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5" r:id="rId2"/>
    <p:sldId id="293" r:id="rId3"/>
    <p:sldId id="294" r:id="rId4"/>
    <p:sldId id="295" r:id="rId5"/>
    <p:sldId id="319" r:id="rId6"/>
    <p:sldId id="296" r:id="rId7"/>
    <p:sldId id="297" r:id="rId8"/>
    <p:sldId id="304" r:id="rId9"/>
    <p:sldId id="320" r:id="rId10"/>
    <p:sldId id="305" r:id="rId11"/>
    <p:sldId id="299" r:id="rId12"/>
    <p:sldId id="300" r:id="rId13"/>
    <p:sldId id="301" r:id="rId14"/>
    <p:sldId id="298" r:id="rId15"/>
    <p:sldId id="302" r:id="rId16"/>
    <p:sldId id="306" r:id="rId17"/>
    <p:sldId id="307" r:id="rId18"/>
    <p:sldId id="271"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71" autoAdjust="0"/>
  </p:normalViewPr>
  <p:slideViewPr>
    <p:cSldViewPr>
      <p:cViewPr>
        <p:scale>
          <a:sx n="70" d="100"/>
          <a:sy n="70" d="100"/>
        </p:scale>
        <p:origin x="-1805"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2E0DD9-27B9-44D0-A2F9-E3132F021653}" type="datetimeFigureOut">
              <a:rPr lang="ru-RU" smtClean="0"/>
              <a:pPr/>
              <a:t>25.01.2016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6E2B8-529A-4270-92A9-DC3D12904D09}" type="slidenum">
              <a:rPr lang="ru-RU" smtClean="0"/>
              <a:pPr/>
              <a:t>‹#›</a:t>
            </a:fld>
            <a:endParaRPr lang="ru-RU"/>
          </a:p>
        </p:txBody>
      </p:sp>
    </p:spTree>
    <p:extLst>
      <p:ext uri="{BB962C8B-B14F-4D97-AF65-F5344CB8AC3E}">
        <p14:creationId xmlns:p14="http://schemas.microsoft.com/office/powerpoint/2010/main" val="2707258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25.01.2016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2.bin"/><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888" y="4633034"/>
            <a:ext cx="2365112" cy="238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56" y="4481485"/>
            <a:ext cx="2482616" cy="2500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2000232" y="4429132"/>
            <a:ext cx="4929222" cy="1569660"/>
          </a:xfrm>
          <a:prstGeom prst="rect">
            <a:avLst/>
          </a:prstGeom>
          <a:noFill/>
        </p:spPr>
        <p:txBody>
          <a:bodyPr wrap="square" rtlCol="0">
            <a:spAutoFit/>
          </a:bodyPr>
          <a:lstStyle/>
          <a:p>
            <a:pPr algn="ctr"/>
            <a:r>
              <a:rPr lang="ru-RU" sz="2400" b="1" i="1" kern="10" dirty="0" err="1" smtClean="0">
                <a:ln w="1905"/>
                <a:solidFill>
                  <a:srgbClr val="002060"/>
                </a:solidFill>
                <a:effectLst>
                  <a:innerShdw blurRad="69850" dist="43180" dir="5400000">
                    <a:srgbClr val="000000">
                      <a:alpha val="65000"/>
                    </a:srgbClr>
                  </a:innerShdw>
                </a:effectLst>
                <a:latin typeface="Times New Roman"/>
                <a:cs typeface="Times New Roman"/>
              </a:rPr>
              <a:t>Мұнайлы</a:t>
            </a:r>
            <a:r>
              <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rPr>
              <a:t> ауданы,№2жалпы орта </a:t>
            </a:r>
            <a:r>
              <a:rPr lang="ru-RU" sz="2400" b="1" i="1" kern="10" dirty="0" err="1" smtClean="0">
                <a:ln w="1905"/>
                <a:solidFill>
                  <a:srgbClr val="002060"/>
                </a:solidFill>
                <a:effectLst>
                  <a:innerShdw blurRad="69850" dist="43180" dir="5400000">
                    <a:srgbClr val="000000">
                      <a:alpha val="65000"/>
                    </a:srgbClr>
                  </a:innerShdw>
                </a:effectLst>
                <a:latin typeface="Times New Roman"/>
                <a:cs typeface="Times New Roman"/>
              </a:rPr>
              <a:t>білім</a:t>
            </a:r>
            <a:r>
              <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rPr>
              <a:t> </a:t>
            </a:r>
            <a:r>
              <a:rPr lang="ru-RU" sz="2400" b="1" i="1" kern="10" dirty="0" err="1" smtClean="0">
                <a:ln w="1905"/>
                <a:solidFill>
                  <a:srgbClr val="002060"/>
                </a:solidFill>
                <a:effectLst>
                  <a:innerShdw blurRad="69850" dist="43180" dir="5400000">
                    <a:srgbClr val="000000">
                      <a:alpha val="65000"/>
                    </a:srgbClr>
                  </a:innerShdw>
                </a:effectLst>
                <a:latin typeface="Times New Roman"/>
                <a:cs typeface="Times New Roman"/>
              </a:rPr>
              <a:t>беретін</a:t>
            </a:r>
            <a:r>
              <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rPr>
              <a:t> </a:t>
            </a:r>
            <a:r>
              <a:rPr lang="ru-RU" sz="2400" b="1" i="1" kern="10" dirty="0" err="1" smtClean="0">
                <a:ln w="1905"/>
                <a:solidFill>
                  <a:srgbClr val="002060"/>
                </a:solidFill>
                <a:effectLst>
                  <a:innerShdw blurRad="69850" dist="43180" dir="5400000">
                    <a:srgbClr val="000000">
                      <a:alpha val="65000"/>
                    </a:srgbClr>
                  </a:innerShdw>
                </a:effectLst>
                <a:latin typeface="Times New Roman"/>
                <a:cs typeface="Times New Roman"/>
              </a:rPr>
              <a:t>мектептің</a:t>
            </a:r>
            <a:endPar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endParaRPr>
          </a:p>
          <a:p>
            <a:pPr algn="ctr"/>
            <a:r>
              <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rPr>
              <a:t>информатика </a:t>
            </a:r>
            <a:r>
              <a:rPr lang="ru-RU" sz="2400" b="1" i="1" kern="10" dirty="0" err="1" smtClean="0">
                <a:ln w="1905"/>
                <a:solidFill>
                  <a:srgbClr val="002060"/>
                </a:solidFill>
                <a:effectLst>
                  <a:innerShdw blurRad="69850" dist="43180" dir="5400000">
                    <a:srgbClr val="000000">
                      <a:alpha val="65000"/>
                    </a:srgbClr>
                  </a:innerShdw>
                </a:effectLst>
                <a:latin typeface="Times New Roman"/>
                <a:cs typeface="Times New Roman"/>
              </a:rPr>
              <a:t>пәні</a:t>
            </a:r>
            <a:r>
              <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rPr>
              <a:t> </a:t>
            </a:r>
            <a:r>
              <a:rPr lang="ru-RU" sz="2400" b="1" i="1" kern="10" dirty="0" err="1" smtClean="0">
                <a:ln w="1905"/>
                <a:solidFill>
                  <a:srgbClr val="002060"/>
                </a:solidFill>
                <a:effectLst>
                  <a:innerShdw blurRad="69850" dist="43180" dir="5400000">
                    <a:srgbClr val="000000">
                      <a:alpha val="65000"/>
                    </a:srgbClr>
                  </a:innerShdw>
                </a:effectLst>
                <a:latin typeface="Times New Roman"/>
                <a:cs typeface="Times New Roman"/>
              </a:rPr>
              <a:t>мұғалімі</a:t>
            </a:r>
            <a:endPar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endParaRPr>
          </a:p>
          <a:p>
            <a:pPr algn="ctr"/>
            <a:r>
              <a:rPr lang="kk-KZ" sz="2400" b="1" i="1" kern="10" dirty="0" smtClean="0">
                <a:ln w="1905"/>
                <a:solidFill>
                  <a:srgbClr val="002060"/>
                </a:solidFill>
                <a:effectLst>
                  <a:innerShdw blurRad="69850" dist="43180" dir="5400000">
                    <a:srgbClr val="000000">
                      <a:alpha val="65000"/>
                    </a:srgbClr>
                  </a:innerShdw>
                </a:effectLst>
                <a:latin typeface="Times New Roman"/>
                <a:cs typeface="Times New Roman"/>
              </a:rPr>
              <a:t>Мунатова Гульаим Аманкосовна</a:t>
            </a:r>
            <a:endParaRPr lang="ru-RU" sz="2400" b="1" i="1" kern="10" dirty="0" smtClean="0">
              <a:ln w="1905"/>
              <a:solidFill>
                <a:srgbClr val="002060"/>
              </a:solidFill>
              <a:effectLst>
                <a:innerShdw blurRad="69850" dist="43180" dir="5400000">
                  <a:srgbClr val="000000">
                    <a:alpha val="65000"/>
                  </a:srgbClr>
                </a:innerShdw>
              </a:effectLst>
              <a:latin typeface="Times New Roman"/>
              <a:cs typeface="Times New Roman"/>
            </a:endParaRPr>
          </a:p>
        </p:txBody>
      </p:sp>
      <p:sp>
        <p:nvSpPr>
          <p:cNvPr id="14" name="Прямоугольник 13"/>
          <p:cNvSpPr/>
          <p:nvPr/>
        </p:nvSpPr>
        <p:spPr>
          <a:xfrm>
            <a:off x="785786" y="2000240"/>
            <a:ext cx="7358114" cy="2277547"/>
          </a:xfrm>
          <a:prstGeom prst="rect">
            <a:avLst/>
          </a:prstGeom>
          <a:noFill/>
        </p:spPr>
        <p:txBody>
          <a:bodyPr wrap="square" lIns="91440" tIns="45720" rIns="91440" bIns="45720">
            <a:spAutoFit/>
          </a:bodyPr>
          <a:lstStyle/>
          <a:p>
            <a:r>
              <a:rPr lang="kk-KZ"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r>
              <a:rPr lang="kk-KZ" sz="44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Мұғалімдердің шығармашылық қабілетін шыңдау»</a:t>
            </a:r>
            <a:endParaRPr lang="ru-RU" sz="4400" b="1" i="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15" name="TextBox 14"/>
          <p:cNvSpPr txBox="1"/>
          <p:nvPr/>
        </p:nvSpPr>
        <p:spPr>
          <a:xfrm>
            <a:off x="500034" y="1214422"/>
            <a:ext cx="4359998" cy="523220"/>
          </a:xfrm>
          <a:prstGeom prst="rect">
            <a:avLst/>
          </a:prstGeom>
          <a:noFill/>
        </p:spPr>
        <p:txBody>
          <a:bodyPr wrap="square" rtlCol="0">
            <a:spAutoFit/>
          </a:bodyPr>
          <a:lstStyle/>
          <a:p>
            <a:r>
              <a:rPr lang="kk-KZ" sz="2800" b="1" i="1" dirty="0" smtClean="0">
                <a:solidFill>
                  <a:srgbClr val="002060"/>
                </a:solidFill>
                <a:latin typeface="Times New Roman" pitchFamily="18" charset="0"/>
                <a:cs typeface="Times New Roman" pitchFamily="18" charset="0"/>
              </a:rPr>
              <a:t>Коучингтің тақырыбы:</a:t>
            </a:r>
            <a:endParaRPr lang="ru-RU" sz="2800" b="1" i="1" dirty="0">
              <a:solidFill>
                <a:srgbClr val="002060"/>
              </a:solidFill>
              <a:latin typeface="Times New Roman" pitchFamily="18" charset="0"/>
              <a:cs typeface="Times New Roman" pitchFamily="18" charset="0"/>
            </a:endParaRPr>
          </a:p>
        </p:txBody>
      </p:sp>
      <p:sp>
        <p:nvSpPr>
          <p:cNvPr id="10" name="TextBox 9"/>
          <p:cNvSpPr txBox="1"/>
          <p:nvPr/>
        </p:nvSpPr>
        <p:spPr>
          <a:xfrm>
            <a:off x="2571736" y="428604"/>
            <a:ext cx="3786214" cy="584775"/>
          </a:xfrm>
          <a:prstGeom prst="rect">
            <a:avLst/>
          </a:prstGeom>
          <a:noFill/>
        </p:spPr>
        <p:txBody>
          <a:bodyPr wrap="square" rtlCol="0">
            <a:spAutoFit/>
          </a:bodyPr>
          <a:lstStyle/>
          <a:p>
            <a:pPr algn="ctr"/>
            <a:r>
              <a:rPr lang="ru-RU" sz="3200" b="1" i="1" u="sng"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25</a:t>
            </a:r>
            <a:r>
              <a:rPr lang="kk-KZ" sz="3200" b="1" i="1" u="sng"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.01.2016</a:t>
            </a:r>
            <a:endParaRPr lang="ru-RU" sz="3200" b="1" i="1" u="sng" dirty="0">
              <a:solidFill>
                <a:srgbClr val="7030A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1217776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6" name="Freeform 8"/>
          <p:cNvSpPr>
            <a:spLocks/>
          </p:cNvSpPr>
          <p:nvPr/>
        </p:nvSpPr>
        <p:spPr bwMode="auto">
          <a:xfrm rot="90737" flipV="1">
            <a:off x="-118676" y="838031"/>
            <a:ext cx="8889765" cy="6653386"/>
          </a:xfrm>
          <a:custGeom>
            <a:avLst/>
            <a:gdLst>
              <a:gd name="T0" fmla="*/ 2147483647 w 1707"/>
              <a:gd name="T1" fmla="*/ 2147483647 h 727"/>
              <a:gd name="T2" fmla="*/ 2147483647 w 1707"/>
              <a:gd name="T3" fmla="*/ 2147483647 h 727"/>
              <a:gd name="T4" fmla="*/ 2147483647 w 1707"/>
              <a:gd name="T5" fmla="*/ 2147483647 h 727"/>
              <a:gd name="T6" fmla="*/ 2147483647 w 1707"/>
              <a:gd name="T7" fmla="*/ 2147483647 h 727"/>
              <a:gd name="T8" fmla="*/ 2147483647 w 1707"/>
              <a:gd name="T9" fmla="*/ 2147483647 h 727"/>
              <a:gd name="T10" fmla="*/ 2147483647 w 1707"/>
              <a:gd name="T11" fmla="*/ 2147483647 h 727"/>
              <a:gd name="T12" fmla="*/ 2147483647 w 1707"/>
              <a:gd name="T13" fmla="*/ 2147483647 h 727"/>
              <a:gd name="T14" fmla="*/ 2147483647 w 1707"/>
              <a:gd name="T15" fmla="*/ 2147483647 h 727"/>
              <a:gd name="T16" fmla="*/ 2147483647 w 1707"/>
              <a:gd name="T17" fmla="*/ 2147483647 h 727"/>
              <a:gd name="T18" fmla="*/ 2147483647 w 1707"/>
              <a:gd name="T19" fmla="*/ 2147483647 h 727"/>
              <a:gd name="T20" fmla="*/ 2147483647 w 1707"/>
              <a:gd name="T21" fmla="*/ 2147483647 h 727"/>
              <a:gd name="T22" fmla="*/ 2147483647 w 1707"/>
              <a:gd name="T23" fmla="*/ 2147483647 h 727"/>
              <a:gd name="T24" fmla="*/ 2147483647 w 1707"/>
              <a:gd name="T25" fmla="*/ 2147483647 h 727"/>
              <a:gd name="T26" fmla="*/ 2147483647 w 1707"/>
              <a:gd name="T27" fmla="*/ 2147483647 h 727"/>
              <a:gd name="T28" fmla="*/ 2147483647 w 1707"/>
              <a:gd name="T29" fmla="*/ 2147483647 h 727"/>
              <a:gd name="T30" fmla="*/ 2147483647 w 1707"/>
              <a:gd name="T31" fmla="*/ 2147483647 h 727"/>
              <a:gd name="T32" fmla="*/ 2147483647 w 1707"/>
              <a:gd name="T33" fmla="*/ 2147483647 h 727"/>
              <a:gd name="T34" fmla="*/ 2147483647 w 1707"/>
              <a:gd name="T35" fmla="*/ 2147483647 h 727"/>
              <a:gd name="T36" fmla="*/ 2147483647 w 1707"/>
              <a:gd name="T37" fmla="*/ 2147483647 h 727"/>
              <a:gd name="T38" fmla="*/ 2147483647 w 1707"/>
              <a:gd name="T39" fmla="*/ 2147483647 h 727"/>
              <a:gd name="T40" fmla="*/ 2147483647 w 1707"/>
              <a:gd name="T41" fmla="*/ 2147483647 h 727"/>
              <a:gd name="T42" fmla="*/ 2147483647 w 1707"/>
              <a:gd name="T43" fmla="*/ 2147483647 h 727"/>
              <a:gd name="T44" fmla="*/ 2147483647 w 1707"/>
              <a:gd name="T45" fmla="*/ 2147483647 h 727"/>
              <a:gd name="T46" fmla="*/ 2147483647 w 1707"/>
              <a:gd name="T47" fmla="*/ 2147483647 h 727"/>
              <a:gd name="T48" fmla="*/ 2147483647 w 1707"/>
              <a:gd name="T49" fmla="*/ 2147483647 h 727"/>
              <a:gd name="T50" fmla="*/ 2147483647 w 1707"/>
              <a:gd name="T51" fmla="*/ 2147483647 h 727"/>
              <a:gd name="T52" fmla="*/ 2147483647 w 1707"/>
              <a:gd name="T53" fmla="*/ 2147483647 h 727"/>
              <a:gd name="T54" fmla="*/ 2147483647 w 1707"/>
              <a:gd name="T55" fmla="*/ 2147483647 h 727"/>
              <a:gd name="T56" fmla="*/ 2147483647 w 1707"/>
              <a:gd name="T57" fmla="*/ 2147483647 h 727"/>
              <a:gd name="T58" fmla="*/ 2147483647 w 1707"/>
              <a:gd name="T59" fmla="*/ 2147483647 h 727"/>
              <a:gd name="T60" fmla="*/ 2147483647 w 1707"/>
              <a:gd name="T61" fmla="*/ 2147483647 h 727"/>
              <a:gd name="T62" fmla="*/ 2147483647 w 1707"/>
              <a:gd name="T63" fmla="*/ 2147483647 h 727"/>
              <a:gd name="T64" fmla="*/ 2147483647 w 1707"/>
              <a:gd name="T65" fmla="*/ 2147483647 h 727"/>
              <a:gd name="T66" fmla="*/ 2147483647 w 1707"/>
              <a:gd name="T67" fmla="*/ 2147483647 h 727"/>
              <a:gd name="T68" fmla="*/ 2147483647 w 1707"/>
              <a:gd name="T69" fmla="*/ 2147483647 h 727"/>
              <a:gd name="T70" fmla="*/ 2147483647 w 1707"/>
              <a:gd name="T71" fmla="*/ 2147483647 h 727"/>
              <a:gd name="T72" fmla="*/ 2147483647 w 1707"/>
              <a:gd name="T73" fmla="*/ 2147483647 h 7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07"/>
              <a:gd name="T112" fmla="*/ 0 h 727"/>
              <a:gd name="T113" fmla="*/ 1707 w 1707"/>
              <a:gd name="T114" fmla="*/ 727 h 7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07" h="727">
                <a:moveTo>
                  <a:pt x="179" y="102"/>
                </a:moveTo>
                <a:cubicBezTo>
                  <a:pt x="185" y="92"/>
                  <a:pt x="189" y="80"/>
                  <a:pt x="198" y="73"/>
                </a:cubicBezTo>
                <a:cubicBezTo>
                  <a:pt x="233" y="45"/>
                  <a:pt x="259" y="93"/>
                  <a:pt x="286" y="112"/>
                </a:cubicBezTo>
                <a:cubicBezTo>
                  <a:pt x="306" y="105"/>
                  <a:pt x="325" y="85"/>
                  <a:pt x="345" y="92"/>
                </a:cubicBezTo>
                <a:cubicBezTo>
                  <a:pt x="365" y="99"/>
                  <a:pt x="404" y="112"/>
                  <a:pt x="404" y="112"/>
                </a:cubicBezTo>
                <a:cubicBezTo>
                  <a:pt x="414" y="109"/>
                  <a:pt x="423" y="101"/>
                  <a:pt x="433" y="102"/>
                </a:cubicBezTo>
                <a:cubicBezTo>
                  <a:pt x="453" y="104"/>
                  <a:pt x="491" y="122"/>
                  <a:pt x="491" y="122"/>
                </a:cubicBezTo>
                <a:cubicBezTo>
                  <a:pt x="501" y="119"/>
                  <a:pt x="511" y="110"/>
                  <a:pt x="521" y="112"/>
                </a:cubicBezTo>
                <a:cubicBezTo>
                  <a:pt x="532" y="114"/>
                  <a:pt x="538" y="131"/>
                  <a:pt x="550" y="131"/>
                </a:cubicBezTo>
                <a:cubicBezTo>
                  <a:pt x="562" y="131"/>
                  <a:pt x="569" y="118"/>
                  <a:pt x="579" y="112"/>
                </a:cubicBezTo>
                <a:cubicBezTo>
                  <a:pt x="641" y="151"/>
                  <a:pt x="655" y="101"/>
                  <a:pt x="716" y="141"/>
                </a:cubicBezTo>
                <a:cubicBezTo>
                  <a:pt x="732" y="138"/>
                  <a:pt x="748" y="129"/>
                  <a:pt x="765" y="131"/>
                </a:cubicBezTo>
                <a:cubicBezTo>
                  <a:pt x="777" y="132"/>
                  <a:pt x="782" y="150"/>
                  <a:pt x="794" y="151"/>
                </a:cubicBezTo>
                <a:cubicBezTo>
                  <a:pt x="812" y="153"/>
                  <a:pt x="853" y="138"/>
                  <a:pt x="872" y="131"/>
                </a:cubicBezTo>
                <a:cubicBezTo>
                  <a:pt x="885" y="138"/>
                  <a:pt x="897" y="149"/>
                  <a:pt x="911" y="151"/>
                </a:cubicBezTo>
                <a:cubicBezTo>
                  <a:pt x="924" y="153"/>
                  <a:pt x="937" y="141"/>
                  <a:pt x="950" y="141"/>
                </a:cubicBezTo>
                <a:cubicBezTo>
                  <a:pt x="961" y="141"/>
                  <a:pt x="970" y="148"/>
                  <a:pt x="980" y="151"/>
                </a:cubicBezTo>
                <a:cubicBezTo>
                  <a:pt x="996" y="148"/>
                  <a:pt x="1012" y="139"/>
                  <a:pt x="1028" y="141"/>
                </a:cubicBezTo>
                <a:cubicBezTo>
                  <a:pt x="1040" y="143"/>
                  <a:pt x="1046" y="161"/>
                  <a:pt x="1058" y="161"/>
                </a:cubicBezTo>
                <a:cubicBezTo>
                  <a:pt x="1110" y="161"/>
                  <a:pt x="1214" y="141"/>
                  <a:pt x="1214" y="141"/>
                </a:cubicBezTo>
                <a:cubicBezTo>
                  <a:pt x="1266" y="154"/>
                  <a:pt x="1275" y="135"/>
                  <a:pt x="1321" y="151"/>
                </a:cubicBezTo>
                <a:cubicBezTo>
                  <a:pt x="1341" y="148"/>
                  <a:pt x="1360" y="139"/>
                  <a:pt x="1380" y="141"/>
                </a:cubicBezTo>
                <a:cubicBezTo>
                  <a:pt x="1400" y="143"/>
                  <a:pt x="1438" y="161"/>
                  <a:pt x="1438" y="161"/>
                </a:cubicBezTo>
                <a:cubicBezTo>
                  <a:pt x="1523" y="133"/>
                  <a:pt x="1411" y="161"/>
                  <a:pt x="1497" y="171"/>
                </a:cubicBezTo>
                <a:cubicBezTo>
                  <a:pt x="1506" y="172"/>
                  <a:pt x="1591" y="154"/>
                  <a:pt x="1604" y="151"/>
                </a:cubicBezTo>
                <a:cubicBezTo>
                  <a:pt x="1625" y="212"/>
                  <a:pt x="1595" y="151"/>
                  <a:pt x="1663" y="190"/>
                </a:cubicBezTo>
                <a:cubicBezTo>
                  <a:pt x="1673" y="196"/>
                  <a:pt x="1676" y="209"/>
                  <a:pt x="1682" y="219"/>
                </a:cubicBezTo>
                <a:cubicBezTo>
                  <a:pt x="1685" y="261"/>
                  <a:pt x="1687" y="304"/>
                  <a:pt x="1692" y="346"/>
                </a:cubicBezTo>
                <a:cubicBezTo>
                  <a:pt x="1693" y="356"/>
                  <a:pt x="1704" y="366"/>
                  <a:pt x="1702" y="376"/>
                </a:cubicBezTo>
                <a:cubicBezTo>
                  <a:pt x="1700" y="388"/>
                  <a:pt x="1689" y="395"/>
                  <a:pt x="1682" y="405"/>
                </a:cubicBezTo>
                <a:cubicBezTo>
                  <a:pt x="1679" y="415"/>
                  <a:pt x="1681" y="428"/>
                  <a:pt x="1673" y="434"/>
                </a:cubicBezTo>
                <a:cubicBezTo>
                  <a:pt x="1663" y="442"/>
                  <a:pt x="1634" y="431"/>
                  <a:pt x="1634" y="444"/>
                </a:cubicBezTo>
                <a:cubicBezTo>
                  <a:pt x="1634" y="451"/>
                  <a:pt x="1693" y="470"/>
                  <a:pt x="1702" y="473"/>
                </a:cubicBezTo>
                <a:cubicBezTo>
                  <a:pt x="1692" y="480"/>
                  <a:pt x="1673" y="481"/>
                  <a:pt x="1673" y="493"/>
                </a:cubicBezTo>
                <a:cubicBezTo>
                  <a:pt x="1673" y="507"/>
                  <a:pt x="1707" y="509"/>
                  <a:pt x="1702" y="522"/>
                </a:cubicBezTo>
                <a:cubicBezTo>
                  <a:pt x="1695" y="538"/>
                  <a:pt x="1669" y="535"/>
                  <a:pt x="1653" y="541"/>
                </a:cubicBezTo>
                <a:cubicBezTo>
                  <a:pt x="1647" y="551"/>
                  <a:pt x="1630" y="560"/>
                  <a:pt x="1634" y="571"/>
                </a:cubicBezTo>
                <a:cubicBezTo>
                  <a:pt x="1639" y="584"/>
                  <a:pt x="1667" y="577"/>
                  <a:pt x="1673" y="590"/>
                </a:cubicBezTo>
                <a:cubicBezTo>
                  <a:pt x="1692" y="628"/>
                  <a:pt x="1652" y="633"/>
                  <a:pt x="1634" y="639"/>
                </a:cubicBezTo>
                <a:cubicBezTo>
                  <a:pt x="1619" y="727"/>
                  <a:pt x="1629" y="692"/>
                  <a:pt x="1556" y="717"/>
                </a:cubicBezTo>
                <a:cubicBezTo>
                  <a:pt x="1514" y="714"/>
                  <a:pt x="1470" y="719"/>
                  <a:pt x="1429" y="707"/>
                </a:cubicBezTo>
                <a:cubicBezTo>
                  <a:pt x="1419" y="704"/>
                  <a:pt x="1428" y="682"/>
                  <a:pt x="1419" y="678"/>
                </a:cubicBezTo>
                <a:cubicBezTo>
                  <a:pt x="1407" y="672"/>
                  <a:pt x="1334" y="718"/>
                  <a:pt x="1321" y="727"/>
                </a:cubicBezTo>
                <a:cubicBezTo>
                  <a:pt x="1274" y="711"/>
                  <a:pt x="1228" y="716"/>
                  <a:pt x="1185" y="688"/>
                </a:cubicBezTo>
                <a:cubicBezTo>
                  <a:pt x="1138" y="704"/>
                  <a:pt x="1141" y="683"/>
                  <a:pt x="1097" y="668"/>
                </a:cubicBezTo>
                <a:cubicBezTo>
                  <a:pt x="1084" y="675"/>
                  <a:pt x="1073" y="688"/>
                  <a:pt x="1058" y="688"/>
                </a:cubicBezTo>
                <a:cubicBezTo>
                  <a:pt x="1037" y="688"/>
                  <a:pt x="999" y="668"/>
                  <a:pt x="999" y="668"/>
                </a:cubicBezTo>
                <a:cubicBezTo>
                  <a:pt x="910" y="698"/>
                  <a:pt x="968" y="696"/>
                  <a:pt x="911" y="668"/>
                </a:cubicBezTo>
                <a:cubicBezTo>
                  <a:pt x="902" y="663"/>
                  <a:pt x="892" y="662"/>
                  <a:pt x="882" y="659"/>
                </a:cubicBezTo>
                <a:cubicBezTo>
                  <a:pt x="819" y="700"/>
                  <a:pt x="887" y="668"/>
                  <a:pt x="823" y="659"/>
                </a:cubicBezTo>
                <a:cubicBezTo>
                  <a:pt x="812" y="657"/>
                  <a:pt x="768" y="674"/>
                  <a:pt x="755" y="678"/>
                </a:cubicBezTo>
                <a:cubicBezTo>
                  <a:pt x="711" y="649"/>
                  <a:pt x="703" y="639"/>
                  <a:pt x="657" y="668"/>
                </a:cubicBezTo>
                <a:cubicBezTo>
                  <a:pt x="607" y="635"/>
                  <a:pt x="579" y="664"/>
                  <a:pt x="521" y="649"/>
                </a:cubicBezTo>
                <a:cubicBezTo>
                  <a:pt x="502" y="594"/>
                  <a:pt x="525" y="629"/>
                  <a:pt x="443" y="629"/>
                </a:cubicBezTo>
                <a:cubicBezTo>
                  <a:pt x="426" y="629"/>
                  <a:pt x="410" y="623"/>
                  <a:pt x="394" y="620"/>
                </a:cubicBezTo>
                <a:cubicBezTo>
                  <a:pt x="381" y="613"/>
                  <a:pt x="370" y="600"/>
                  <a:pt x="355" y="600"/>
                </a:cubicBezTo>
                <a:cubicBezTo>
                  <a:pt x="298" y="600"/>
                  <a:pt x="348" y="656"/>
                  <a:pt x="306" y="590"/>
                </a:cubicBezTo>
                <a:cubicBezTo>
                  <a:pt x="259" y="606"/>
                  <a:pt x="227" y="616"/>
                  <a:pt x="208" y="561"/>
                </a:cubicBezTo>
                <a:cubicBezTo>
                  <a:pt x="151" y="576"/>
                  <a:pt x="114" y="564"/>
                  <a:pt x="72" y="522"/>
                </a:cubicBezTo>
                <a:cubicBezTo>
                  <a:pt x="65" y="506"/>
                  <a:pt x="62" y="487"/>
                  <a:pt x="52" y="473"/>
                </a:cubicBezTo>
                <a:cubicBezTo>
                  <a:pt x="27" y="438"/>
                  <a:pt x="0" y="470"/>
                  <a:pt x="52" y="434"/>
                </a:cubicBezTo>
                <a:cubicBezTo>
                  <a:pt x="55" y="415"/>
                  <a:pt x="62" y="396"/>
                  <a:pt x="62" y="376"/>
                </a:cubicBezTo>
                <a:cubicBezTo>
                  <a:pt x="62" y="359"/>
                  <a:pt x="48" y="343"/>
                  <a:pt x="52" y="327"/>
                </a:cubicBezTo>
                <a:cubicBezTo>
                  <a:pt x="55" y="316"/>
                  <a:pt x="71" y="314"/>
                  <a:pt x="81" y="307"/>
                </a:cubicBezTo>
                <a:cubicBezTo>
                  <a:pt x="105" y="236"/>
                  <a:pt x="81" y="254"/>
                  <a:pt x="140" y="239"/>
                </a:cubicBezTo>
                <a:cubicBezTo>
                  <a:pt x="137" y="226"/>
                  <a:pt x="135" y="212"/>
                  <a:pt x="130" y="200"/>
                </a:cubicBezTo>
                <a:cubicBezTo>
                  <a:pt x="125" y="189"/>
                  <a:pt x="113" y="182"/>
                  <a:pt x="111" y="171"/>
                </a:cubicBezTo>
                <a:cubicBezTo>
                  <a:pt x="107" y="147"/>
                  <a:pt x="124" y="125"/>
                  <a:pt x="130" y="102"/>
                </a:cubicBezTo>
                <a:cubicBezTo>
                  <a:pt x="109" y="22"/>
                  <a:pt x="134" y="100"/>
                  <a:pt x="101" y="34"/>
                </a:cubicBezTo>
                <a:cubicBezTo>
                  <a:pt x="96" y="25"/>
                  <a:pt x="82" y="10"/>
                  <a:pt x="91" y="5"/>
                </a:cubicBezTo>
                <a:cubicBezTo>
                  <a:pt x="101" y="0"/>
                  <a:pt x="110" y="18"/>
                  <a:pt x="120" y="24"/>
                </a:cubicBezTo>
                <a:cubicBezTo>
                  <a:pt x="127" y="34"/>
                  <a:pt x="131" y="46"/>
                  <a:pt x="140" y="53"/>
                </a:cubicBezTo>
                <a:cubicBezTo>
                  <a:pt x="152" y="63"/>
                  <a:pt x="203" y="65"/>
                  <a:pt x="208" y="83"/>
                </a:cubicBezTo>
                <a:cubicBezTo>
                  <a:pt x="211" y="94"/>
                  <a:pt x="189" y="96"/>
                  <a:pt x="179" y="102"/>
                </a:cubicBezTo>
                <a:close/>
              </a:path>
            </a:pathLst>
          </a:custGeom>
          <a:gradFill rotWithShape="1">
            <a:gsLst>
              <a:gs pos="0">
                <a:srgbClr val="33CCFF"/>
              </a:gs>
              <a:gs pos="100000">
                <a:srgbClr val="CCECFF"/>
              </a:gs>
            </a:gsLst>
            <a:path path="rect">
              <a:fillToRect r="100000" b="100000"/>
            </a:path>
          </a:gradFill>
          <a:ln w="22225">
            <a:noFill/>
            <a:round/>
            <a:headEnd/>
            <a:tailEnd/>
          </a:ln>
          <a:effectLst>
            <a:prstShdw prst="shdw17" dist="17961" dir="2700000">
              <a:srgbClr val="1F7A99"/>
            </a:prstShdw>
          </a:effectLst>
        </p:spPr>
        <p:txBody>
          <a:bodyPr rot="10800000"/>
          <a:lstStyle/>
          <a:p>
            <a:pPr algn="ctr"/>
            <a:endParaRPr lang="ru-RU" dirty="0" smtClean="0"/>
          </a:p>
          <a:p>
            <a:pPr algn="ctr"/>
            <a:endParaRPr lang="ru-RU" dirty="0"/>
          </a:p>
          <a:p>
            <a:pPr algn="ctr"/>
            <a:endParaRPr lang="ru-RU" dirty="0" smtClean="0"/>
          </a:p>
          <a:p>
            <a:pPr algn="ctr"/>
            <a:endParaRPr lang="ru-RU" sz="2400" dirty="0" smtClean="0"/>
          </a:p>
          <a:p>
            <a:pPr algn="ctr"/>
            <a:r>
              <a:rPr lang="ru-RU" sz="2400" dirty="0"/>
              <a:t> </a:t>
            </a:r>
            <a:r>
              <a:rPr lang="ru-RU" sz="2400" dirty="0" smtClean="0"/>
              <a:t>          </a:t>
            </a:r>
            <a:r>
              <a:rPr lang="ru-RU" sz="2400" b="1" dirty="0" smtClean="0"/>
              <a:t> </a:t>
            </a:r>
            <a:r>
              <a:rPr lang="ru-RU" sz="2400" b="1" dirty="0" smtClean="0">
                <a:latin typeface="Times New Roman" pitchFamily="18" charset="0"/>
                <a:cs typeface="Times New Roman" pitchFamily="18" charset="0"/>
              </a:rPr>
              <a:t>Қ а б і л е т </a:t>
            </a:r>
            <a:r>
              <a:rPr lang="ru-RU" sz="2400" dirty="0" err="1">
                <a:latin typeface="Times New Roman" pitchFamily="18" charset="0"/>
                <a:cs typeface="Times New Roman" pitchFamily="18" charset="0"/>
              </a:rPr>
              <a:t>адамнан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әрекеттің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түрімен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айналысуға</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p>
          <a:p>
            <a:pPr algn="ct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мүмкіндік</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беретін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бейімділікте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байқалады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Бейімділік</a:t>
            </a:r>
            <a:r>
              <a:rPr lang="ru-RU" sz="2400" dirty="0">
                <a:latin typeface="Times New Roman" pitchFamily="18" charset="0"/>
                <a:cs typeface="Times New Roman" pitchFamily="18" charset="0"/>
              </a:rPr>
              <a:t> пен </a:t>
            </a:r>
            <a:r>
              <a:rPr lang="ru-RU" sz="2400" dirty="0" err="1">
                <a:latin typeface="Times New Roman" pitchFamily="18" charset="0"/>
                <a:cs typeface="Times New Roman" pitchFamily="18" charset="0"/>
              </a:rPr>
              <a:t>қабілет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жағдайларда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Өйткені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адамның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нәрсеге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қабілеттілігі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бейімділігіне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қалыптасады</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algn="ctr"/>
            <a:r>
              <a:rPr lang="ru-RU" sz="2400" b="1" dirty="0" smtClean="0">
                <a:latin typeface="Times New Roman" pitchFamily="18" charset="0"/>
                <a:cs typeface="Times New Roman" pitchFamily="18" charset="0"/>
              </a:rPr>
              <a:t>Б </a:t>
            </a:r>
            <a:r>
              <a:rPr lang="ru-RU" sz="2400" b="1" dirty="0">
                <a:latin typeface="Times New Roman" pitchFamily="18" charset="0"/>
                <a:cs typeface="Times New Roman" pitchFamily="18" charset="0"/>
              </a:rPr>
              <a:t>е й і м д і л і к- </a:t>
            </a:r>
            <a:r>
              <a:rPr lang="ru-RU" sz="2400" dirty="0" err="1">
                <a:latin typeface="Times New Roman" pitchFamily="18" charset="0"/>
                <a:cs typeface="Times New Roman" pitchFamily="18" charset="0"/>
              </a:rPr>
              <a:t>адамның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белгілі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әрекетпен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айналысуға</a:t>
            </a:r>
            <a:r>
              <a:rPr lang="ru-RU" sz="2400" dirty="0">
                <a:latin typeface="Times New Roman" pitchFamily="18" charset="0"/>
                <a:cs typeface="Times New Roman" pitchFamily="18" charset="0"/>
              </a:rPr>
              <a:t> бет </a:t>
            </a:r>
            <a:r>
              <a:rPr lang="ru-RU" sz="2400" dirty="0" err="1">
                <a:latin typeface="Times New Roman" pitchFamily="18" charset="0"/>
                <a:cs typeface="Times New Roman" pitchFamily="18" charset="0"/>
              </a:rPr>
              <a:t>бұрысы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көңілі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оянып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жаткан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қабілеттің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алғашқы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белгісі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Сонымен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бейімділік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әрекеттің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саласына</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p>
          <a:p>
            <a:pPr algn="ct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сурет,музыка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т.б</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әуестенушілікті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көрсетеді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Бейімділікті</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algn="ct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балада</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қандай</a:t>
            </a:r>
            <a:r>
              <a:rPr lang="ru-RU" sz="2400" dirty="0">
                <a:latin typeface="Times New Roman" pitchFamily="18" charset="0"/>
                <a:cs typeface="Times New Roman" pitchFamily="18" charset="0"/>
              </a:rPr>
              <a:t> да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нышанның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барлығын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хабарлайтын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деуге</a:t>
            </a:r>
            <a:r>
              <a:rPr lang="ru-RU" sz="2400" dirty="0">
                <a:latin typeface="Times New Roman" pitchFamily="18" charset="0"/>
                <a:cs typeface="Times New Roman" pitchFamily="18" charset="0"/>
              </a:rPr>
              <a:t> де </a:t>
            </a:r>
            <a:r>
              <a:rPr lang="ru-RU" sz="2400" dirty="0" err="1">
                <a:latin typeface="Times New Roman" pitchFamily="18" charset="0"/>
                <a:cs typeface="Times New Roman" pitchFamily="18" charset="0"/>
              </a:rPr>
              <a:t>болады</a:t>
            </a:r>
            <a:endParaRPr lang="kk-KZ" sz="2400" b="1" i="1" dirty="0">
              <a:solidFill>
                <a:srgbClr val="000099"/>
              </a:solidFill>
              <a:latin typeface="Times New Roman" pitchFamily="18" charset="0"/>
              <a:cs typeface="Times New Roman" pitchFamily="18" charset="0"/>
            </a:endParaRPr>
          </a:p>
        </p:txBody>
      </p:sp>
      <p:pic>
        <p:nvPicPr>
          <p:cNvPr id="10" name="Picture 6" descr="BIG_Cat16"/>
          <p:cNvPicPr>
            <a:picLocks noChangeAspect="1" noChangeArrowheads="1" noCrop="1"/>
          </p:cNvPicPr>
          <p:nvPr/>
        </p:nvPicPr>
        <p:blipFill>
          <a:blip r:embed="rId2"/>
          <a:srcRect/>
          <a:stretch>
            <a:fillRect/>
          </a:stretch>
        </p:blipFill>
        <p:spPr bwMode="auto">
          <a:xfrm>
            <a:off x="6300192" y="476672"/>
            <a:ext cx="2088232" cy="141111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6" name="Freeform 8"/>
          <p:cNvSpPr>
            <a:spLocks/>
          </p:cNvSpPr>
          <p:nvPr/>
        </p:nvSpPr>
        <p:spPr bwMode="auto">
          <a:xfrm rot="90737" flipV="1">
            <a:off x="90592" y="398124"/>
            <a:ext cx="8519291" cy="6977736"/>
          </a:xfrm>
          <a:custGeom>
            <a:avLst/>
            <a:gdLst>
              <a:gd name="T0" fmla="*/ 2147483647 w 1707"/>
              <a:gd name="T1" fmla="*/ 2147483647 h 727"/>
              <a:gd name="T2" fmla="*/ 2147483647 w 1707"/>
              <a:gd name="T3" fmla="*/ 2147483647 h 727"/>
              <a:gd name="T4" fmla="*/ 2147483647 w 1707"/>
              <a:gd name="T5" fmla="*/ 2147483647 h 727"/>
              <a:gd name="T6" fmla="*/ 2147483647 w 1707"/>
              <a:gd name="T7" fmla="*/ 2147483647 h 727"/>
              <a:gd name="T8" fmla="*/ 2147483647 w 1707"/>
              <a:gd name="T9" fmla="*/ 2147483647 h 727"/>
              <a:gd name="T10" fmla="*/ 2147483647 w 1707"/>
              <a:gd name="T11" fmla="*/ 2147483647 h 727"/>
              <a:gd name="T12" fmla="*/ 2147483647 w 1707"/>
              <a:gd name="T13" fmla="*/ 2147483647 h 727"/>
              <a:gd name="T14" fmla="*/ 2147483647 w 1707"/>
              <a:gd name="T15" fmla="*/ 2147483647 h 727"/>
              <a:gd name="T16" fmla="*/ 2147483647 w 1707"/>
              <a:gd name="T17" fmla="*/ 2147483647 h 727"/>
              <a:gd name="T18" fmla="*/ 2147483647 w 1707"/>
              <a:gd name="T19" fmla="*/ 2147483647 h 727"/>
              <a:gd name="T20" fmla="*/ 2147483647 w 1707"/>
              <a:gd name="T21" fmla="*/ 2147483647 h 727"/>
              <a:gd name="T22" fmla="*/ 2147483647 w 1707"/>
              <a:gd name="T23" fmla="*/ 2147483647 h 727"/>
              <a:gd name="T24" fmla="*/ 2147483647 w 1707"/>
              <a:gd name="T25" fmla="*/ 2147483647 h 727"/>
              <a:gd name="T26" fmla="*/ 2147483647 w 1707"/>
              <a:gd name="T27" fmla="*/ 2147483647 h 727"/>
              <a:gd name="T28" fmla="*/ 2147483647 w 1707"/>
              <a:gd name="T29" fmla="*/ 2147483647 h 727"/>
              <a:gd name="T30" fmla="*/ 2147483647 w 1707"/>
              <a:gd name="T31" fmla="*/ 2147483647 h 727"/>
              <a:gd name="T32" fmla="*/ 2147483647 w 1707"/>
              <a:gd name="T33" fmla="*/ 2147483647 h 727"/>
              <a:gd name="T34" fmla="*/ 2147483647 w 1707"/>
              <a:gd name="T35" fmla="*/ 2147483647 h 727"/>
              <a:gd name="T36" fmla="*/ 2147483647 w 1707"/>
              <a:gd name="T37" fmla="*/ 2147483647 h 727"/>
              <a:gd name="T38" fmla="*/ 2147483647 w 1707"/>
              <a:gd name="T39" fmla="*/ 2147483647 h 727"/>
              <a:gd name="T40" fmla="*/ 2147483647 w 1707"/>
              <a:gd name="T41" fmla="*/ 2147483647 h 727"/>
              <a:gd name="T42" fmla="*/ 2147483647 w 1707"/>
              <a:gd name="T43" fmla="*/ 2147483647 h 727"/>
              <a:gd name="T44" fmla="*/ 2147483647 w 1707"/>
              <a:gd name="T45" fmla="*/ 2147483647 h 727"/>
              <a:gd name="T46" fmla="*/ 2147483647 w 1707"/>
              <a:gd name="T47" fmla="*/ 2147483647 h 727"/>
              <a:gd name="T48" fmla="*/ 2147483647 w 1707"/>
              <a:gd name="T49" fmla="*/ 2147483647 h 727"/>
              <a:gd name="T50" fmla="*/ 2147483647 w 1707"/>
              <a:gd name="T51" fmla="*/ 2147483647 h 727"/>
              <a:gd name="T52" fmla="*/ 2147483647 w 1707"/>
              <a:gd name="T53" fmla="*/ 2147483647 h 727"/>
              <a:gd name="T54" fmla="*/ 2147483647 w 1707"/>
              <a:gd name="T55" fmla="*/ 2147483647 h 727"/>
              <a:gd name="T56" fmla="*/ 2147483647 w 1707"/>
              <a:gd name="T57" fmla="*/ 2147483647 h 727"/>
              <a:gd name="T58" fmla="*/ 2147483647 w 1707"/>
              <a:gd name="T59" fmla="*/ 2147483647 h 727"/>
              <a:gd name="T60" fmla="*/ 2147483647 w 1707"/>
              <a:gd name="T61" fmla="*/ 2147483647 h 727"/>
              <a:gd name="T62" fmla="*/ 2147483647 w 1707"/>
              <a:gd name="T63" fmla="*/ 2147483647 h 727"/>
              <a:gd name="T64" fmla="*/ 2147483647 w 1707"/>
              <a:gd name="T65" fmla="*/ 2147483647 h 727"/>
              <a:gd name="T66" fmla="*/ 2147483647 w 1707"/>
              <a:gd name="T67" fmla="*/ 2147483647 h 727"/>
              <a:gd name="T68" fmla="*/ 2147483647 w 1707"/>
              <a:gd name="T69" fmla="*/ 2147483647 h 727"/>
              <a:gd name="T70" fmla="*/ 2147483647 w 1707"/>
              <a:gd name="T71" fmla="*/ 2147483647 h 727"/>
              <a:gd name="T72" fmla="*/ 2147483647 w 1707"/>
              <a:gd name="T73" fmla="*/ 2147483647 h 7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07"/>
              <a:gd name="T112" fmla="*/ 0 h 727"/>
              <a:gd name="T113" fmla="*/ 1707 w 1707"/>
              <a:gd name="T114" fmla="*/ 727 h 7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07" h="727">
                <a:moveTo>
                  <a:pt x="179" y="102"/>
                </a:moveTo>
                <a:cubicBezTo>
                  <a:pt x="185" y="92"/>
                  <a:pt x="189" y="80"/>
                  <a:pt x="198" y="73"/>
                </a:cubicBezTo>
                <a:cubicBezTo>
                  <a:pt x="233" y="45"/>
                  <a:pt x="259" y="93"/>
                  <a:pt x="286" y="112"/>
                </a:cubicBezTo>
                <a:cubicBezTo>
                  <a:pt x="306" y="105"/>
                  <a:pt x="325" y="85"/>
                  <a:pt x="345" y="92"/>
                </a:cubicBezTo>
                <a:cubicBezTo>
                  <a:pt x="365" y="99"/>
                  <a:pt x="404" y="112"/>
                  <a:pt x="404" y="112"/>
                </a:cubicBezTo>
                <a:cubicBezTo>
                  <a:pt x="414" y="109"/>
                  <a:pt x="423" y="101"/>
                  <a:pt x="433" y="102"/>
                </a:cubicBezTo>
                <a:cubicBezTo>
                  <a:pt x="453" y="104"/>
                  <a:pt x="491" y="122"/>
                  <a:pt x="491" y="122"/>
                </a:cubicBezTo>
                <a:cubicBezTo>
                  <a:pt x="501" y="119"/>
                  <a:pt x="511" y="110"/>
                  <a:pt x="521" y="112"/>
                </a:cubicBezTo>
                <a:cubicBezTo>
                  <a:pt x="532" y="114"/>
                  <a:pt x="538" y="131"/>
                  <a:pt x="550" y="131"/>
                </a:cubicBezTo>
                <a:cubicBezTo>
                  <a:pt x="562" y="131"/>
                  <a:pt x="569" y="118"/>
                  <a:pt x="579" y="112"/>
                </a:cubicBezTo>
                <a:cubicBezTo>
                  <a:pt x="641" y="151"/>
                  <a:pt x="655" y="101"/>
                  <a:pt x="716" y="141"/>
                </a:cubicBezTo>
                <a:cubicBezTo>
                  <a:pt x="732" y="138"/>
                  <a:pt x="748" y="129"/>
                  <a:pt x="765" y="131"/>
                </a:cubicBezTo>
                <a:cubicBezTo>
                  <a:pt x="777" y="132"/>
                  <a:pt x="782" y="150"/>
                  <a:pt x="794" y="151"/>
                </a:cubicBezTo>
                <a:cubicBezTo>
                  <a:pt x="812" y="153"/>
                  <a:pt x="853" y="138"/>
                  <a:pt x="872" y="131"/>
                </a:cubicBezTo>
                <a:cubicBezTo>
                  <a:pt x="885" y="138"/>
                  <a:pt x="897" y="149"/>
                  <a:pt x="911" y="151"/>
                </a:cubicBezTo>
                <a:cubicBezTo>
                  <a:pt x="924" y="153"/>
                  <a:pt x="937" y="141"/>
                  <a:pt x="950" y="141"/>
                </a:cubicBezTo>
                <a:cubicBezTo>
                  <a:pt x="961" y="141"/>
                  <a:pt x="970" y="148"/>
                  <a:pt x="980" y="151"/>
                </a:cubicBezTo>
                <a:cubicBezTo>
                  <a:pt x="996" y="148"/>
                  <a:pt x="1012" y="139"/>
                  <a:pt x="1028" y="141"/>
                </a:cubicBezTo>
                <a:cubicBezTo>
                  <a:pt x="1040" y="143"/>
                  <a:pt x="1046" y="161"/>
                  <a:pt x="1058" y="161"/>
                </a:cubicBezTo>
                <a:cubicBezTo>
                  <a:pt x="1110" y="161"/>
                  <a:pt x="1214" y="141"/>
                  <a:pt x="1214" y="141"/>
                </a:cubicBezTo>
                <a:cubicBezTo>
                  <a:pt x="1266" y="154"/>
                  <a:pt x="1275" y="135"/>
                  <a:pt x="1321" y="151"/>
                </a:cubicBezTo>
                <a:cubicBezTo>
                  <a:pt x="1341" y="148"/>
                  <a:pt x="1360" y="139"/>
                  <a:pt x="1380" y="141"/>
                </a:cubicBezTo>
                <a:cubicBezTo>
                  <a:pt x="1400" y="143"/>
                  <a:pt x="1438" y="161"/>
                  <a:pt x="1438" y="161"/>
                </a:cubicBezTo>
                <a:cubicBezTo>
                  <a:pt x="1523" y="133"/>
                  <a:pt x="1411" y="161"/>
                  <a:pt x="1497" y="171"/>
                </a:cubicBezTo>
                <a:cubicBezTo>
                  <a:pt x="1506" y="172"/>
                  <a:pt x="1591" y="154"/>
                  <a:pt x="1604" y="151"/>
                </a:cubicBezTo>
                <a:cubicBezTo>
                  <a:pt x="1625" y="212"/>
                  <a:pt x="1595" y="151"/>
                  <a:pt x="1663" y="190"/>
                </a:cubicBezTo>
                <a:cubicBezTo>
                  <a:pt x="1673" y="196"/>
                  <a:pt x="1676" y="209"/>
                  <a:pt x="1682" y="219"/>
                </a:cubicBezTo>
                <a:cubicBezTo>
                  <a:pt x="1685" y="261"/>
                  <a:pt x="1687" y="304"/>
                  <a:pt x="1692" y="346"/>
                </a:cubicBezTo>
                <a:cubicBezTo>
                  <a:pt x="1693" y="356"/>
                  <a:pt x="1704" y="366"/>
                  <a:pt x="1702" y="376"/>
                </a:cubicBezTo>
                <a:cubicBezTo>
                  <a:pt x="1700" y="388"/>
                  <a:pt x="1689" y="395"/>
                  <a:pt x="1682" y="405"/>
                </a:cubicBezTo>
                <a:cubicBezTo>
                  <a:pt x="1679" y="415"/>
                  <a:pt x="1681" y="428"/>
                  <a:pt x="1673" y="434"/>
                </a:cubicBezTo>
                <a:cubicBezTo>
                  <a:pt x="1663" y="442"/>
                  <a:pt x="1634" y="431"/>
                  <a:pt x="1634" y="444"/>
                </a:cubicBezTo>
                <a:cubicBezTo>
                  <a:pt x="1634" y="451"/>
                  <a:pt x="1693" y="470"/>
                  <a:pt x="1702" y="473"/>
                </a:cubicBezTo>
                <a:cubicBezTo>
                  <a:pt x="1692" y="480"/>
                  <a:pt x="1673" y="481"/>
                  <a:pt x="1673" y="493"/>
                </a:cubicBezTo>
                <a:cubicBezTo>
                  <a:pt x="1673" y="507"/>
                  <a:pt x="1707" y="509"/>
                  <a:pt x="1702" y="522"/>
                </a:cubicBezTo>
                <a:cubicBezTo>
                  <a:pt x="1695" y="538"/>
                  <a:pt x="1669" y="535"/>
                  <a:pt x="1653" y="541"/>
                </a:cubicBezTo>
                <a:cubicBezTo>
                  <a:pt x="1647" y="551"/>
                  <a:pt x="1630" y="560"/>
                  <a:pt x="1634" y="571"/>
                </a:cubicBezTo>
                <a:cubicBezTo>
                  <a:pt x="1639" y="584"/>
                  <a:pt x="1667" y="577"/>
                  <a:pt x="1673" y="590"/>
                </a:cubicBezTo>
                <a:cubicBezTo>
                  <a:pt x="1692" y="628"/>
                  <a:pt x="1652" y="633"/>
                  <a:pt x="1634" y="639"/>
                </a:cubicBezTo>
                <a:cubicBezTo>
                  <a:pt x="1619" y="727"/>
                  <a:pt x="1629" y="692"/>
                  <a:pt x="1556" y="717"/>
                </a:cubicBezTo>
                <a:cubicBezTo>
                  <a:pt x="1514" y="714"/>
                  <a:pt x="1470" y="719"/>
                  <a:pt x="1429" y="707"/>
                </a:cubicBezTo>
                <a:cubicBezTo>
                  <a:pt x="1419" y="704"/>
                  <a:pt x="1428" y="682"/>
                  <a:pt x="1419" y="678"/>
                </a:cubicBezTo>
                <a:cubicBezTo>
                  <a:pt x="1407" y="672"/>
                  <a:pt x="1334" y="718"/>
                  <a:pt x="1321" y="727"/>
                </a:cubicBezTo>
                <a:cubicBezTo>
                  <a:pt x="1274" y="711"/>
                  <a:pt x="1228" y="716"/>
                  <a:pt x="1185" y="688"/>
                </a:cubicBezTo>
                <a:cubicBezTo>
                  <a:pt x="1138" y="704"/>
                  <a:pt x="1141" y="683"/>
                  <a:pt x="1097" y="668"/>
                </a:cubicBezTo>
                <a:cubicBezTo>
                  <a:pt x="1084" y="675"/>
                  <a:pt x="1073" y="688"/>
                  <a:pt x="1058" y="688"/>
                </a:cubicBezTo>
                <a:cubicBezTo>
                  <a:pt x="1037" y="688"/>
                  <a:pt x="999" y="668"/>
                  <a:pt x="999" y="668"/>
                </a:cubicBezTo>
                <a:cubicBezTo>
                  <a:pt x="910" y="698"/>
                  <a:pt x="968" y="696"/>
                  <a:pt x="911" y="668"/>
                </a:cubicBezTo>
                <a:cubicBezTo>
                  <a:pt x="902" y="663"/>
                  <a:pt x="892" y="662"/>
                  <a:pt x="882" y="659"/>
                </a:cubicBezTo>
                <a:cubicBezTo>
                  <a:pt x="819" y="700"/>
                  <a:pt x="887" y="668"/>
                  <a:pt x="823" y="659"/>
                </a:cubicBezTo>
                <a:cubicBezTo>
                  <a:pt x="812" y="657"/>
                  <a:pt x="768" y="674"/>
                  <a:pt x="755" y="678"/>
                </a:cubicBezTo>
                <a:cubicBezTo>
                  <a:pt x="711" y="649"/>
                  <a:pt x="703" y="639"/>
                  <a:pt x="657" y="668"/>
                </a:cubicBezTo>
                <a:cubicBezTo>
                  <a:pt x="607" y="635"/>
                  <a:pt x="579" y="664"/>
                  <a:pt x="521" y="649"/>
                </a:cubicBezTo>
                <a:cubicBezTo>
                  <a:pt x="502" y="594"/>
                  <a:pt x="525" y="629"/>
                  <a:pt x="443" y="629"/>
                </a:cubicBezTo>
                <a:cubicBezTo>
                  <a:pt x="426" y="629"/>
                  <a:pt x="410" y="623"/>
                  <a:pt x="394" y="620"/>
                </a:cubicBezTo>
                <a:cubicBezTo>
                  <a:pt x="381" y="613"/>
                  <a:pt x="370" y="600"/>
                  <a:pt x="355" y="600"/>
                </a:cubicBezTo>
                <a:cubicBezTo>
                  <a:pt x="298" y="600"/>
                  <a:pt x="348" y="656"/>
                  <a:pt x="306" y="590"/>
                </a:cubicBezTo>
                <a:cubicBezTo>
                  <a:pt x="259" y="606"/>
                  <a:pt x="227" y="616"/>
                  <a:pt x="208" y="561"/>
                </a:cubicBezTo>
                <a:cubicBezTo>
                  <a:pt x="151" y="576"/>
                  <a:pt x="114" y="564"/>
                  <a:pt x="72" y="522"/>
                </a:cubicBezTo>
                <a:cubicBezTo>
                  <a:pt x="65" y="506"/>
                  <a:pt x="62" y="487"/>
                  <a:pt x="52" y="473"/>
                </a:cubicBezTo>
                <a:cubicBezTo>
                  <a:pt x="27" y="438"/>
                  <a:pt x="0" y="470"/>
                  <a:pt x="52" y="434"/>
                </a:cubicBezTo>
                <a:cubicBezTo>
                  <a:pt x="55" y="415"/>
                  <a:pt x="62" y="396"/>
                  <a:pt x="62" y="376"/>
                </a:cubicBezTo>
                <a:cubicBezTo>
                  <a:pt x="62" y="359"/>
                  <a:pt x="48" y="343"/>
                  <a:pt x="52" y="327"/>
                </a:cubicBezTo>
                <a:cubicBezTo>
                  <a:pt x="55" y="316"/>
                  <a:pt x="71" y="314"/>
                  <a:pt x="81" y="307"/>
                </a:cubicBezTo>
                <a:cubicBezTo>
                  <a:pt x="105" y="236"/>
                  <a:pt x="81" y="254"/>
                  <a:pt x="140" y="239"/>
                </a:cubicBezTo>
                <a:cubicBezTo>
                  <a:pt x="137" y="226"/>
                  <a:pt x="135" y="212"/>
                  <a:pt x="130" y="200"/>
                </a:cubicBezTo>
                <a:cubicBezTo>
                  <a:pt x="125" y="189"/>
                  <a:pt x="113" y="182"/>
                  <a:pt x="111" y="171"/>
                </a:cubicBezTo>
                <a:cubicBezTo>
                  <a:pt x="107" y="147"/>
                  <a:pt x="124" y="125"/>
                  <a:pt x="130" y="102"/>
                </a:cubicBezTo>
                <a:cubicBezTo>
                  <a:pt x="109" y="22"/>
                  <a:pt x="134" y="100"/>
                  <a:pt x="101" y="34"/>
                </a:cubicBezTo>
                <a:cubicBezTo>
                  <a:pt x="96" y="25"/>
                  <a:pt x="82" y="10"/>
                  <a:pt x="91" y="5"/>
                </a:cubicBezTo>
                <a:cubicBezTo>
                  <a:pt x="101" y="0"/>
                  <a:pt x="110" y="18"/>
                  <a:pt x="120" y="24"/>
                </a:cubicBezTo>
                <a:cubicBezTo>
                  <a:pt x="127" y="34"/>
                  <a:pt x="131" y="46"/>
                  <a:pt x="140" y="53"/>
                </a:cubicBezTo>
                <a:cubicBezTo>
                  <a:pt x="152" y="63"/>
                  <a:pt x="203" y="65"/>
                  <a:pt x="208" y="83"/>
                </a:cubicBezTo>
                <a:cubicBezTo>
                  <a:pt x="211" y="94"/>
                  <a:pt x="189" y="96"/>
                  <a:pt x="179" y="102"/>
                </a:cubicBezTo>
                <a:close/>
              </a:path>
            </a:pathLst>
          </a:custGeom>
          <a:gradFill rotWithShape="1">
            <a:gsLst>
              <a:gs pos="0">
                <a:srgbClr val="33CCFF"/>
              </a:gs>
              <a:gs pos="100000">
                <a:srgbClr val="CCECFF"/>
              </a:gs>
            </a:gsLst>
            <a:path path="rect">
              <a:fillToRect r="100000" b="100000"/>
            </a:path>
          </a:gradFill>
          <a:ln w="22225">
            <a:noFill/>
            <a:round/>
            <a:headEnd/>
            <a:tailEnd/>
          </a:ln>
          <a:effectLst>
            <a:prstShdw prst="shdw17" dist="17961" dir="2700000">
              <a:srgbClr val="1F7A99"/>
            </a:prstShdw>
          </a:effectLst>
        </p:spPr>
        <p:txBody>
          <a:bodyPr rot="10800000"/>
          <a:lstStyle/>
          <a:p>
            <a:pPr algn="ctr"/>
            <a:endParaRPr lang="kk-KZ" b="1" i="1" dirty="0">
              <a:solidFill>
                <a:srgbClr val="000099"/>
              </a:solidFill>
              <a:latin typeface="Arial Black" pitchFamily="34" charset="0"/>
            </a:endParaRPr>
          </a:p>
          <a:p>
            <a:pPr algn="ctr"/>
            <a:endParaRPr lang="kk-KZ" b="1" i="1" dirty="0">
              <a:solidFill>
                <a:srgbClr val="000099"/>
              </a:solidFill>
              <a:latin typeface="Arial Black" pitchFamily="34" charset="0"/>
            </a:endParaRPr>
          </a:p>
          <a:p>
            <a:pPr algn="ctr"/>
            <a:endParaRPr lang="kk-KZ" sz="2000" b="1" i="1" dirty="0">
              <a:solidFill>
                <a:srgbClr val="000099"/>
              </a:solidFill>
              <a:latin typeface="Times New Roman" pitchFamily="18" charset="0"/>
            </a:endParaRPr>
          </a:p>
          <a:p>
            <a:pPr algn="ctr"/>
            <a:endParaRPr lang="ru-RU" sz="2000" dirty="0" smtClean="0"/>
          </a:p>
          <a:p>
            <a:pPr algn="ct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Бейімділік</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пен </a:t>
            </a:r>
            <a:r>
              <a:rPr lang="ru-RU" sz="2800" dirty="0" err="1">
                <a:latin typeface="Times New Roman" pitchFamily="18" charset="0"/>
                <a:cs typeface="Times New Roman" pitchFamily="18" charset="0"/>
              </a:rPr>
              <a:t>қабілет</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ересек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адамдардан</a:t>
            </a:r>
            <a:r>
              <a:rPr lang="ru-RU" sz="2800" dirty="0">
                <a:latin typeface="Times New Roman" pitchFamily="18" charset="0"/>
                <a:cs typeface="Times New Roman" pitchFamily="18" charset="0"/>
              </a:rPr>
              <a:t> да </a:t>
            </a:r>
            <a:r>
              <a:rPr lang="ru-RU" sz="2800" dirty="0" err="1">
                <a:latin typeface="Times New Roman" pitchFamily="18" charset="0"/>
                <a:cs typeface="Times New Roman" pitchFamily="18" charset="0"/>
              </a:rPr>
              <a:t>қосақтаса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көрініп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отырады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Адамда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күшті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әсерлі,тиянақты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бейімділіктің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болуы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одан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зор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қабілеттің</a:t>
            </a:r>
            <a:r>
              <a:rPr lang="ru-RU" sz="2800" dirty="0">
                <a:latin typeface="Times New Roman" pitchFamily="18" charset="0"/>
                <a:cs typeface="Times New Roman" pitchFamily="18" charset="0"/>
              </a:rPr>
              <a:t> бар </a:t>
            </a:r>
            <a:r>
              <a:rPr lang="ru-RU" sz="2800" dirty="0" err="1">
                <a:latin typeface="Times New Roman" pitchFamily="18" charset="0"/>
                <a:cs typeface="Times New Roman" pitchFamily="18" charset="0"/>
              </a:rPr>
              <a:t>екенін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жақсы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аңғартады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Бұл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екеуінің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бір-бірімен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қабыспай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жататын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кездері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Біреу</a:t>
            </a:r>
            <a:r>
              <a:rPr lang="ru-RU" sz="2800" dirty="0">
                <a:latin typeface="Times New Roman" pitchFamily="18" charset="0"/>
                <a:cs typeface="Times New Roman" pitchFamily="18" charset="0"/>
              </a:rPr>
              <a:t> тек </a:t>
            </a:r>
            <a:r>
              <a:rPr lang="ru-RU" sz="2800" dirty="0" err="1">
                <a:latin typeface="Times New Roman" pitchFamily="18" charset="0"/>
                <a:cs typeface="Times New Roman" pitchFamily="18" charset="0"/>
              </a:rPr>
              <a:t>өзін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көрсету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үшін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ғана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әрекетке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бағыт</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алатын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болса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мысалы</a:t>
            </a:r>
            <a:r>
              <a:rPr lang="ru-RU" sz="2800" dirty="0">
                <a:latin typeface="Times New Roman" pitchFamily="18" charset="0"/>
                <a:cs typeface="Times New Roman" pitchFamily="18" charset="0"/>
              </a:rPr>
              <a:t>, тек </a:t>
            </a:r>
            <a:r>
              <a:rPr lang="ru-RU" sz="2800" dirty="0" err="1">
                <a:latin typeface="Times New Roman" pitchFamily="18" charset="0"/>
                <a:cs typeface="Times New Roman" pitchFamily="18" charset="0"/>
              </a:rPr>
              <a:t>жұрттың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көзіне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түсу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үшін</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p>
          <a:p>
            <a:pPr algn="ct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театрдың</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оқуына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түсетіндер</a:t>
            </a:r>
            <a:r>
              <a:rPr lang="ru-RU" sz="2800" dirty="0">
                <a:latin typeface="Times New Roman" pitchFamily="18" charset="0"/>
                <a:cs typeface="Times New Roman" pitchFamily="18" charset="0"/>
              </a:rPr>
              <a:t> де </a:t>
            </a:r>
            <a:r>
              <a:rPr lang="ru-RU" sz="2800" dirty="0" err="1">
                <a:latin typeface="Times New Roman" pitchFamily="18" charset="0"/>
                <a:cs typeface="Times New Roman" pitchFamily="18" charset="0"/>
              </a:rPr>
              <a:t>болады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Мұны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оның</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p>
          <a:p>
            <a:pPr algn="ct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бейімділігіне</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қарай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туып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отырған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қабілеттің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көрінісі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деуге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болмайды</a:t>
            </a:r>
            <a:endParaRPr lang="kk-KZ" sz="2800" b="1" i="1" dirty="0">
              <a:solidFill>
                <a:srgbClr val="000099"/>
              </a:solidFill>
              <a:latin typeface="Times New Roman" pitchFamily="18" charset="0"/>
              <a:cs typeface="Times New Roman" pitchFamily="18" charset="0"/>
            </a:endParaRPr>
          </a:p>
        </p:txBody>
      </p:sp>
      <p:pic>
        <p:nvPicPr>
          <p:cNvPr id="8" name="Picture 5" descr="12M4"/>
          <p:cNvPicPr>
            <a:picLocks noChangeAspect="1" noChangeArrowheads="1" noCrop="1"/>
          </p:cNvPicPr>
          <p:nvPr/>
        </p:nvPicPr>
        <p:blipFill>
          <a:blip r:embed="rId2"/>
          <a:srcRect/>
          <a:stretch>
            <a:fillRect/>
          </a:stretch>
        </p:blipFill>
        <p:spPr bwMode="auto">
          <a:xfrm rot="20860634">
            <a:off x="-166243" y="5171826"/>
            <a:ext cx="1369627" cy="163133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6" name="Freeform 8"/>
          <p:cNvSpPr>
            <a:spLocks/>
          </p:cNvSpPr>
          <p:nvPr/>
        </p:nvSpPr>
        <p:spPr bwMode="auto">
          <a:xfrm rot="90737" flipV="1">
            <a:off x="-96471" y="115607"/>
            <a:ext cx="8855948" cy="7193940"/>
          </a:xfrm>
          <a:custGeom>
            <a:avLst/>
            <a:gdLst>
              <a:gd name="T0" fmla="*/ 2147483647 w 1707"/>
              <a:gd name="T1" fmla="*/ 2147483647 h 727"/>
              <a:gd name="T2" fmla="*/ 2147483647 w 1707"/>
              <a:gd name="T3" fmla="*/ 2147483647 h 727"/>
              <a:gd name="T4" fmla="*/ 2147483647 w 1707"/>
              <a:gd name="T5" fmla="*/ 2147483647 h 727"/>
              <a:gd name="T6" fmla="*/ 2147483647 w 1707"/>
              <a:gd name="T7" fmla="*/ 2147483647 h 727"/>
              <a:gd name="T8" fmla="*/ 2147483647 w 1707"/>
              <a:gd name="T9" fmla="*/ 2147483647 h 727"/>
              <a:gd name="T10" fmla="*/ 2147483647 w 1707"/>
              <a:gd name="T11" fmla="*/ 2147483647 h 727"/>
              <a:gd name="T12" fmla="*/ 2147483647 w 1707"/>
              <a:gd name="T13" fmla="*/ 2147483647 h 727"/>
              <a:gd name="T14" fmla="*/ 2147483647 w 1707"/>
              <a:gd name="T15" fmla="*/ 2147483647 h 727"/>
              <a:gd name="T16" fmla="*/ 2147483647 w 1707"/>
              <a:gd name="T17" fmla="*/ 2147483647 h 727"/>
              <a:gd name="T18" fmla="*/ 2147483647 w 1707"/>
              <a:gd name="T19" fmla="*/ 2147483647 h 727"/>
              <a:gd name="T20" fmla="*/ 2147483647 w 1707"/>
              <a:gd name="T21" fmla="*/ 2147483647 h 727"/>
              <a:gd name="T22" fmla="*/ 2147483647 w 1707"/>
              <a:gd name="T23" fmla="*/ 2147483647 h 727"/>
              <a:gd name="T24" fmla="*/ 2147483647 w 1707"/>
              <a:gd name="T25" fmla="*/ 2147483647 h 727"/>
              <a:gd name="T26" fmla="*/ 2147483647 w 1707"/>
              <a:gd name="T27" fmla="*/ 2147483647 h 727"/>
              <a:gd name="T28" fmla="*/ 2147483647 w 1707"/>
              <a:gd name="T29" fmla="*/ 2147483647 h 727"/>
              <a:gd name="T30" fmla="*/ 2147483647 w 1707"/>
              <a:gd name="T31" fmla="*/ 2147483647 h 727"/>
              <a:gd name="T32" fmla="*/ 2147483647 w 1707"/>
              <a:gd name="T33" fmla="*/ 2147483647 h 727"/>
              <a:gd name="T34" fmla="*/ 2147483647 w 1707"/>
              <a:gd name="T35" fmla="*/ 2147483647 h 727"/>
              <a:gd name="T36" fmla="*/ 2147483647 w 1707"/>
              <a:gd name="T37" fmla="*/ 2147483647 h 727"/>
              <a:gd name="T38" fmla="*/ 2147483647 w 1707"/>
              <a:gd name="T39" fmla="*/ 2147483647 h 727"/>
              <a:gd name="T40" fmla="*/ 2147483647 w 1707"/>
              <a:gd name="T41" fmla="*/ 2147483647 h 727"/>
              <a:gd name="T42" fmla="*/ 2147483647 w 1707"/>
              <a:gd name="T43" fmla="*/ 2147483647 h 727"/>
              <a:gd name="T44" fmla="*/ 2147483647 w 1707"/>
              <a:gd name="T45" fmla="*/ 2147483647 h 727"/>
              <a:gd name="T46" fmla="*/ 2147483647 w 1707"/>
              <a:gd name="T47" fmla="*/ 2147483647 h 727"/>
              <a:gd name="T48" fmla="*/ 2147483647 w 1707"/>
              <a:gd name="T49" fmla="*/ 2147483647 h 727"/>
              <a:gd name="T50" fmla="*/ 2147483647 w 1707"/>
              <a:gd name="T51" fmla="*/ 2147483647 h 727"/>
              <a:gd name="T52" fmla="*/ 2147483647 w 1707"/>
              <a:gd name="T53" fmla="*/ 2147483647 h 727"/>
              <a:gd name="T54" fmla="*/ 2147483647 w 1707"/>
              <a:gd name="T55" fmla="*/ 2147483647 h 727"/>
              <a:gd name="T56" fmla="*/ 2147483647 w 1707"/>
              <a:gd name="T57" fmla="*/ 2147483647 h 727"/>
              <a:gd name="T58" fmla="*/ 2147483647 w 1707"/>
              <a:gd name="T59" fmla="*/ 2147483647 h 727"/>
              <a:gd name="T60" fmla="*/ 2147483647 w 1707"/>
              <a:gd name="T61" fmla="*/ 2147483647 h 727"/>
              <a:gd name="T62" fmla="*/ 2147483647 w 1707"/>
              <a:gd name="T63" fmla="*/ 2147483647 h 727"/>
              <a:gd name="T64" fmla="*/ 2147483647 w 1707"/>
              <a:gd name="T65" fmla="*/ 2147483647 h 727"/>
              <a:gd name="T66" fmla="*/ 2147483647 w 1707"/>
              <a:gd name="T67" fmla="*/ 2147483647 h 727"/>
              <a:gd name="T68" fmla="*/ 2147483647 w 1707"/>
              <a:gd name="T69" fmla="*/ 2147483647 h 727"/>
              <a:gd name="T70" fmla="*/ 2147483647 w 1707"/>
              <a:gd name="T71" fmla="*/ 2147483647 h 727"/>
              <a:gd name="T72" fmla="*/ 2147483647 w 1707"/>
              <a:gd name="T73" fmla="*/ 2147483647 h 7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07"/>
              <a:gd name="T112" fmla="*/ 0 h 727"/>
              <a:gd name="T113" fmla="*/ 1707 w 1707"/>
              <a:gd name="T114" fmla="*/ 727 h 7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07" h="727">
                <a:moveTo>
                  <a:pt x="179" y="102"/>
                </a:moveTo>
                <a:cubicBezTo>
                  <a:pt x="185" y="92"/>
                  <a:pt x="189" y="80"/>
                  <a:pt x="198" y="73"/>
                </a:cubicBezTo>
                <a:cubicBezTo>
                  <a:pt x="233" y="45"/>
                  <a:pt x="259" y="93"/>
                  <a:pt x="286" y="112"/>
                </a:cubicBezTo>
                <a:cubicBezTo>
                  <a:pt x="306" y="105"/>
                  <a:pt x="325" y="85"/>
                  <a:pt x="345" y="92"/>
                </a:cubicBezTo>
                <a:cubicBezTo>
                  <a:pt x="365" y="99"/>
                  <a:pt x="404" y="112"/>
                  <a:pt x="404" y="112"/>
                </a:cubicBezTo>
                <a:cubicBezTo>
                  <a:pt x="414" y="109"/>
                  <a:pt x="423" y="101"/>
                  <a:pt x="433" y="102"/>
                </a:cubicBezTo>
                <a:cubicBezTo>
                  <a:pt x="453" y="104"/>
                  <a:pt x="491" y="122"/>
                  <a:pt x="491" y="122"/>
                </a:cubicBezTo>
                <a:cubicBezTo>
                  <a:pt x="501" y="119"/>
                  <a:pt x="511" y="110"/>
                  <a:pt x="521" y="112"/>
                </a:cubicBezTo>
                <a:cubicBezTo>
                  <a:pt x="532" y="114"/>
                  <a:pt x="538" y="131"/>
                  <a:pt x="550" y="131"/>
                </a:cubicBezTo>
                <a:cubicBezTo>
                  <a:pt x="562" y="131"/>
                  <a:pt x="569" y="118"/>
                  <a:pt x="579" y="112"/>
                </a:cubicBezTo>
                <a:cubicBezTo>
                  <a:pt x="641" y="151"/>
                  <a:pt x="655" y="101"/>
                  <a:pt x="716" y="141"/>
                </a:cubicBezTo>
                <a:cubicBezTo>
                  <a:pt x="732" y="138"/>
                  <a:pt x="748" y="129"/>
                  <a:pt x="765" y="131"/>
                </a:cubicBezTo>
                <a:cubicBezTo>
                  <a:pt x="777" y="132"/>
                  <a:pt x="782" y="150"/>
                  <a:pt x="794" y="151"/>
                </a:cubicBezTo>
                <a:cubicBezTo>
                  <a:pt x="812" y="153"/>
                  <a:pt x="853" y="138"/>
                  <a:pt x="872" y="131"/>
                </a:cubicBezTo>
                <a:cubicBezTo>
                  <a:pt x="885" y="138"/>
                  <a:pt x="897" y="149"/>
                  <a:pt x="911" y="151"/>
                </a:cubicBezTo>
                <a:cubicBezTo>
                  <a:pt x="924" y="153"/>
                  <a:pt x="937" y="141"/>
                  <a:pt x="950" y="141"/>
                </a:cubicBezTo>
                <a:cubicBezTo>
                  <a:pt x="961" y="141"/>
                  <a:pt x="970" y="148"/>
                  <a:pt x="980" y="151"/>
                </a:cubicBezTo>
                <a:cubicBezTo>
                  <a:pt x="996" y="148"/>
                  <a:pt x="1012" y="139"/>
                  <a:pt x="1028" y="141"/>
                </a:cubicBezTo>
                <a:cubicBezTo>
                  <a:pt x="1040" y="143"/>
                  <a:pt x="1046" y="161"/>
                  <a:pt x="1058" y="161"/>
                </a:cubicBezTo>
                <a:cubicBezTo>
                  <a:pt x="1110" y="161"/>
                  <a:pt x="1214" y="141"/>
                  <a:pt x="1214" y="141"/>
                </a:cubicBezTo>
                <a:cubicBezTo>
                  <a:pt x="1266" y="154"/>
                  <a:pt x="1275" y="135"/>
                  <a:pt x="1321" y="151"/>
                </a:cubicBezTo>
                <a:cubicBezTo>
                  <a:pt x="1341" y="148"/>
                  <a:pt x="1360" y="139"/>
                  <a:pt x="1380" y="141"/>
                </a:cubicBezTo>
                <a:cubicBezTo>
                  <a:pt x="1400" y="143"/>
                  <a:pt x="1438" y="161"/>
                  <a:pt x="1438" y="161"/>
                </a:cubicBezTo>
                <a:cubicBezTo>
                  <a:pt x="1523" y="133"/>
                  <a:pt x="1411" y="161"/>
                  <a:pt x="1497" y="171"/>
                </a:cubicBezTo>
                <a:cubicBezTo>
                  <a:pt x="1506" y="172"/>
                  <a:pt x="1591" y="154"/>
                  <a:pt x="1604" y="151"/>
                </a:cubicBezTo>
                <a:cubicBezTo>
                  <a:pt x="1625" y="212"/>
                  <a:pt x="1595" y="151"/>
                  <a:pt x="1663" y="190"/>
                </a:cubicBezTo>
                <a:cubicBezTo>
                  <a:pt x="1673" y="196"/>
                  <a:pt x="1676" y="209"/>
                  <a:pt x="1682" y="219"/>
                </a:cubicBezTo>
                <a:cubicBezTo>
                  <a:pt x="1685" y="261"/>
                  <a:pt x="1687" y="304"/>
                  <a:pt x="1692" y="346"/>
                </a:cubicBezTo>
                <a:cubicBezTo>
                  <a:pt x="1693" y="356"/>
                  <a:pt x="1704" y="366"/>
                  <a:pt x="1702" y="376"/>
                </a:cubicBezTo>
                <a:cubicBezTo>
                  <a:pt x="1700" y="388"/>
                  <a:pt x="1689" y="395"/>
                  <a:pt x="1682" y="405"/>
                </a:cubicBezTo>
                <a:cubicBezTo>
                  <a:pt x="1679" y="415"/>
                  <a:pt x="1681" y="428"/>
                  <a:pt x="1673" y="434"/>
                </a:cubicBezTo>
                <a:cubicBezTo>
                  <a:pt x="1663" y="442"/>
                  <a:pt x="1634" y="431"/>
                  <a:pt x="1634" y="444"/>
                </a:cubicBezTo>
                <a:cubicBezTo>
                  <a:pt x="1634" y="451"/>
                  <a:pt x="1693" y="470"/>
                  <a:pt x="1702" y="473"/>
                </a:cubicBezTo>
                <a:cubicBezTo>
                  <a:pt x="1692" y="480"/>
                  <a:pt x="1673" y="481"/>
                  <a:pt x="1673" y="493"/>
                </a:cubicBezTo>
                <a:cubicBezTo>
                  <a:pt x="1673" y="507"/>
                  <a:pt x="1707" y="509"/>
                  <a:pt x="1702" y="522"/>
                </a:cubicBezTo>
                <a:cubicBezTo>
                  <a:pt x="1695" y="538"/>
                  <a:pt x="1669" y="535"/>
                  <a:pt x="1653" y="541"/>
                </a:cubicBezTo>
                <a:cubicBezTo>
                  <a:pt x="1647" y="551"/>
                  <a:pt x="1630" y="560"/>
                  <a:pt x="1634" y="571"/>
                </a:cubicBezTo>
                <a:cubicBezTo>
                  <a:pt x="1639" y="584"/>
                  <a:pt x="1667" y="577"/>
                  <a:pt x="1673" y="590"/>
                </a:cubicBezTo>
                <a:cubicBezTo>
                  <a:pt x="1692" y="628"/>
                  <a:pt x="1652" y="633"/>
                  <a:pt x="1634" y="639"/>
                </a:cubicBezTo>
                <a:cubicBezTo>
                  <a:pt x="1619" y="727"/>
                  <a:pt x="1629" y="692"/>
                  <a:pt x="1556" y="717"/>
                </a:cubicBezTo>
                <a:cubicBezTo>
                  <a:pt x="1514" y="714"/>
                  <a:pt x="1470" y="719"/>
                  <a:pt x="1429" y="707"/>
                </a:cubicBezTo>
                <a:cubicBezTo>
                  <a:pt x="1419" y="704"/>
                  <a:pt x="1428" y="682"/>
                  <a:pt x="1419" y="678"/>
                </a:cubicBezTo>
                <a:cubicBezTo>
                  <a:pt x="1407" y="672"/>
                  <a:pt x="1334" y="718"/>
                  <a:pt x="1321" y="727"/>
                </a:cubicBezTo>
                <a:cubicBezTo>
                  <a:pt x="1274" y="711"/>
                  <a:pt x="1228" y="716"/>
                  <a:pt x="1185" y="688"/>
                </a:cubicBezTo>
                <a:cubicBezTo>
                  <a:pt x="1138" y="704"/>
                  <a:pt x="1141" y="683"/>
                  <a:pt x="1097" y="668"/>
                </a:cubicBezTo>
                <a:cubicBezTo>
                  <a:pt x="1084" y="675"/>
                  <a:pt x="1073" y="688"/>
                  <a:pt x="1058" y="688"/>
                </a:cubicBezTo>
                <a:cubicBezTo>
                  <a:pt x="1037" y="688"/>
                  <a:pt x="999" y="668"/>
                  <a:pt x="999" y="668"/>
                </a:cubicBezTo>
                <a:cubicBezTo>
                  <a:pt x="910" y="698"/>
                  <a:pt x="968" y="696"/>
                  <a:pt x="911" y="668"/>
                </a:cubicBezTo>
                <a:cubicBezTo>
                  <a:pt x="902" y="663"/>
                  <a:pt x="892" y="662"/>
                  <a:pt x="882" y="659"/>
                </a:cubicBezTo>
                <a:cubicBezTo>
                  <a:pt x="819" y="700"/>
                  <a:pt x="887" y="668"/>
                  <a:pt x="823" y="659"/>
                </a:cubicBezTo>
                <a:cubicBezTo>
                  <a:pt x="812" y="657"/>
                  <a:pt x="768" y="674"/>
                  <a:pt x="755" y="678"/>
                </a:cubicBezTo>
                <a:cubicBezTo>
                  <a:pt x="711" y="649"/>
                  <a:pt x="703" y="639"/>
                  <a:pt x="657" y="668"/>
                </a:cubicBezTo>
                <a:cubicBezTo>
                  <a:pt x="607" y="635"/>
                  <a:pt x="579" y="664"/>
                  <a:pt x="521" y="649"/>
                </a:cubicBezTo>
                <a:cubicBezTo>
                  <a:pt x="502" y="594"/>
                  <a:pt x="525" y="629"/>
                  <a:pt x="443" y="629"/>
                </a:cubicBezTo>
                <a:cubicBezTo>
                  <a:pt x="426" y="629"/>
                  <a:pt x="410" y="623"/>
                  <a:pt x="394" y="620"/>
                </a:cubicBezTo>
                <a:cubicBezTo>
                  <a:pt x="381" y="613"/>
                  <a:pt x="370" y="600"/>
                  <a:pt x="355" y="600"/>
                </a:cubicBezTo>
                <a:cubicBezTo>
                  <a:pt x="298" y="600"/>
                  <a:pt x="348" y="656"/>
                  <a:pt x="306" y="590"/>
                </a:cubicBezTo>
                <a:cubicBezTo>
                  <a:pt x="259" y="606"/>
                  <a:pt x="227" y="616"/>
                  <a:pt x="208" y="561"/>
                </a:cubicBezTo>
                <a:cubicBezTo>
                  <a:pt x="151" y="576"/>
                  <a:pt x="114" y="564"/>
                  <a:pt x="72" y="522"/>
                </a:cubicBezTo>
                <a:cubicBezTo>
                  <a:pt x="65" y="506"/>
                  <a:pt x="62" y="487"/>
                  <a:pt x="52" y="473"/>
                </a:cubicBezTo>
                <a:cubicBezTo>
                  <a:pt x="27" y="438"/>
                  <a:pt x="0" y="470"/>
                  <a:pt x="52" y="434"/>
                </a:cubicBezTo>
                <a:cubicBezTo>
                  <a:pt x="55" y="415"/>
                  <a:pt x="62" y="396"/>
                  <a:pt x="62" y="376"/>
                </a:cubicBezTo>
                <a:cubicBezTo>
                  <a:pt x="62" y="359"/>
                  <a:pt x="48" y="343"/>
                  <a:pt x="52" y="327"/>
                </a:cubicBezTo>
                <a:cubicBezTo>
                  <a:pt x="55" y="316"/>
                  <a:pt x="71" y="314"/>
                  <a:pt x="81" y="307"/>
                </a:cubicBezTo>
                <a:cubicBezTo>
                  <a:pt x="105" y="236"/>
                  <a:pt x="81" y="254"/>
                  <a:pt x="140" y="239"/>
                </a:cubicBezTo>
                <a:cubicBezTo>
                  <a:pt x="137" y="226"/>
                  <a:pt x="135" y="212"/>
                  <a:pt x="130" y="200"/>
                </a:cubicBezTo>
                <a:cubicBezTo>
                  <a:pt x="125" y="189"/>
                  <a:pt x="113" y="182"/>
                  <a:pt x="111" y="171"/>
                </a:cubicBezTo>
                <a:cubicBezTo>
                  <a:pt x="107" y="147"/>
                  <a:pt x="124" y="125"/>
                  <a:pt x="130" y="102"/>
                </a:cubicBezTo>
                <a:cubicBezTo>
                  <a:pt x="109" y="22"/>
                  <a:pt x="134" y="100"/>
                  <a:pt x="101" y="34"/>
                </a:cubicBezTo>
                <a:cubicBezTo>
                  <a:pt x="96" y="25"/>
                  <a:pt x="82" y="10"/>
                  <a:pt x="91" y="5"/>
                </a:cubicBezTo>
                <a:cubicBezTo>
                  <a:pt x="101" y="0"/>
                  <a:pt x="110" y="18"/>
                  <a:pt x="120" y="24"/>
                </a:cubicBezTo>
                <a:cubicBezTo>
                  <a:pt x="127" y="34"/>
                  <a:pt x="131" y="46"/>
                  <a:pt x="140" y="53"/>
                </a:cubicBezTo>
                <a:cubicBezTo>
                  <a:pt x="152" y="63"/>
                  <a:pt x="203" y="65"/>
                  <a:pt x="208" y="83"/>
                </a:cubicBezTo>
                <a:cubicBezTo>
                  <a:pt x="211" y="94"/>
                  <a:pt x="189" y="96"/>
                  <a:pt x="179" y="102"/>
                </a:cubicBezTo>
                <a:close/>
              </a:path>
            </a:pathLst>
          </a:custGeom>
          <a:gradFill rotWithShape="1">
            <a:gsLst>
              <a:gs pos="0">
                <a:srgbClr val="33CCFF"/>
              </a:gs>
              <a:gs pos="100000">
                <a:srgbClr val="CCECFF"/>
              </a:gs>
            </a:gsLst>
            <a:path path="rect">
              <a:fillToRect r="100000" b="100000"/>
            </a:path>
          </a:gradFill>
          <a:ln w="22225">
            <a:noFill/>
            <a:round/>
            <a:headEnd/>
            <a:tailEnd/>
          </a:ln>
          <a:effectLst>
            <a:prstShdw prst="shdw17" dist="17961" dir="2700000">
              <a:srgbClr val="1F7A99"/>
            </a:prstShdw>
          </a:effectLst>
        </p:spPr>
        <p:txBody>
          <a:bodyPr rot="10800000"/>
          <a:lstStyle/>
          <a:p>
            <a:pPr algn="ctr"/>
            <a:endParaRPr lang="kk-KZ" b="1" i="1" dirty="0">
              <a:solidFill>
                <a:srgbClr val="000099"/>
              </a:solidFill>
              <a:latin typeface="Arial Black" pitchFamily="34" charset="0"/>
            </a:endParaRPr>
          </a:p>
          <a:p>
            <a:pPr algn="ctr"/>
            <a:endParaRPr lang="kk-KZ" b="1" i="1" dirty="0">
              <a:solidFill>
                <a:srgbClr val="000099"/>
              </a:solidFill>
              <a:latin typeface="Arial Black" pitchFamily="34" charset="0"/>
            </a:endParaRPr>
          </a:p>
          <a:p>
            <a:pPr algn="ctr"/>
            <a:r>
              <a:rPr lang="ru-RU" sz="2800" b="1" dirty="0" smtClean="0">
                <a:solidFill>
                  <a:srgbClr val="FF0000"/>
                </a:solidFill>
              </a:rPr>
              <a:t>       </a:t>
            </a:r>
            <a:endParaRPr lang="ru-RU" sz="2800" b="1" dirty="0" smtClean="0">
              <a:solidFill>
                <a:srgbClr val="FF0000"/>
              </a:solidFill>
            </a:endParaRPr>
          </a:p>
          <a:p>
            <a:pPr algn="ctr"/>
            <a:r>
              <a:rPr lang="ru-RU" sz="2800" b="1" i="1" dirty="0">
                <a:solidFill>
                  <a:srgbClr val="FF0000"/>
                </a:solidFill>
              </a:rPr>
              <a:t> </a:t>
            </a:r>
            <a:r>
              <a:rPr lang="ru-RU" sz="2800" b="1" i="1" dirty="0" smtClean="0">
                <a:solidFill>
                  <a:srgbClr val="FF0000"/>
                </a:solidFill>
              </a:rPr>
              <a:t>       </a:t>
            </a:r>
            <a:endParaRPr lang="ru-RU" sz="2800" b="1" i="1" dirty="0" smtClean="0">
              <a:solidFill>
                <a:srgbClr val="FF0000"/>
              </a:solidFill>
            </a:endParaRPr>
          </a:p>
          <a:p>
            <a:pPr algn="ctr"/>
            <a:r>
              <a:rPr lang="ru-RU" sz="2800" b="1" i="1" dirty="0" err="1" smtClean="0">
                <a:solidFill>
                  <a:srgbClr val="FF0000"/>
                </a:solidFill>
                <a:latin typeface="Times New Roman" pitchFamily="18" charset="0"/>
                <a:cs typeface="Times New Roman" pitchFamily="18" charset="0"/>
              </a:rPr>
              <a:t>Қабілет</a:t>
            </a:r>
            <a:r>
              <a:rPr lang="ru-RU" sz="2800" b="1" i="1" dirty="0" smtClean="0">
                <a:solidFill>
                  <a:srgbClr val="FF0000"/>
                </a:solidFill>
                <a:latin typeface="Times New Roman" pitchFamily="18" charset="0"/>
                <a:cs typeface="Times New Roman" pitchFamily="18" charset="0"/>
              </a:rPr>
              <a:t> </a:t>
            </a:r>
            <a:r>
              <a:rPr lang="ru-RU" sz="2800" b="1" i="1" dirty="0" err="1">
                <a:solidFill>
                  <a:srgbClr val="FF0000"/>
                </a:solidFill>
                <a:latin typeface="Times New Roman" pitchFamily="18" charset="0"/>
                <a:cs typeface="Times New Roman" pitchFamily="18" charset="0"/>
              </a:rPr>
              <a:t>саласындағы</a:t>
            </a:r>
            <a:r>
              <a:rPr lang="ru-RU" sz="2800" b="1" i="1" dirty="0">
                <a:solidFill>
                  <a:srgbClr val="FF0000"/>
                </a:solidFill>
                <a:latin typeface="Times New Roman" pitchFamily="18" charset="0"/>
                <a:cs typeface="Times New Roman" pitchFamily="18" charset="0"/>
              </a:rPr>
              <a:t> дара </a:t>
            </a:r>
            <a:r>
              <a:rPr lang="ru-RU" sz="2800" b="1" i="1" dirty="0" err="1" smtClean="0">
                <a:solidFill>
                  <a:srgbClr val="FF0000"/>
                </a:solidFill>
                <a:latin typeface="Times New Roman" pitchFamily="18" charset="0"/>
                <a:cs typeface="Times New Roman" pitchFamily="18" charset="0"/>
              </a:rPr>
              <a:t>айырмашылықтар</a:t>
            </a:r>
            <a:endParaRPr lang="ru-RU" sz="2800" b="1" i="1" dirty="0" smtClean="0">
              <a:solidFill>
                <a:srgbClr val="FF0000"/>
              </a:solidFill>
              <a:latin typeface="Times New Roman" pitchFamily="18" charset="0"/>
              <a:cs typeface="Times New Roman" pitchFamily="18" charset="0"/>
            </a:endParaRPr>
          </a:p>
          <a:p>
            <a:pPr algn="ctr"/>
            <a:endParaRPr lang="ru-RU" sz="2000" dirty="0" smtClean="0">
              <a:latin typeface="Times New Roman" pitchFamily="18" charset="0"/>
              <a:cs typeface="Times New Roman" pitchFamily="18" charset="0"/>
            </a:endParaRPr>
          </a:p>
          <a:p>
            <a:pPr algn="ctr"/>
            <a:r>
              <a:rPr lang="ru-RU" sz="20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Алуан-алуан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жүйрік</a:t>
            </a:r>
            <a:r>
              <a:rPr lang="ru-RU" sz="2400" dirty="0">
                <a:latin typeface="Times New Roman" pitchFamily="18" charset="0"/>
                <a:cs typeface="Times New Roman" pitchFamily="18" charset="0"/>
              </a:rPr>
              <a:t> бар </a:t>
            </a:r>
            <a:r>
              <a:rPr lang="ru-RU" sz="2400" dirty="0" err="1">
                <a:latin typeface="Times New Roman" pitchFamily="18" charset="0"/>
                <a:cs typeface="Times New Roman" pitchFamily="18" charset="0"/>
              </a:rPr>
              <a:t>әліне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шабатын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дегендей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адамдардың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қабілет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саласындағы</a:t>
            </a:r>
            <a:r>
              <a:rPr lang="ru-RU" sz="2400" dirty="0">
                <a:latin typeface="Times New Roman" pitchFamily="18" charset="0"/>
                <a:cs typeface="Times New Roman" pitchFamily="18" charset="0"/>
              </a:rPr>
              <a:t> дара </a:t>
            </a:r>
            <a:r>
              <a:rPr lang="ru-RU" sz="2400" dirty="0" err="1">
                <a:latin typeface="Times New Roman" pitchFamily="18" charset="0"/>
                <a:cs typeface="Times New Roman" pitchFamily="18" charset="0"/>
              </a:rPr>
              <a:t>айырмашылықтары</a:t>
            </a:r>
            <a:r>
              <a:rPr lang="ru-RU" sz="2400" dirty="0">
                <a:latin typeface="Times New Roman" pitchFamily="18" charset="0"/>
                <a:cs typeface="Times New Roman" pitchFamily="18" charset="0"/>
              </a:rPr>
              <a:t> да </a:t>
            </a:r>
            <a:r>
              <a:rPr lang="ru-RU" sz="2400" dirty="0" smtClean="0">
                <a:latin typeface="Times New Roman" pitchFamily="18" charset="0"/>
                <a:cs typeface="Times New Roman" pitchFamily="18" charset="0"/>
              </a:rPr>
              <a:t> </a:t>
            </a:r>
          </a:p>
          <a:p>
            <a:pPr algn="ct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сан </a:t>
            </a:r>
            <a:r>
              <a:rPr lang="ru-RU" sz="2400" dirty="0" err="1">
                <a:latin typeface="Times New Roman" pitchFamily="18" charset="0"/>
                <a:cs typeface="Times New Roman" pitchFamily="18" charset="0"/>
              </a:rPr>
              <a:t>алуан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Мәселен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іске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күшті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жігермен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мейірмен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кіріседі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Мұндай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адам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сапалы</a:t>
            </a:r>
            <a:r>
              <a:rPr lang="ru-RU" sz="2400" dirty="0">
                <a:latin typeface="Times New Roman" pitchFamily="18" charset="0"/>
                <a:cs typeface="Times New Roman" pitchFamily="18" charset="0"/>
              </a:rPr>
              <a:t> да </a:t>
            </a:r>
            <a:endParaRPr lang="ru-RU" sz="2400" dirty="0" smtClean="0">
              <a:latin typeface="Times New Roman" pitchFamily="18" charset="0"/>
              <a:cs typeface="Times New Roman" pitchFamily="18" charset="0"/>
            </a:endParaRPr>
          </a:p>
          <a:p>
            <a:pPr algn="ct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орындай</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керісінше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баяу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сапасын</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algn="ct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төмен</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етіп</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орындайды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Қабілетті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адамдардың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бірі</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algn="ctr"/>
            <a:r>
              <a:rPr lang="ru-RU" sz="2400" dirty="0" err="1" smtClean="0">
                <a:latin typeface="Times New Roman" pitchFamily="18" charset="0"/>
                <a:cs typeface="Times New Roman" pitchFamily="18" charset="0"/>
              </a:rPr>
              <a:t>зеректілігімен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екіншілері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байқағыштығымен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үшіншілері</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p>
          <a:p>
            <a:pPr algn="ct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материалды</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еске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сақтағыштығымен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көзге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түседі</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algn="ct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айтылған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қасиеттер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адамның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басында</a:t>
            </a:r>
            <a:r>
              <a:rPr lang="ru-RU" sz="2400" dirty="0">
                <a:latin typeface="Times New Roman" pitchFamily="18" charset="0"/>
                <a:cs typeface="Times New Roman" pitchFamily="18" charset="0"/>
              </a:rPr>
              <a:t> да </a:t>
            </a:r>
            <a:r>
              <a:rPr lang="ru-RU" sz="2400" dirty="0" err="1">
                <a:latin typeface="Times New Roman" pitchFamily="18" charset="0"/>
                <a:cs typeface="Times New Roman" pitchFamily="18" charset="0"/>
              </a:rPr>
              <a:t>тоғыса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береді</a:t>
            </a:r>
            <a:r>
              <a:rPr lang="ru-RU" sz="2400" dirty="0">
                <a:latin typeface="Times New Roman" pitchFamily="18" charset="0"/>
                <a:cs typeface="Times New Roman" pitchFamily="18" charset="0"/>
              </a:rPr>
              <a:t>.</a:t>
            </a:r>
            <a:endParaRPr lang="kk-KZ" sz="2400" b="1" i="1" dirty="0">
              <a:solidFill>
                <a:srgbClr val="000099"/>
              </a:solidFill>
              <a:latin typeface="Times New Roman" pitchFamily="18" charset="0"/>
              <a:cs typeface="Times New Roman" pitchFamily="18" charset="0"/>
            </a:endParaRPr>
          </a:p>
        </p:txBody>
      </p:sp>
      <p:pic>
        <p:nvPicPr>
          <p:cNvPr id="8" name="Picture 6" descr="BIG_Cat16"/>
          <p:cNvPicPr>
            <a:picLocks noChangeAspect="1" noChangeArrowheads="1" noCrop="1"/>
          </p:cNvPicPr>
          <p:nvPr/>
        </p:nvPicPr>
        <p:blipFill>
          <a:blip r:embed="rId2"/>
          <a:srcRect/>
          <a:stretch>
            <a:fillRect/>
          </a:stretch>
        </p:blipFill>
        <p:spPr bwMode="auto">
          <a:xfrm>
            <a:off x="6876256" y="188317"/>
            <a:ext cx="1770170" cy="13049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rot="21369810">
            <a:off x="2339752" y="746288"/>
            <a:ext cx="3276859" cy="646331"/>
          </a:xfrm>
          <a:prstGeom prst="rect">
            <a:avLst/>
          </a:prstGeom>
        </p:spPr>
        <p:txBody>
          <a:bodyPr wrap="none">
            <a:spAutoFit/>
          </a:bodyPr>
          <a:lstStyle/>
          <a:p>
            <a:pPr algn="ctr"/>
            <a:r>
              <a:rPr lang="ru-RU" sz="3600" b="1" i="1" kern="10" dirty="0" err="1" smtClean="0">
                <a:ln w="15875">
                  <a:solidFill>
                    <a:srgbClr val="000000"/>
                  </a:solidFill>
                  <a:round/>
                  <a:headEnd/>
                  <a:tailEnd/>
                </a:ln>
                <a:gradFill rotWithShape="1">
                  <a:gsLst>
                    <a:gs pos="0">
                      <a:srgbClr val="4D0808"/>
                    </a:gs>
                    <a:gs pos="14999">
                      <a:srgbClr val="FF0300"/>
                    </a:gs>
                    <a:gs pos="27499">
                      <a:srgbClr val="FF7A00"/>
                    </a:gs>
                    <a:gs pos="50000">
                      <a:srgbClr val="FFF200"/>
                    </a:gs>
                    <a:gs pos="72501">
                      <a:srgbClr val="FF7A00"/>
                    </a:gs>
                    <a:gs pos="85001">
                      <a:srgbClr val="FF0300"/>
                    </a:gs>
                    <a:gs pos="100000">
                      <a:srgbClr val="4D0808"/>
                    </a:gs>
                  </a:gsLst>
                  <a:lin ang="2100000" scaled="1"/>
                </a:gradFill>
                <a:effectLst>
                  <a:outerShdw dist="53882" dir="2700000" algn="ctr" rotWithShape="0">
                    <a:srgbClr val="9999FF">
                      <a:alpha val="79999"/>
                    </a:srgbClr>
                  </a:outerShdw>
                </a:effectLst>
                <a:latin typeface="Times New Roman"/>
                <a:cs typeface="Times New Roman"/>
              </a:rPr>
              <a:t>Көшбасшылы</a:t>
            </a:r>
            <a:r>
              <a:rPr lang="kk-KZ" sz="3600" b="1" i="1" kern="10" dirty="0" smtClean="0">
                <a:ln w="15875">
                  <a:solidFill>
                    <a:srgbClr val="000000"/>
                  </a:solidFill>
                  <a:round/>
                  <a:headEnd/>
                  <a:tailEnd/>
                </a:ln>
                <a:gradFill rotWithShape="1">
                  <a:gsLst>
                    <a:gs pos="0">
                      <a:srgbClr val="4D0808"/>
                    </a:gs>
                    <a:gs pos="14999">
                      <a:srgbClr val="FF0300"/>
                    </a:gs>
                    <a:gs pos="27499">
                      <a:srgbClr val="FF7A00"/>
                    </a:gs>
                    <a:gs pos="50000">
                      <a:srgbClr val="FFF200"/>
                    </a:gs>
                    <a:gs pos="72501">
                      <a:srgbClr val="FF7A00"/>
                    </a:gs>
                    <a:gs pos="85001">
                      <a:srgbClr val="FF0300"/>
                    </a:gs>
                    <a:gs pos="100000">
                      <a:srgbClr val="4D0808"/>
                    </a:gs>
                  </a:gsLst>
                  <a:lin ang="2100000" scaled="1"/>
                </a:gradFill>
                <a:effectLst>
                  <a:outerShdw dist="53882" dir="2700000" algn="ctr" rotWithShape="0">
                    <a:srgbClr val="9999FF">
                      <a:alpha val="79999"/>
                    </a:srgbClr>
                  </a:outerShdw>
                </a:effectLst>
                <a:latin typeface="Times New Roman"/>
                <a:cs typeface="Times New Roman"/>
              </a:rPr>
              <a:t>қ</a:t>
            </a:r>
            <a:endParaRPr lang="ru-RU" sz="3600" b="1" i="1" kern="10" dirty="0">
              <a:ln w="15875">
                <a:solidFill>
                  <a:srgbClr val="000000"/>
                </a:solidFill>
                <a:round/>
                <a:headEnd/>
                <a:tailEnd/>
              </a:ln>
              <a:gradFill rotWithShape="1">
                <a:gsLst>
                  <a:gs pos="0">
                    <a:srgbClr val="4D0808"/>
                  </a:gs>
                  <a:gs pos="14999">
                    <a:srgbClr val="FF0300"/>
                  </a:gs>
                  <a:gs pos="27499">
                    <a:srgbClr val="FF7A00"/>
                  </a:gs>
                  <a:gs pos="50000">
                    <a:srgbClr val="FFF200"/>
                  </a:gs>
                  <a:gs pos="72501">
                    <a:srgbClr val="FF7A00"/>
                  </a:gs>
                  <a:gs pos="85001">
                    <a:srgbClr val="FF0300"/>
                  </a:gs>
                  <a:gs pos="100000">
                    <a:srgbClr val="4D0808"/>
                  </a:gs>
                </a:gsLst>
                <a:lin ang="2100000" scaled="1"/>
              </a:gradFill>
              <a:effectLst>
                <a:outerShdw dist="53882" dir="2700000" algn="ctr" rotWithShape="0">
                  <a:srgbClr val="9999FF">
                    <a:alpha val="79999"/>
                  </a:srgbClr>
                </a:outerShdw>
              </a:effectLst>
              <a:latin typeface="Times New Roman"/>
              <a:cs typeface="Times New Roman"/>
            </a:endParaRPr>
          </a:p>
        </p:txBody>
      </p:sp>
      <p:sp>
        <p:nvSpPr>
          <p:cNvPr id="6" name="Freeform 8"/>
          <p:cNvSpPr>
            <a:spLocks/>
          </p:cNvSpPr>
          <p:nvPr/>
        </p:nvSpPr>
        <p:spPr bwMode="auto">
          <a:xfrm rot="90737" flipV="1">
            <a:off x="-211828" y="1067217"/>
            <a:ext cx="8594956" cy="6307433"/>
          </a:xfrm>
          <a:custGeom>
            <a:avLst/>
            <a:gdLst>
              <a:gd name="T0" fmla="*/ 2147483647 w 1707"/>
              <a:gd name="T1" fmla="*/ 2147483647 h 727"/>
              <a:gd name="T2" fmla="*/ 2147483647 w 1707"/>
              <a:gd name="T3" fmla="*/ 2147483647 h 727"/>
              <a:gd name="T4" fmla="*/ 2147483647 w 1707"/>
              <a:gd name="T5" fmla="*/ 2147483647 h 727"/>
              <a:gd name="T6" fmla="*/ 2147483647 w 1707"/>
              <a:gd name="T7" fmla="*/ 2147483647 h 727"/>
              <a:gd name="T8" fmla="*/ 2147483647 w 1707"/>
              <a:gd name="T9" fmla="*/ 2147483647 h 727"/>
              <a:gd name="T10" fmla="*/ 2147483647 w 1707"/>
              <a:gd name="T11" fmla="*/ 2147483647 h 727"/>
              <a:gd name="T12" fmla="*/ 2147483647 w 1707"/>
              <a:gd name="T13" fmla="*/ 2147483647 h 727"/>
              <a:gd name="T14" fmla="*/ 2147483647 w 1707"/>
              <a:gd name="T15" fmla="*/ 2147483647 h 727"/>
              <a:gd name="T16" fmla="*/ 2147483647 w 1707"/>
              <a:gd name="T17" fmla="*/ 2147483647 h 727"/>
              <a:gd name="T18" fmla="*/ 2147483647 w 1707"/>
              <a:gd name="T19" fmla="*/ 2147483647 h 727"/>
              <a:gd name="T20" fmla="*/ 2147483647 w 1707"/>
              <a:gd name="T21" fmla="*/ 2147483647 h 727"/>
              <a:gd name="T22" fmla="*/ 2147483647 w 1707"/>
              <a:gd name="T23" fmla="*/ 2147483647 h 727"/>
              <a:gd name="T24" fmla="*/ 2147483647 w 1707"/>
              <a:gd name="T25" fmla="*/ 2147483647 h 727"/>
              <a:gd name="T26" fmla="*/ 2147483647 w 1707"/>
              <a:gd name="T27" fmla="*/ 2147483647 h 727"/>
              <a:gd name="T28" fmla="*/ 2147483647 w 1707"/>
              <a:gd name="T29" fmla="*/ 2147483647 h 727"/>
              <a:gd name="T30" fmla="*/ 2147483647 w 1707"/>
              <a:gd name="T31" fmla="*/ 2147483647 h 727"/>
              <a:gd name="T32" fmla="*/ 2147483647 w 1707"/>
              <a:gd name="T33" fmla="*/ 2147483647 h 727"/>
              <a:gd name="T34" fmla="*/ 2147483647 w 1707"/>
              <a:gd name="T35" fmla="*/ 2147483647 h 727"/>
              <a:gd name="T36" fmla="*/ 2147483647 w 1707"/>
              <a:gd name="T37" fmla="*/ 2147483647 h 727"/>
              <a:gd name="T38" fmla="*/ 2147483647 w 1707"/>
              <a:gd name="T39" fmla="*/ 2147483647 h 727"/>
              <a:gd name="T40" fmla="*/ 2147483647 w 1707"/>
              <a:gd name="T41" fmla="*/ 2147483647 h 727"/>
              <a:gd name="T42" fmla="*/ 2147483647 w 1707"/>
              <a:gd name="T43" fmla="*/ 2147483647 h 727"/>
              <a:gd name="T44" fmla="*/ 2147483647 w 1707"/>
              <a:gd name="T45" fmla="*/ 2147483647 h 727"/>
              <a:gd name="T46" fmla="*/ 2147483647 w 1707"/>
              <a:gd name="T47" fmla="*/ 2147483647 h 727"/>
              <a:gd name="T48" fmla="*/ 2147483647 w 1707"/>
              <a:gd name="T49" fmla="*/ 2147483647 h 727"/>
              <a:gd name="T50" fmla="*/ 2147483647 w 1707"/>
              <a:gd name="T51" fmla="*/ 2147483647 h 727"/>
              <a:gd name="T52" fmla="*/ 2147483647 w 1707"/>
              <a:gd name="T53" fmla="*/ 2147483647 h 727"/>
              <a:gd name="T54" fmla="*/ 2147483647 w 1707"/>
              <a:gd name="T55" fmla="*/ 2147483647 h 727"/>
              <a:gd name="T56" fmla="*/ 2147483647 w 1707"/>
              <a:gd name="T57" fmla="*/ 2147483647 h 727"/>
              <a:gd name="T58" fmla="*/ 2147483647 w 1707"/>
              <a:gd name="T59" fmla="*/ 2147483647 h 727"/>
              <a:gd name="T60" fmla="*/ 2147483647 w 1707"/>
              <a:gd name="T61" fmla="*/ 2147483647 h 727"/>
              <a:gd name="T62" fmla="*/ 2147483647 w 1707"/>
              <a:gd name="T63" fmla="*/ 2147483647 h 727"/>
              <a:gd name="T64" fmla="*/ 2147483647 w 1707"/>
              <a:gd name="T65" fmla="*/ 2147483647 h 727"/>
              <a:gd name="T66" fmla="*/ 2147483647 w 1707"/>
              <a:gd name="T67" fmla="*/ 2147483647 h 727"/>
              <a:gd name="T68" fmla="*/ 2147483647 w 1707"/>
              <a:gd name="T69" fmla="*/ 2147483647 h 727"/>
              <a:gd name="T70" fmla="*/ 2147483647 w 1707"/>
              <a:gd name="T71" fmla="*/ 2147483647 h 727"/>
              <a:gd name="T72" fmla="*/ 2147483647 w 1707"/>
              <a:gd name="T73" fmla="*/ 2147483647 h 7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07"/>
              <a:gd name="T112" fmla="*/ 0 h 727"/>
              <a:gd name="T113" fmla="*/ 1707 w 1707"/>
              <a:gd name="T114" fmla="*/ 727 h 7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07" h="727">
                <a:moveTo>
                  <a:pt x="179" y="102"/>
                </a:moveTo>
                <a:cubicBezTo>
                  <a:pt x="185" y="92"/>
                  <a:pt x="189" y="80"/>
                  <a:pt x="198" y="73"/>
                </a:cubicBezTo>
                <a:cubicBezTo>
                  <a:pt x="233" y="45"/>
                  <a:pt x="259" y="93"/>
                  <a:pt x="286" y="112"/>
                </a:cubicBezTo>
                <a:cubicBezTo>
                  <a:pt x="306" y="105"/>
                  <a:pt x="325" y="85"/>
                  <a:pt x="345" y="92"/>
                </a:cubicBezTo>
                <a:cubicBezTo>
                  <a:pt x="365" y="99"/>
                  <a:pt x="404" y="112"/>
                  <a:pt x="404" y="112"/>
                </a:cubicBezTo>
                <a:cubicBezTo>
                  <a:pt x="414" y="109"/>
                  <a:pt x="423" y="101"/>
                  <a:pt x="433" y="102"/>
                </a:cubicBezTo>
                <a:cubicBezTo>
                  <a:pt x="453" y="104"/>
                  <a:pt x="491" y="122"/>
                  <a:pt x="491" y="122"/>
                </a:cubicBezTo>
                <a:cubicBezTo>
                  <a:pt x="501" y="119"/>
                  <a:pt x="511" y="110"/>
                  <a:pt x="521" y="112"/>
                </a:cubicBezTo>
                <a:cubicBezTo>
                  <a:pt x="532" y="114"/>
                  <a:pt x="538" y="131"/>
                  <a:pt x="550" y="131"/>
                </a:cubicBezTo>
                <a:cubicBezTo>
                  <a:pt x="562" y="131"/>
                  <a:pt x="569" y="118"/>
                  <a:pt x="579" y="112"/>
                </a:cubicBezTo>
                <a:cubicBezTo>
                  <a:pt x="641" y="151"/>
                  <a:pt x="655" y="101"/>
                  <a:pt x="716" y="141"/>
                </a:cubicBezTo>
                <a:cubicBezTo>
                  <a:pt x="732" y="138"/>
                  <a:pt x="748" y="129"/>
                  <a:pt x="765" y="131"/>
                </a:cubicBezTo>
                <a:cubicBezTo>
                  <a:pt x="777" y="132"/>
                  <a:pt x="782" y="150"/>
                  <a:pt x="794" y="151"/>
                </a:cubicBezTo>
                <a:cubicBezTo>
                  <a:pt x="812" y="153"/>
                  <a:pt x="853" y="138"/>
                  <a:pt x="872" y="131"/>
                </a:cubicBezTo>
                <a:cubicBezTo>
                  <a:pt x="885" y="138"/>
                  <a:pt x="897" y="149"/>
                  <a:pt x="911" y="151"/>
                </a:cubicBezTo>
                <a:cubicBezTo>
                  <a:pt x="924" y="153"/>
                  <a:pt x="937" y="141"/>
                  <a:pt x="950" y="141"/>
                </a:cubicBezTo>
                <a:cubicBezTo>
                  <a:pt x="961" y="141"/>
                  <a:pt x="970" y="148"/>
                  <a:pt x="980" y="151"/>
                </a:cubicBezTo>
                <a:cubicBezTo>
                  <a:pt x="996" y="148"/>
                  <a:pt x="1012" y="139"/>
                  <a:pt x="1028" y="141"/>
                </a:cubicBezTo>
                <a:cubicBezTo>
                  <a:pt x="1040" y="143"/>
                  <a:pt x="1046" y="161"/>
                  <a:pt x="1058" y="161"/>
                </a:cubicBezTo>
                <a:cubicBezTo>
                  <a:pt x="1110" y="161"/>
                  <a:pt x="1214" y="141"/>
                  <a:pt x="1214" y="141"/>
                </a:cubicBezTo>
                <a:cubicBezTo>
                  <a:pt x="1266" y="154"/>
                  <a:pt x="1275" y="135"/>
                  <a:pt x="1321" y="151"/>
                </a:cubicBezTo>
                <a:cubicBezTo>
                  <a:pt x="1341" y="148"/>
                  <a:pt x="1360" y="139"/>
                  <a:pt x="1380" y="141"/>
                </a:cubicBezTo>
                <a:cubicBezTo>
                  <a:pt x="1400" y="143"/>
                  <a:pt x="1438" y="161"/>
                  <a:pt x="1438" y="161"/>
                </a:cubicBezTo>
                <a:cubicBezTo>
                  <a:pt x="1523" y="133"/>
                  <a:pt x="1411" y="161"/>
                  <a:pt x="1497" y="171"/>
                </a:cubicBezTo>
                <a:cubicBezTo>
                  <a:pt x="1506" y="172"/>
                  <a:pt x="1591" y="154"/>
                  <a:pt x="1604" y="151"/>
                </a:cubicBezTo>
                <a:cubicBezTo>
                  <a:pt x="1625" y="212"/>
                  <a:pt x="1595" y="151"/>
                  <a:pt x="1663" y="190"/>
                </a:cubicBezTo>
                <a:cubicBezTo>
                  <a:pt x="1673" y="196"/>
                  <a:pt x="1676" y="209"/>
                  <a:pt x="1682" y="219"/>
                </a:cubicBezTo>
                <a:cubicBezTo>
                  <a:pt x="1685" y="261"/>
                  <a:pt x="1687" y="304"/>
                  <a:pt x="1692" y="346"/>
                </a:cubicBezTo>
                <a:cubicBezTo>
                  <a:pt x="1693" y="356"/>
                  <a:pt x="1704" y="366"/>
                  <a:pt x="1702" y="376"/>
                </a:cubicBezTo>
                <a:cubicBezTo>
                  <a:pt x="1700" y="388"/>
                  <a:pt x="1689" y="395"/>
                  <a:pt x="1682" y="405"/>
                </a:cubicBezTo>
                <a:cubicBezTo>
                  <a:pt x="1679" y="415"/>
                  <a:pt x="1681" y="428"/>
                  <a:pt x="1673" y="434"/>
                </a:cubicBezTo>
                <a:cubicBezTo>
                  <a:pt x="1663" y="442"/>
                  <a:pt x="1634" y="431"/>
                  <a:pt x="1634" y="444"/>
                </a:cubicBezTo>
                <a:cubicBezTo>
                  <a:pt x="1634" y="451"/>
                  <a:pt x="1693" y="470"/>
                  <a:pt x="1702" y="473"/>
                </a:cubicBezTo>
                <a:cubicBezTo>
                  <a:pt x="1692" y="480"/>
                  <a:pt x="1673" y="481"/>
                  <a:pt x="1673" y="493"/>
                </a:cubicBezTo>
                <a:cubicBezTo>
                  <a:pt x="1673" y="507"/>
                  <a:pt x="1707" y="509"/>
                  <a:pt x="1702" y="522"/>
                </a:cubicBezTo>
                <a:cubicBezTo>
                  <a:pt x="1695" y="538"/>
                  <a:pt x="1669" y="535"/>
                  <a:pt x="1653" y="541"/>
                </a:cubicBezTo>
                <a:cubicBezTo>
                  <a:pt x="1647" y="551"/>
                  <a:pt x="1630" y="560"/>
                  <a:pt x="1634" y="571"/>
                </a:cubicBezTo>
                <a:cubicBezTo>
                  <a:pt x="1639" y="584"/>
                  <a:pt x="1667" y="577"/>
                  <a:pt x="1673" y="590"/>
                </a:cubicBezTo>
                <a:cubicBezTo>
                  <a:pt x="1692" y="628"/>
                  <a:pt x="1652" y="633"/>
                  <a:pt x="1634" y="639"/>
                </a:cubicBezTo>
                <a:cubicBezTo>
                  <a:pt x="1619" y="727"/>
                  <a:pt x="1629" y="692"/>
                  <a:pt x="1556" y="717"/>
                </a:cubicBezTo>
                <a:cubicBezTo>
                  <a:pt x="1514" y="714"/>
                  <a:pt x="1470" y="719"/>
                  <a:pt x="1429" y="707"/>
                </a:cubicBezTo>
                <a:cubicBezTo>
                  <a:pt x="1419" y="704"/>
                  <a:pt x="1428" y="682"/>
                  <a:pt x="1419" y="678"/>
                </a:cubicBezTo>
                <a:cubicBezTo>
                  <a:pt x="1407" y="672"/>
                  <a:pt x="1334" y="718"/>
                  <a:pt x="1321" y="727"/>
                </a:cubicBezTo>
                <a:cubicBezTo>
                  <a:pt x="1274" y="711"/>
                  <a:pt x="1228" y="716"/>
                  <a:pt x="1185" y="688"/>
                </a:cubicBezTo>
                <a:cubicBezTo>
                  <a:pt x="1138" y="704"/>
                  <a:pt x="1141" y="683"/>
                  <a:pt x="1097" y="668"/>
                </a:cubicBezTo>
                <a:cubicBezTo>
                  <a:pt x="1084" y="675"/>
                  <a:pt x="1073" y="688"/>
                  <a:pt x="1058" y="688"/>
                </a:cubicBezTo>
                <a:cubicBezTo>
                  <a:pt x="1037" y="688"/>
                  <a:pt x="999" y="668"/>
                  <a:pt x="999" y="668"/>
                </a:cubicBezTo>
                <a:cubicBezTo>
                  <a:pt x="910" y="698"/>
                  <a:pt x="968" y="696"/>
                  <a:pt x="911" y="668"/>
                </a:cubicBezTo>
                <a:cubicBezTo>
                  <a:pt x="902" y="663"/>
                  <a:pt x="892" y="662"/>
                  <a:pt x="882" y="659"/>
                </a:cubicBezTo>
                <a:cubicBezTo>
                  <a:pt x="819" y="700"/>
                  <a:pt x="887" y="668"/>
                  <a:pt x="823" y="659"/>
                </a:cubicBezTo>
                <a:cubicBezTo>
                  <a:pt x="812" y="657"/>
                  <a:pt x="768" y="674"/>
                  <a:pt x="755" y="678"/>
                </a:cubicBezTo>
                <a:cubicBezTo>
                  <a:pt x="711" y="649"/>
                  <a:pt x="703" y="639"/>
                  <a:pt x="657" y="668"/>
                </a:cubicBezTo>
                <a:cubicBezTo>
                  <a:pt x="607" y="635"/>
                  <a:pt x="579" y="664"/>
                  <a:pt x="521" y="649"/>
                </a:cubicBezTo>
                <a:cubicBezTo>
                  <a:pt x="502" y="594"/>
                  <a:pt x="525" y="629"/>
                  <a:pt x="443" y="629"/>
                </a:cubicBezTo>
                <a:cubicBezTo>
                  <a:pt x="426" y="629"/>
                  <a:pt x="410" y="623"/>
                  <a:pt x="394" y="620"/>
                </a:cubicBezTo>
                <a:cubicBezTo>
                  <a:pt x="381" y="613"/>
                  <a:pt x="370" y="600"/>
                  <a:pt x="355" y="600"/>
                </a:cubicBezTo>
                <a:cubicBezTo>
                  <a:pt x="298" y="600"/>
                  <a:pt x="348" y="656"/>
                  <a:pt x="306" y="590"/>
                </a:cubicBezTo>
                <a:cubicBezTo>
                  <a:pt x="259" y="606"/>
                  <a:pt x="227" y="616"/>
                  <a:pt x="208" y="561"/>
                </a:cubicBezTo>
                <a:cubicBezTo>
                  <a:pt x="151" y="576"/>
                  <a:pt x="114" y="564"/>
                  <a:pt x="72" y="522"/>
                </a:cubicBezTo>
                <a:cubicBezTo>
                  <a:pt x="65" y="506"/>
                  <a:pt x="62" y="487"/>
                  <a:pt x="52" y="473"/>
                </a:cubicBezTo>
                <a:cubicBezTo>
                  <a:pt x="27" y="438"/>
                  <a:pt x="0" y="470"/>
                  <a:pt x="52" y="434"/>
                </a:cubicBezTo>
                <a:cubicBezTo>
                  <a:pt x="55" y="415"/>
                  <a:pt x="62" y="396"/>
                  <a:pt x="62" y="376"/>
                </a:cubicBezTo>
                <a:cubicBezTo>
                  <a:pt x="62" y="359"/>
                  <a:pt x="48" y="343"/>
                  <a:pt x="52" y="327"/>
                </a:cubicBezTo>
                <a:cubicBezTo>
                  <a:pt x="55" y="316"/>
                  <a:pt x="71" y="314"/>
                  <a:pt x="81" y="307"/>
                </a:cubicBezTo>
                <a:cubicBezTo>
                  <a:pt x="105" y="236"/>
                  <a:pt x="81" y="254"/>
                  <a:pt x="140" y="239"/>
                </a:cubicBezTo>
                <a:cubicBezTo>
                  <a:pt x="137" y="226"/>
                  <a:pt x="135" y="212"/>
                  <a:pt x="130" y="200"/>
                </a:cubicBezTo>
                <a:cubicBezTo>
                  <a:pt x="125" y="189"/>
                  <a:pt x="113" y="182"/>
                  <a:pt x="111" y="171"/>
                </a:cubicBezTo>
                <a:cubicBezTo>
                  <a:pt x="107" y="147"/>
                  <a:pt x="124" y="125"/>
                  <a:pt x="130" y="102"/>
                </a:cubicBezTo>
                <a:cubicBezTo>
                  <a:pt x="109" y="22"/>
                  <a:pt x="134" y="100"/>
                  <a:pt x="101" y="34"/>
                </a:cubicBezTo>
                <a:cubicBezTo>
                  <a:pt x="96" y="25"/>
                  <a:pt x="82" y="10"/>
                  <a:pt x="91" y="5"/>
                </a:cubicBezTo>
                <a:cubicBezTo>
                  <a:pt x="101" y="0"/>
                  <a:pt x="110" y="18"/>
                  <a:pt x="120" y="24"/>
                </a:cubicBezTo>
                <a:cubicBezTo>
                  <a:pt x="127" y="34"/>
                  <a:pt x="131" y="46"/>
                  <a:pt x="140" y="53"/>
                </a:cubicBezTo>
                <a:cubicBezTo>
                  <a:pt x="152" y="63"/>
                  <a:pt x="203" y="65"/>
                  <a:pt x="208" y="83"/>
                </a:cubicBezTo>
                <a:cubicBezTo>
                  <a:pt x="211" y="94"/>
                  <a:pt x="189" y="96"/>
                  <a:pt x="179" y="102"/>
                </a:cubicBezTo>
                <a:close/>
              </a:path>
            </a:pathLst>
          </a:custGeom>
          <a:gradFill rotWithShape="1">
            <a:gsLst>
              <a:gs pos="0">
                <a:srgbClr val="33CCFF"/>
              </a:gs>
              <a:gs pos="100000">
                <a:srgbClr val="CCECFF"/>
              </a:gs>
            </a:gsLst>
            <a:path path="rect">
              <a:fillToRect r="100000" b="100000"/>
            </a:path>
          </a:gradFill>
          <a:ln w="22225">
            <a:noFill/>
            <a:round/>
            <a:headEnd/>
            <a:tailEnd/>
          </a:ln>
          <a:effectLst>
            <a:prstShdw prst="shdw17" dist="17961" dir="2700000">
              <a:srgbClr val="1F7A99"/>
            </a:prstShdw>
          </a:effectLst>
        </p:spPr>
        <p:txBody>
          <a:bodyPr rot="10800000"/>
          <a:lstStyle/>
          <a:p>
            <a:pPr algn="ctr"/>
            <a:endParaRPr lang="kk-KZ" b="1" i="1" dirty="0">
              <a:solidFill>
                <a:srgbClr val="000099"/>
              </a:solidFill>
              <a:latin typeface="Arial Black" pitchFamily="34" charset="0"/>
            </a:endParaRPr>
          </a:p>
          <a:p>
            <a:pPr algn="ctr"/>
            <a:endParaRPr lang="kk-KZ" b="1" i="1" dirty="0">
              <a:solidFill>
                <a:srgbClr val="000099"/>
              </a:solidFill>
              <a:latin typeface="Arial Black" pitchFamily="34" charset="0"/>
            </a:endParaRPr>
          </a:p>
          <a:p>
            <a:pPr algn="ctr"/>
            <a:endParaRPr lang="kk-KZ" sz="2000" b="1" i="1" dirty="0">
              <a:solidFill>
                <a:srgbClr val="000099"/>
              </a:solidFill>
              <a:latin typeface="Times New Roman" pitchFamily="18" charset="0"/>
            </a:endParaRPr>
          </a:p>
          <a:p>
            <a:pPr algn="ctr"/>
            <a:endParaRPr lang="kk-KZ" b="1" i="1" dirty="0">
              <a:solidFill>
                <a:srgbClr val="000099"/>
              </a:solidFill>
              <a:latin typeface="Times New Roman" pitchFamily="18" charset="0"/>
            </a:endParaRPr>
          </a:p>
          <a:p>
            <a:pPr algn="ct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Адамдардың</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көшбасшының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артынан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ілесуіне</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ctr"/>
            <a:r>
              <a:rPr lang="ru-RU" sz="2800" dirty="0" smtClean="0">
                <a:latin typeface="Times New Roman" pitchFamily="18" charset="0"/>
                <a:cs typeface="Times New Roman" pitchFamily="18" charset="0"/>
              </a:rPr>
              <a:t>не </a:t>
            </a:r>
            <a:r>
              <a:rPr lang="ru-RU" sz="2800" dirty="0" err="1">
                <a:latin typeface="Times New Roman" pitchFamily="18" charset="0"/>
                <a:cs typeface="Times New Roman" pitchFamily="18" charset="0"/>
              </a:rPr>
              <a:t>себеп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Неліктен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адамдар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кей</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p>
          <a:p>
            <a:pPr algn="ct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көшбасшылардың</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үндеуіне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қатпай</a:t>
            </a:r>
            <a:r>
              <a:rPr lang="ru-RU" sz="2800" dirty="0">
                <a:latin typeface="Times New Roman" pitchFamily="18" charset="0"/>
                <a:cs typeface="Times New Roman" pitchFamily="18" charset="0"/>
              </a:rPr>
              <a:t>, ал </a:t>
            </a:r>
            <a:r>
              <a:rPr lang="ru-RU" sz="2800" dirty="0" err="1">
                <a:latin typeface="Times New Roman" pitchFamily="18" charset="0"/>
                <a:cs typeface="Times New Roman" pitchFamily="18" charset="0"/>
              </a:rPr>
              <a:t>басқалардың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ізінен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қалмайды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Теорияшыл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көшбасшылар</a:t>
            </a:r>
            <a:r>
              <a:rPr lang="ru-RU" sz="2800" dirty="0">
                <a:latin typeface="Times New Roman" pitchFamily="18" charset="0"/>
                <a:cs typeface="Times New Roman" pitchFamily="18" charset="0"/>
              </a:rPr>
              <a:t> мен </a:t>
            </a:r>
            <a:r>
              <a:rPr lang="ru-RU" sz="2800" dirty="0" err="1">
                <a:latin typeface="Times New Roman" pitchFamily="18" charset="0"/>
                <a:cs typeface="Times New Roman" pitchFamily="18" charset="0"/>
              </a:rPr>
              <a:t>тиімді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түрде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артынан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ілескен</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p>
          <a:p>
            <a:pPr algn="ct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адамдары</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бар </a:t>
            </a:r>
            <a:r>
              <a:rPr lang="ru-RU" sz="2800" dirty="0" err="1">
                <a:latin typeface="Times New Roman" pitchFamily="18" charset="0"/>
                <a:cs typeface="Times New Roman" pitchFamily="18" charset="0"/>
              </a:rPr>
              <a:t>іскер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көшбасшылардың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айырмашылығы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неде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Себебі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нақты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адамның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жекелеген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және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ерекше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қасиетінде</a:t>
            </a:r>
            <a:r>
              <a:rPr lang="ru-RU" sz="2800" dirty="0">
                <a:latin typeface="Times New Roman" pitchFamily="18" charset="0"/>
                <a:cs typeface="Times New Roman" pitchFamily="18" charset="0"/>
              </a:rPr>
              <a:t>.</a:t>
            </a:r>
            <a:r>
              <a:rPr lang="kk-KZ" sz="2800" b="1" i="1" dirty="0" smtClean="0">
                <a:solidFill>
                  <a:srgbClr val="000099"/>
                </a:solidFill>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a:off x="1816072" y="404664"/>
            <a:ext cx="5429288" cy="646331"/>
          </a:xfrm>
          <a:prstGeom prst="rect">
            <a:avLst/>
          </a:prstGeom>
        </p:spPr>
        <p:txBody>
          <a:bodyPr wrap="square">
            <a:spAutoFit/>
          </a:bodyPr>
          <a:lstStyle/>
          <a:p>
            <a:pPr algn="ctr" eaLnBrk="0" hangingPunct="0">
              <a:defRPr/>
            </a:pPr>
            <a:r>
              <a:rPr lang="kk-KZ" sz="3600" b="1" i="1" dirty="0" smtClean="0">
                <a:solidFill>
                  <a:srgbClr val="000099"/>
                </a:solidFill>
                <a:latin typeface="Times New Roman" pitchFamily="18" charset="0"/>
              </a:rPr>
              <a:t>Практикалық жұмыс:</a:t>
            </a:r>
            <a:endParaRPr lang="kk-KZ" sz="3600" b="1" i="1" dirty="0">
              <a:solidFill>
                <a:srgbClr val="000099"/>
              </a:solidFill>
              <a:latin typeface="Times New Roman" pitchFamily="18" charset="0"/>
            </a:endParaRPr>
          </a:p>
        </p:txBody>
      </p:sp>
      <p:sp>
        <p:nvSpPr>
          <p:cNvPr id="6" name="Облако 5"/>
          <p:cNvSpPr/>
          <p:nvPr/>
        </p:nvSpPr>
        <p:spPr>
          <a:xfrm>
            <a:off x="500033" y="1050995"/>
            <a:ext cx="8032407" cy="1657925"/>
          </a:xfrm>
          <a:prstGeom prst="cloud">
            <a:avLst/>
          </a:prstGeom>
          <a:solidFill>
            <a:srgbClr val="00B0F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endParaRPr lang="kk-KZ" sz="2000" b="1" dirty="0" smtClean="0"/>
          </a:p>
          <a:p>
            <a:r>
              <a:rPr lang="kk-KZ" sz="2000" b="1" dirty="0"/>
              <a:t> </a:t>
            </a:r>
            <a:r>
              <a:rPr lang="kk-KZ" sz="2000" b="1" dirty="0" smtClean="0"/>
              <a:t>    Апельсин тобына:</a:t>
            </a:r>
          </a:p>
          <a:p>
            <a:r>
              <a:rPr lang="kk-KZ" sz="2000" b="1" dirty="0" smtClean="0">
                <a:latin typeface="Times New Roman" pitchFamily="18" charset="0"/>
                <a:cs typeface="Times New Roman" pitchFamily="18" charset="0"/>
              </a:rPr>
              <a:t>«</a:t>
            </a:r>
            <a:r>
              <a:rPr lang="kk-KZ" sz="2000" b="1" i="1" dirty="0" smtClean="0">
                <a:latin typeface="Times New Roman" pitchFamily="18" charset="0"/>
                <a:cs typeface="Times New Roman" pitchFamily="18" charset="0"/>
              </a:rPr>
              <a:t>Бүгінгі </a:t>
            </a:r>
            <a:r>
              <a:rPr lang="kk-KZ" sz="2000" b="1" i="1" dirty="0">
                <a:latin typeface="Times New Roman" pitchFamily="18" charset="0"/>
                <a:cs typeface="Times New Roman" pitchFamily="18" charset="0"/>
              </a:rPr>
              <a:t>мұғалім қандай </a:t>
            </a:r>
            <a:r>
              <a:rPr lang="kk-KZ" sz="2000" b="1" i="1" dirty="0" smtClean="0">
                <a:latin typeface="Times New Roman" pitchFamily="18" charset="0"/>
                <a:cs typeface="Times New Roman" pitchFamily="18" charset="0"/>
              </a:rPr>
              <a:t>болуы </a:t>
            </a:r>
            <a:r>
              <a:rPr lang="kk-KZ" sz="2000" b="1" i="1" dirty="0">
                <a:latin typeface="Times New Roman" pitchFamily="18" charset="0"/>
                <a:cs typeface="Times New Roman" pitchFamily="18" charset="0"/>
              </a:rPr>
              <a:t>керек?»</a:t>
            </a:r>
            <a:endParaRPr lang="kk-KZ" sz="2000" b="1" i="1" dirty="0" smtClean="0">
              <a:latin typeface="Times New Roman" pitchFamily="18" charset="0"/>
              <a:cs typeface="Times New Roman" pitchFamily="18" charset="0"/>
            </a:endParaRPr>
          </a:p>
          <a:p>
            <a:r>
              <a:rPr lang="kk-KZ" sz="2000" b="1" dirty="0">
                <a:latin typeface="Times New Roman" pitchFamily="18" charset="0"/>
                <a:cs typeface="Times New Roman" pitchFamily="18" charset="0"/>
              </a:rPr>
              <a:t>  </a:t>
            </a:r>
            <a:r>
              <a:rPr lang="kk-KZ" sz="2000" dirty="0">
                <a:latin typeface="Times New Roman" pitchFamily="18" charset="0"/>
                <a:cs typeface="Times New Roman" pitchFamily="18" charset="0"/>
              </a:rPr>
              <a:t>Мұғалімнің кәсіби шеберлігін </a:t>
            </a:r>
            <a:r>
              <a:rPr lang="kk-KZ" sz="2000" dirty="0" smtClean="0">
                <a:latin typeface="Times New Roman" pitchFamily="18" charset="0"/>
                <a:cs typeface="Times New Roman" pitchFamily="18" charset="0"/>
              </a:rPr>
              <a:t>зерделеу</a:t>
            </a:r>
            <a:r>
              <a:rPr lang="kk-KZ" sz="2000" dirty="0">
                <a:latin typeface="Times New Roman" pitchFamily="18" charset="0"/>
                <a:cs typeface="Times New Roman" pitchFamily="18" charset="0"/>
              </a:rPr>
              <a:t>   мақсатындағы іс-шара</a:t>
            </a:r>
            <a:r>
              <a:rPr lang="kk-KZ"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algn="ctr"/>
            <a:endParaRPr lang="ru-RU" sz="2400" b="1" i="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Облако 7"/>
          <p:cNvSpPr/>
          <p:nvPr/>
        </p:nvSpPr>
        <p:spPr>
          <a:xfrm>
            <a:off x="755576" y="2852936"/>
            <a:ext cx="7848872" cy="1790510"/>
          </a:xfrm>
          <a:prstGeom prst="cloud">
            <a:avLst/>
          </a:prstGeom>
          <a:solidFill>
            <a:srgbClr val="00B0F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endParaRPr lang="kk-KZ" sz="2000" b="1" dirty="0" smtClean="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Алма тобына:</a:t>
            </a:r>
          </a:p>
          <a:p>
            <a:r>
              <a:rPr lang="kk-KZ" sz="2000" b="1" dirty="0" smtClean="0">
                <a:latin typeface="Times New Roman" pitchFamily="18" charset="0"/>
                <a:cs typeface="Times New Roman" pitchFamily="18" charset="0"/>
              </a:rPr>
              <a:t>Ұстаздың </a:t>
            </a:r>
            <a:r>
              <a:rPr lang="kk-KZ" sz="2000" b="1" dirty="0">
                <a:latin typeface="Times New Roman" pitchFamily="18" charset="0"/>
                <a:cs typeface="Times New Roman" pitchFamily="18" charset="0"/>
              </a:rPr>
              <a:t>құндылықтары мен міндеттері туралы сұхбат» </a:t>
            </a:r>
            <a:r>
              <a:rPr lang="kk-KZ" sz="2000" dirty="0">
                <a:latin typeface="Times New Roman" pitchFamily="18" charset="0"/>
                <a:cs typeface="Times New Roman" pitchFamily="18" charset="0"/>
              </a:rPr>
              <a:t>  телебағдарлама түрінде. </a:t>
            </a:r>
            <a:endParaRPr lang="kk-KZ" sz="2000" dirty="0" smtClean="0">
              <a:latin typeface="Times New Roman" pitchFamily="18" charset="0"/>
              <a:cs typeface="Times New Roman" pitchFamily="18" charset="0"/>
            </a:endParaRPr>
          </a:p>
          <a:p>
            <a:r>
              <a:rPr lang="kk-KZ" sz="2000" dirty="0" smtClean="0">
                <a:latin typeface="Times New Roman" pitchFamily="18" charset="0"/>
                <a:cs typeface="Times New Roman" pitchFamily="18" charset="0"/>
              </a:rPr>
              <a:t>                         Рөлдік </a:t>
            </a:r>
            <a:r>
              <a:rPr lang="kk-KZ" sz="2000" dirty="0">
                <a:latin typeface="Times New Roman" pitchFamily="18" charset="0"/>
                <a:cs typeface="Times New Roman" pitchFamily="18" charset="0"/>
              </a:rPr>
              <a:t>ойындар</a:t>
            </a:r>
            <a:endParaRPr lang="ru-RU" sz="2000" dirty="0">
              <a:latin typeface="Times New Roman" pitchFamily="18" charset="0"/>
              <a:cs typeface="Times New Roman" pitchFamily="18" charset="0"/>
            </a:endParaRPr>
          </a:p>
          <a:p>
            <a:endParaRPr lang="ru-RU" sz="2400" b="1" i="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Облако 8"/>
          <p:cNvSpPr/>
          <p:nvPr/>
        </p:nvSpPr>
        <p:spPr>
          <a:xfrm>
            <a:off x="755576" y="4725144"/>
            <a:ext cx="7317456" cy="1571636"/>
          </a:xfrm>
          <a:prstGeom prst="cloud">
            <a:avLst/>
          </a:prstGeom>
          <a:solidFill>
            <a:srgbClr val="00B0F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kk-KZ" sz="2000" b="1" smtClean="0">
                <a:latin typeface="Times New Roman" pitchFamily="18" charset="0"/>
                <a:cs typeface="Times New Roman" pitchFamily="18" charset="0"/>
              </a:rPr>
              <a:t>Банан тобына </a:t>
            </a:r>
            <a:r>
              <a:rPr lang="kk-KZ" sz="2000" smtClean="0">
                <a:latin typeface="Times New Roman" pitchFamily="18" charset="0"/>
                <a:cs typeface="Times New Roman" pitchFamily="18" charset="0"/>
              </a:rPr>
              <a:t>:</a:t>
            </a:r>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«Көшбасшылықтың басты қасиеттері</a:t>
            </a:r>
            <a:r>
              <a:rPr lang="kk-KZ" sz="2000" dirty="0" smtClean="0">
                <a:latin typeface="Times New Roman" pitchFamily="18" charset="0"/>
                <a:cs typeface="Times New Roman" pitchFamily="18" charset="0"/>
              </a:rPr>
              <a:t>»    Постер қорғау</a:t>
            </a:r>
            <a:endParaRPr lang="ru-RU" sz="2000" b="1" i="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Freeform 13"/>
          <p:cNvSpPr>
            <a:spLocks/>
          </p:cNvSpPr>
          <p:nvPr/>
        </p:nvSpPr>
        <p:spPr bwMode="auto">
          <a:xfrm rot="7120" flipV="1">
            <a:off x="2430274" y="332245"/>
            <a:ext cx="3741737" cy="1368643"/>
          </a:xfrm>
          <a:custGeom>
            <a:avLst/>
            <a:gdLst>
              <a:gd name="T0" fmla="*/ 2147483647 w 1707"/>
              <a:gd name="T1" fmla="*/ 2147483647 h 727"/>
              <a:gd name="T2" fmla="*/ 2147483647 w 1707"/>
              <a:gd name="T3" fmla="*/ 2147483647 h 727"/>
              <a:gd name="T4" fmla="*/ 2147483647 w 1707"/>
              <a:gd name="T5" fmla="*/ 2147483647 h 727"/>
              <a:gd name="T6" fmla="*/ 2147483647 w 1707"/>
              <a:gd name="T7" fmla="*/ 2147483647 h 727"/>
              <a:gd name="T8" fmla="*/ 2147483647 w 1707"/>
              <a:gd name="T9" fmla="*/ 2147483647 h 727"/>
              <a:gd name="T10" fmla="*/ 2147483647 w 1707"/>
              <a:gd name="T11" fmla="*/ 2147483647 h 727"/>
              <a:gd name="T12" fmla="*/ 2147483647 w 1707"/>
              <a:gd name="T13" fmla="*/ 2147483647 h 727"/>
              <a:gd name="T14" fmla="*/ 2147483647 w 1707"/>
              <a:gd name="T15" fmla="*/ 2147483647 h 727"/>
              <a:gd name="T16" fmla="*/ 2147483647 w 1707"/>
              <a:gd name="T17" fmla="*/ 2147483647 h 727"/>
              <a:gd name="T18" fmla="*/ 2147483647 w 1707"/>
              <a:gd name="T19" fmla="*/ 2147483647 h 727"/>
              <a:gd name="T20" fmla="*/ 2147483647 w 1707"/>
              <a:gd name="T21" fmla="*/ 2147483647 h 727"/>
              <a:gd name="T22" fmla="*/ 2147483647 w 1707"/>
              <a:gd name="T23" fmla="*/ 2147483647 h 727"/>
              <a:gd name="T24" fmla="*/ 2147483647 w 1707"/>
              <a:gd name="T25" fmla="*/ 2147483647 h 727"/>
              <a:gd name="T26" fmla="*/ 2147483647 w 1707"/>
              <a:gd name="T27" fmla="*/ 2147483647 h 727"/>
              <a:gd name="T28" fmla="*/ 2147483647 w 1707"/>
              <a:gd name="T29" fmla="*/ 2147483647 h 727"/>
              <a:gd name="T30" fmla="*/ 2147483647 w 1707"/>
              <a:gd name="T31" fmla="*/ 2147483647 h 727"/>
              <a:gd name="T32" fmla="*/ 2147483647 w 1707"/>
              <a:gd name="T33" fmla="*/ 2147483647 h 727"/>
              <a:gd name="T34" fmla="*/ 2147483647 w 1707"/>
              <a:gd name="T35" fmla="*/ 2147483647 h 727"/>
              <a:gd name="T36" fmla="*/ 2147483647 w 1707"/>
              <a:gd name="T37" fmla="*/ 2147483647 h 727"/>
              <a:gd name="T38" fmla="*/ 2147483647 w 1707"/>
              <a:gd name="T39" fmla="*/ 2147483647 h 727"/>
              <a:gd name="T40" fmla="*/ 2147483647 w 1707"/>
              <a:gd name="T41" fmla="*/ 2147483647 h 727"/>
              <a:gd name="T42" fmla="*/ 2147483647 w 1707"/>
              <a:gd name="T43" fmla="*/ 2147483647 h 727"/>
              <a:gd name="T44" fmla="*/ 2147483647 w 1707"/>
              <a:gd name="T45" fmla="*/ 2147483647 h 727"/>
              <a:gd name="T46" fmla="*/ 2147483647 w 1707"/>
              <a:gd name="T47" fmla="*/ 2147483647 h 727"/>
              <a:gd name="T48" fmla="*/ 2147483647 w 1707"/>
              <a:gd name="T49" fmla="*/ 2147483647 h 727"/>
              <a:gd name="T50" fmla="*/ 2147483647 w 1707"/>
              <a:gd name="T51" fmla="*/ 2147483647 h 727"/>
              <a:gd name="T52" fmla="*/ 2147483647 w 1707"/>
              <a:gd name="T53" fmla="*/ 2147483647 h 727"/>
              <a:gd name="T54" fmla="*/ 2147483647 w 1707"/>
              <a:gd name="T55" fmla="*/ 2147483647 h 727"/>
              <a:gd name="T56" fmla="*/ 2147483647 w 1707"/>
              <a:gd name="T57" fmla="*/ 2147483647 h 727"/>
              <a:gd name="T58" fmla="*/ 2147483647 w 1707"/>
              <a:gd name="T59" fmla="*/ 2147483647 h 727"/>
              <a:gd name="T60" fmla="*/ 2147483647 w 1707"/>
              <a:gd name="T61" fmla="*/ 2147483647 h 727"/>
              <a:gd name="T62" fmla="*/ 2147483647 w 1707"/>
              <a:gd name="T63" fmla="*/ 2147483647 h 727"/>
              <a:gd name="T64" fmla="*/ 2147483647 w 1707"/>
              <a:gd name="T65" fmla="*/ 2147483647 h 727"/>
              <a:gd name="T66" fmla="*/ 2147483647 w 1707"/>
              <a:gd name="T67" fmla="*/ 2147483647 h 727"/>
              <a:gd name="T68" fmla="*/ 2147483647 w 1707"/>
              <a:gd name="T69" fmla="*/ 2147483647 h 727"/>
              <a:gd name="T70" fmla="*/ 2147483647 w 1707"/>
              <a:gd name="T71" fmla="*/ 2147483647 h 727"/>
              <a:gd name="T72" fmla="*/ 2147483647 w 1707"/>
              <a:gd name="T73" fmla="*/ 2147483647 h 7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07"/>
              <a:gd name="T112" fmla="*/ 0 h 727"/>
              <a:gd name="T113" fmla="*/ 1707 w 1707"/>
              <a:gd name="T114" fmla="*/ 727 h 7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07" h="727">
                <a:moveTo>
                  <a:pt x="179" y="102"/>
                </a:moveTo>
                <a:cubicBezTo>
                  <a:pt x="185" y="92"/>
                  <a:pt x="189" y="80"/>
                  <a:pt x="198" y="73"/>
                </a:cubicBezTo>
                <a:cubicBezTo>
                  <a:pt x="233" y="45"/>
                  <a:pt x="259" y="93"/>
                  <a:pt x="286" y="112"/>
                </a:cubicBezTo>
                <a:cubicBezTo>
                  <a:pt x="306" y="105"/>
                  <a:pt x="325" y="85"/>
                  <a:pt x="345" y="92"/>
                </a:cubicBezTo>
                <a:cubicBezTo>
                  <a:pt x="365" y="99"/>
                  <a:pt x="404" y="112"/>
                  <a:pt x="404" y="112"/>
                </a:cubicBezTo>
                <a:cubicBezTo>
                  <a:pt x="414" y="109"/>
                  <a:pt x="423" y="101"/>
                  <a:pt x="433" y="102"/>
                </a:cubicBezTo>
                <a:cubicBezTo>
                  <a:pt x="453" y="104"/>
                  <a:pt x="491" y="122"/>
                  <a:pt x="491" y="122"/>
                </a:cubicBezTo>
                <a:cubicBezTo>
                  <a:pt x="501" y="119"/>
                  <a:pt x="511" y="110"/>
                  <a:pt x="521" y="112"/>
                </a:cubicBezTo>
                <a:cubicBezTo>
                  <a:pt x="532" y="114"/>
                  <a:pt x="538" y="131"/>
                  <a:pt x="550" y="131"/>
                </a:cubicBezTo>
                <a:cubicBezTo>
                  <a:pt x="562" y="131"/>
                  <a:pt x="569" y="118"/>
                  <a:pt x="579" y="112"/>
                </a:cubicBezTo>
                <a:cubicBezTo>
                  <a:pt x="641" y="151"/>
                  <a:pt x="655" y="101"/>
                  <a:pt x="716" y="141"/>
                </a:cubicBezTo>
                <a:cubicBezTo>
                  <a:pt x="732" y="138"/>
                  <a:pt x="748" y="129"/>
                  <a:pt x="765" y="131"/>
                </a:cubicBezTo>
                <a:cubicBezTo>
                  <a:pt x="777" y="132"/>
                  <a:pt x="782" y="150"/>
                  <a:pt x="794" y="151"/>
                </a:cubicBezTo>
                <a:cubicBezTo>
                  <a:pt x="812" y="153"/>
                  <a:pt x="853" y="138"/>
                  <a:pt x="872" y="131"/>
                </a:cubicBezTo>
                <a:cubicBezTo>
                  <a:pt x="885" y="138"/>
                  <a:pt x="897" y="149"/>
                  <a:pt x="911" y="151"/>
                </a:cubicBezTo>
                <a:cubicBezTo>
                  <a:pt x="924" y="153"/>
                  <a:pt x="937" y="141"/>
                  <a:pt x="950" y="141"/>
                </a:cubicBezTo>
                <a:cubicBezTo>
                  <a:pt x="961" y="141"/>
                  <a:pt x="970" y="148"/>
                  <a:pt x="980" y="151"/>
                </a:cubicBezTo>
                <a:cubicBezTo>
                  <a:pt x="996" y="148"/>
                  <a:pt x="1012" y="139"/>
                  <a:pt x="1028" y="141"/>
                </a:cubicBezTo>
                <a:cubicBezTo>
                  <a:pt x="1040" y="143"/>
                  <a:pt x="1046" y="161"/>
                  <a:pt x="1058" y="161"/>
                </a:cubicBezTo>
                <a:cubicBezTo>
                  <a:pt x="1110" y="161"/>
                  <a:pt x="1214" y="141"/>
                  <a:pt x="1214" y="141"/>
                </a:cubicBezTo>
                <a:cubicBezTo>
                  <a:pt x="1266" y="154"/>
                  <a:pt x="1275" y="135"/>
                  <a:pt x="1321" y="151"/>
                </a:cubicBezTo>
                <a:cubicBezTo>
                  <a:pt x="1341" y="148"/>
                  <a:pt x="1360" y="139"/>
                  <a:pt x="1380" y="141"/>
                </a:cubicBezTo>
                <a:cubicBezTo>
                  <a:pt x="1400" y="143"/>
                  <a:pt x="1438" y="161"/>
                  <a:pt x="1438" y="161"/>
                </a:cubicBezTo>
                <a:cubicBezTo>
                  <a:pt x="1523" y="133"/>
                  <a:pt x="1411" y="161"/>
                  <a:pt x="1497" y="171"/>
                </a:cubicBezTo>
                <a:cubicBezTo>
                  <a:pt x="1506" y="172"/>
                  <a:pt x="1591" y="154"/>
                  <a:pt x="1604" y="151"/>
                </a:cubicBezTo>
                <a:cubicBezTo>
                  <a:pt x="1625" y="212"/>
                  <a:pt x="1595" y="151"/>
                  <a:pt x="1663" y="190"/>
                </a:cubicBezTo>
                <a:cubicBezTo>
                  <a:pt x="1673" y="196"/>
                  <a:pt x="1676" y="209"/>
                  <a:pt x="1682" y="219"/>
                </a:cubicBezTo>
                <a:cubicBezTo>
                  <a:pt x="1685" y="261"/>
                  <a:pt x="1687" y="304"/>
                  <a:pt x="1692" y="346"/>
                </a:cubicBezTo>
                <a:cubicBezTo>
                  <a:pt x="1693" y="356"/>
                  <a:pt x="1704" y="366"/>
                  <a:pt x="1702" y="376"/>
                </a:cubicBezTo>
                <a:cubicBezTo>
                  <a:pt x="1700" y="388"/>
                  <a:pt x="1689" y="395"/>
                  <a:pt x="1682" y="405"/>
                </a:cubicBezTo>
                <a:cubicBezTo>
                  <a:pt x="1679" y="415"/>
                  <a:pt x="1681" y="428"/>
                  <a:pt x="1673" y="434"/>
                </a:cubicBezTo>
                <a:cubicBezTo>
                  <a:pt x="1663" y="442"/>
                  <a:pt x="1634" y="431"/>
                  <a:pt x="1634" y="444"/>
                </a:cubicBezTo>
                <a:cubicBezTo>
                  <a:pt x="1634" y="451"/>
                  <a:pt x="1693" y="470"/>
                  <a:pt x="1702" y="473"/>
                </a:cubicBezTo>
                <a:cubicBezTo>
                  <a:pt x="1692" y="480"/>
                  <a:pt x="1673" y="481"/>
                  <a:pt x="1673" y="493"/>
                </a:cubicBezTo>
                <a:cubicBezTo>
                  <a:pt x="1673" y="507"/>
                  <a:pt x="1707" y="509"/>
                  <a:pt x="1702" y="522"/>
                </a:cubicBezTo>
                <a:cubicBezTo>
                  <a:pt x="1695" y="538"/>
                  <a:pt x="1669" y="535"/>
                  <a:pt x="1653" y="541"/>
                </a:cubicBezTo>
                <a:cubicBezTo>
                  <a:pt x="1647" y="551"/>
                  <a:pt x="1630" y="560"/>
                  <a:pt x="1634" y="571"/>
                </a:cubicBezTo>
                <a:cubicBezTo>
                  <a:pt x="1639" y="584"/>
                  <a:pt x="1667" y="577"/>
                  <a:pt x="1673" y="590"/>
                </a:cubicBezTo>
                <a:cubicBezTo>
                  <a:pt x="1692" y="628"/>
                  <a:pt x="1652" y="633"/>
                  <a:pt x="1634" y="639"/>
                </a:cubicBezTo>
                <a:cubicBezTo>
                  <a:pt x="1619" y="727"/>
                  <a:pt x="1629" y="692"/>
                  <a:pt x="1556" y="717"/>
                </a:cubicBezTo>
                <a:cubicBezTo>
                  <a:pt x="1514" y="714"/>
                  <a:pt x="1470" y="719"/>
                  <a:pt x="1429" y="707"/>
                </a:cubicBezTo>
                <a:cubicBezTo>
                  <a:pt x="1419" y="704"/>
                  <a:pt x="1428" y="682"/>
                  <a:pt x="1419" y="678"/>
                </a:cubicBezTo>
                <a:cubicBezTo>
                  <a:pt x="1407" y="672"/>
                  <a:pt x="1334" y="718"/>
                  <a:pt x="1321" y="727"/>
                </a:cubicBezTo>
                <a:cubicBezTo>
                  <a:pt x="1274" y="711"/>
                  <a:pt x="1228" y="716"/>
                  <a:pt x="1185" y="688"/>
                </a:cubicBezTo>
                <a:cubicBezTo>
                  <a:pt x="1138" y="704"/>
                  <a:pt x="1141" y="683"/>
                  <a:pt x="1097" y="668"/>
                </a:cubicBezTo>
                <a:cubicBezTo>
                  <a:pt x="1084" y="675"/>
                  <a:pt x="1073" y="688"/>
                  <a:pt x="1058" y="688"/>
                </a:cubicBezTo>
                <a:cubicBezTo>
                  <a:pt x="1037" y="688"/>
                  <a:pt x="999" y="668"/>
                  <a:pt x="999" y="668"/>
                </a:cubicBezTo>
                <a:cubicBezTo>
                  <a:pt x="910" y="698"/>
                  <a:pt x="968" y="696"/>
                  <a:pt x="911" y="668"/>
                </a:cubicBezTo>
                <a:cubicBezTo>
                  <a:pt x="902" y="663"/>
                  <a:pt x="892" y="662"/>
                  <a:pt x="882" y="659"/>
                </a:cubicBezTo>
                <a:cubicBezTo>
                  <a:pt x="819" y="700"/>
                  <a:pt x="887" y="668"/>
                  <a:pt x="823" y="659"/>
                </a:cubicBezTo>
                <a:cubicBezTo>
                  <a:pt x="812" y="657"/>
                  <a:pt x="768" y="674"/>
                  <a:pt x="755" y="678"/>
                </a:cubicBezTo>
                <a:cubicBezTo>
                  <a:pt x="711" y="649"/>
                  <a:pt x="703" y="639"/>
                  <a:pt x="657" y="668"/>
                </a:cubicBezTo>
                <a:cubicBezTo>
                  <a:pt x="607" y="635"/>
                  <a:pt x="579" y="664"/>
                  <a:pt x="521" y="649"/>
                </a:cubicBezTo>
                <a:cubicBezTo>
                  <a:pt x="502" y="594"/>
                  <a:pt x="525" y="629"/>
                  <a:pt x="443" y="629"/>
                </a:cubicBezTo>
                <a:cubicBezTo>
                  <a:pt x="426" y="629"/>
                  <a:pt x="410" y="623"/>
                  <a:pt x="394" y="620"/>
                </a:cubicBezTo>
                <a:cubicBezTo>
                  <a:pt x="381" y="613"/>
                  <a:pt x="370" y="600"/>
                  <a:pt x="355" y="600"/>
                </a:cubicBezTo>
                <a:cubicBezTo>
                  <a:pt x="298" y="600"/>
                  <a:pt x="348" y="656"/>
                  <a:pt x="306" y="590"/>
                </a:cubicBezTo>
                <a:cubicBezTo>
                  <a:pt x="259" y="606"/>
                  <a:pt x="227" y="616"/>
                  <a:pt x="208" y="561"/>
                </a:cubicBezTo>
                <a:cubicBezTo>
                  <a:pt x="151" y="576"/>
                  <a:pt x="114" y="564"/>
                  <a:pt x="72" y="522"/>
                </a:cubicBezTo>
                <a:cubicBezTo>
                  <a:pt x="65" y="506"/>
                  <a:pt x="62" y="487"/>
                  <a:pt x="52" y="473"/>
                </a:cubicBezTo>
                <a:cubicBezTo>
                  <a:pt x="27" y="438"/>
                  <a:pt x="0" y="470"/>
                  <a:pt x="52" y="434"/>
                </a:cubicBezTo>
                <a:cubicBezTo>
                  <a:pt x="55" y="415"/>
                  <a:pt x="62" y="396"/>
                  <a:pt x="62" y="376"/>
                </a:cubicBezTo>
                <a:cubicBezTo>
                  <a:pt x="62" y="359"/>
                  <a:pt x="48" y="343"/>
                  <a:pt x="52" y="327"/>
                </a:cubicBezTo>
                <a:cubicBezTo>
                  <a:pt x="55" y="316"/>
                  <a:pt x="71" y="314"/>
                  <a:pt x="81" y="307"/>
                </a:cubicBezTo>
                <a:cubicBezTo>
                  <a:pt x="105" y="236"/>
                  <a:pt x="81" y="254"/>
                  <a:pt x="140" y="239"/>
                </a:cubicBezTo>
                <a:cubicBezTo>
                  <a:pt x="137" y="226"/>
                  <a:pt x="135" y="212"/>
                  <a:pt x="130" y="200"/>
                </a:cubicBezTo>
                <a:cubicBezTo>
                  <a:pt x="125" y="189"/>
                  <a:pt x="113" y="182"/>
                  <a:pt x="111" y="171"/>
                </a:cubicBezTo>
                <a:cubicBezTo>
                  <a:pt x="107" y="147"/>
                  <a:pt x="124" y="125"/>
                  <a:pt x="130" y="102"/>
                </a:cubicBezTo>
                <a:cubicBezTo>
                  <a:pt x="109" y="22"/>
                  <a:pt x="134" y="100"/>
                  <a:pt x="101" y="34"/>
                </a:cubicBezTo>
                <a:cubicBezTo>
                  <a:pt x="96" y="25"/>
                  <a:pt x="82" y="10"/>
                  <a:pt x="91" y="5"/>
                </a:cubicBezTo>
                <a:cubicBezTo>
                  <a:pt x="101" y="0"/>
                  <a:pt x="110" y="18"/>
                  <a:pt x="120" y="24"/>
                </a:cubicBezTo>
                <a:cubicBezTo>
                  <a:pt x="127" y="34"/>
                  <a:pt x="131" y="46"/>
                  <a:pt x="140" y="53"/>
                </a:cubicBezTo>
                <a:cubicBezTo>
                  <a:pt x="152" y="63"/>
                  <a:pt x="203" y="65"/>
                  <a:pt x="208" y="83"/>
                </a:cubicBezTo>
                <a:cubicBezTo>
                  <a:pt x="211" y="94"/>
                  <a:pt x="189" y="96"/>
                  <a:pt x="179" y="102"/>
                </a:cubicBezTo>
                <a:close/>
              </a:path>
            </a:pathLst>
          </a:custGeom>
          <a:solidFill>
            <a:srgbClr val="FFFFFF"/>
          </a:solidFill>
          <a:ln w="15875">
            <a:solidFill>
              <a:srgbClr val="000080"/>
            </a:solidFill>
            <a:round/>
            <a:headEnd/>
            <a:tailEnd/>
          </a:ln>
          <a:effectLst>
            <a:outerShdw dist="107763" dir="2700000" algn="ctr" rotWithShape="0">
              <a:srgbClr val="0033CC">
                <a:alpha val="50000"/>
              </a:srgbClr>
            </a:outerShdw>
          </a:effectLst>
        </p:spPr>
        <p:txBody>
          <a:bodyPr rot="10800000"/>
          <a:lstStyle/>
          <a:p>
            <a:pPr algn="ctr"/>
            <a:endParaRPr lang="ru-RU" sz="3200" i="1" kern="10" dirty="0" smtClean="0">
              <a:ln w="15875">
                <a:solidFill>
                  <a:srgbClr val="000000"/>
                </a:solidFill>
                <a:round/>
                <a:headEnd/>
                <a:tailEnd/>
              </a:ln>
              <a:gradFill rotWithShape="1">
                <a:gsLst>
                  <a:gs pos="0">
                    <a:srgbClr val="4D0808"/>
                  </a:gs>
                  <a:gs pos="14999">
                    <a:srgbClr val="FF0300"/>
                  </a:gs>
                  <a:gs pos="27499">
                    <a:srgbClr val="FF7A00"/>
                  </a:gs>
                  <a:gs pos="50000">
                    <a:srgbClr val="FFF200"/>
                  </a:gs>
                  <a:gs pos="72501">
                    <a:srgbClr val="FF7A00"/>
                  </a:gs>
                  <a:gs pos="85001">
                    <a:srgbClr val="FF0300"/>
                  </a:gs>
                  <a:gs pos="100000">
                    <a:srgbClr val="4D0808"/>
                  </a:gs>
                </a:gsLst>
                <a:lin ang="2100000" scaled="1"/>
              </a:gradFill>
              <a:effectLst>
                <a:outerShdw dist="53882" dir="2700000" algn="ctr" rotWithShape="0">
                  <a:srgbClr val="9999FF">
                    <a:alpha val="79999"/>
                  </a:srgbClr>
                </a:outerShdw>
              </a:effectLst>
              <a:latin typeface="Times New Roman" pitchFamily="18" charset="0"/>
              <a:cs typeface="Times New Roman" pitchFamily="18" charset="0"/>
            </a:endParaRPr>
          </a:p>
          <a:p>
            <a:pPr algn="ctr"/>
            <a:r>
              <a:rPr lang="ru-RU" sz="3200" i="1" kern="10" dirty="0" err="1" smtClean="0">
                <a:ln w="15875">
                  <a:solidFill>
                    <a:srgbClr val="000000"/>
                  </a:solidFill>
                  <a:round/>
                  <a:headEnd/>
                  <a:tailEnd/>
                </a:ln>
                <a:gradFill rotWithShape="1">
                  <a:gsLst>
                    <a:gs pos="0">
                      <a:srgbClr val="4D0808"/>
                    </a:gs>
                    <a:gs pos="14999">
                      <a:srgbClr val="FF0300"/>
                    </a:gs>
                    <a:gs pos="27499">
                      <a:srgbClr val="FF7A00"/>
                    </a:gs>
                    <a:gs pos="50000">
                      <a:srgbClr val="FFF200"/>
                    </a:gs>
                    <a:gs pos="72501">
                      <a:srgbClr val="FF7A00"/>
                    </a:gs>
                    <a:gs pos="85001">
                      <a:srgbClr val="FF0300"/>
                    </a:gs>
                    <a:gs pos="100000">
                      <a:srgbClr val="4D0808"/>
                    </a:gs>
                  </a:gsLst>
                  <a:lin ang="2100000" scaled="1"/>
                </a:gradFill>
                <a:effectLst>
                  <a:outerShdw dist="53882" dir="2700000" algn="ctr" rotWithShape="0">
                    <a:srgbClr val="9999FF">
                      <a:alpha val="79999"/>
                    </a:srgbClr>
                  </a:outerShdw>
                </a:effectLst>
                <a:latin typeface="Times New Roman" pitchFamily="18" charset="0"/>
                <a:cs typeface="Times New Roman" pitchFamily="18" charset="0"/>
              </a:rPr>
              <a:t>Жем</a:t>
            </a:r>
            <a:r>
              <a:rPr lang="kk-KZ" sz="3200" i="1" kern="10" dirty="0" smtClean="0">
                <a:ln w="15875">
                  <a:solidFill>
                    <a:srgbClr val="000000"/>
                  </a:solidFill>
                  <a:round/>
                  <a:headEnd/>
                  <a:tailEnd/>
                </a:ln>
                <a:gradFill rotWithShape="1">
                  <a:gsLst>
                    <a:gs pos="0">
                      <a:srgbClr val="4D0808"/>
                    </a:gs>
                    <a:gs pos="14999">
                      <a:srgbClr val="FF0300"/>
                    </a:gs>
                    <a:gs pos="27499">
                      <a:srgbClr val="FF7A00"/>
                    </a:gs>
                    <a:gs pos="50000">
                      <a:srgbClr val="FFF200"/>
                    </a:gs>
                    <a:gs pos="72501">
                      <a:srgbClr val="FF7A00"/>
                    </a:gs>
                    <a:gs pos="85001">
                      <a:srgbClr val="FF0300"/>
                    </a:gs>
                    <a:gs pos="100000">
                      <a:srgbClr val="4D0808"/>
                    </a:gs>
                  </a:gsLst>
                  <a:lin ang="2100000" scaled="1"/>
                </a:gradFill>
                <a:effectLst>
                  <a:outerShdw dist="53882" dir="2700000" algn="ctr" rotWithShape="0">
                    <a:srgbClr val="9999FF">
                      <a:alpha val="79999"/>
                    </a:srgbClr>
                  </a:outerShdw>
                </a:effectLst>
                <a:latin typeface="Times New Roman" pitchFamily="18" charset="0"/>
                <a:cs typeface="Times New Roman" pitchFamily="18" charset="0"/>
              </a:rPr>
              <a:t>і</a:t>
            </a:r>
            <a:r>
              <a:rPr lang="ru-RU" sz="3200" i="1" kern="10" dirty="0" smtClean="0">
                <a:ln w="15875">
                  <a:solidFill>
                    <a:srgbClr val="000000"/>
                  </a:solidFill>
                  <a:round/>
                  <a:headEnd/>
                  <a:tailEnd/>
                </a:ln>
                <a:gradFill rotWithShape="1">
                  <a:gsLst>
                    <a:gs pos="0">
                      <a:srgbClr val="4D0808"/>
                    </a:gs>
                    <a:gs pos="14999">
                      <a:srgbClr val="FF0300"/>
                    </a:gs>
                    <a:gs pos="27499">
                      <a:srgbClr val="FF7A00"/>
                    </a:gs>
                    <a:gs pos="50000">
                      <a:srgbClr val="FFF200"/>
                    </a:gs>
                    <a:gs pos="72501">
                      <a:srgbClr val="FF7A00"/>
                    </a:gs>
                    <a:gs pos="85001">
                      <a:srgbClr val="FF0300"/>
                    </a:gs>
                    <a:gs pos="100000">
                      <a:srgbClr val="4D0808"/>
                    </a:gs>
                  </a:gsLst>
                  <a:lin ang="2100000" scaled="1"/>
                </a:gradFill>
                <a:effectLst>
                  <a:outerShdw dist="53882" dir="2700000" algn="ctr" rotWithShape="0">
                    <a:srgbClr val="9999FF">
                      <a:alpha val="79999"/>
                    </a:srgbClr>
                  </a:outerShdw>
                </a:effectLst>
                <a:latin typeface="Times New Roman" pitchFamily="18" charset="0"/>
                <a:cs typeface="Times New Roman" pitchFamily="18" charset="0"/>
              </a:rPr>
              <a:t>стер сыры</a:t>
            </a:r>
          </a:p>
        </p:txBody>
      </p:sp>
      <p:pic>
        <p:nvPicPr>
          <p:cNvPr id="2050" name="Picture 2" descr="http://myhellofalife.com/wordpress/wp-content/uploads/2013/02/fruit-bask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634" y="1844824"/>
            <a:ext cx="7582353" cy="47403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8" name="Облако 7"/>
          <p:cNvSpPr/>
          <p:nvPr/>
        </p:nvSpPr>
        <p:spPr>
          <a:xfrm rot="21413841">
            <a:off x="4968783" y="376151"/>
            <a:ext cx="4050815" cy="2152714"/>
          </a:xfrm>
          <a:prstGeom prst="cloud">
            <a:avLst/>
          </a:prstGeom>
          <a:solidFill>
            <a:srgbClr val="00B0F0"/>
          </a:solidFill>
        </p:spPr>
        <p:style>
          <a:lnRef idx="3">
            <a:schemeClr val="lt1"/>
          </a:lnRef>
          <a:fillRef idx="1">
            <a:schemeClr val="accent4"/>
          </a:fillRef>
          <a:effectRef idx="1">
            <a:schemeClr val="accent4"/>
          </a:effectRef>
          <a:fontRef idx="minor">
            <a:schemeClr val="lt1"/>
          </a:fontRef>
        </p:style>
        <p:txBody>
          <a:bodyPr anchor="ctr"/>
          <a:lstStyle/>
          <a:p>
            <a:pPr algn="ctr" fontAlgn="auto">
              <a:spcBef>
                <a:spcPts val="0"/>
              </a:spcBef>
              <a:spcAft>
                <a:spcPts val="0"/>
              </a:spcAft>
              <a:defRPr/>
            </a:pPr>
            <a:r>
              <a:rPr lang="ru-RU" sz="2000" b="1" dirty="0">
                <a:solidFill>
                  <a:srgbClr val="FFFF00"/>
                </a:solidFill>
                <a:latin typeface="Times New Roman" pitchFamily="18" charset="0"/>
                <a:cs typeface="Times New Roman" pitchFamily="18" charset="0"/>
              </a:rPr>
              <a:t>Апельсин- </a:t>
            </a:r>
            <a:r>
              <a:rPr lang="ru-RU" sz="2000" b="1" dirty="0" err="1">
                <a:solidFill>
                  <a:srgbClr val="FFFF00"/>
                </a:solidFill>
                <a:latin typeface="Times New Roman" pitchFamily="18" charset="0"/>
                <a:cs typeface="Times New Roman" pitchFamily="18" charset="0"/>
              </a:rPr>
              <a:t>жігерлі</a:t>
            </a:r>
            <a:r>
              <a:rPr lang="ru-RU" sz="2000" b="1" dirty="0">
                <a:solidFill>
                  <a:srgbClr val="FFFF00"/>
                </a:solidFill>
                <a:latin typeface="Times New Roman" pitchFamily="18" charset="0"/>
                <a:cs typeface="Times New Roman" pitchFamily="18" charset="0"/>
              </a:rPr>
              <a:t>, </a:t>
            </a:r>
            <a:r>
              <a:rPr lang="ru-RU" sz="2000" b="1" dirty="0" err="1">
                <a:solidFill>
                  <a:srgbClr val="FFFF00"/>
                </a:solidFill>
                <a:latin typeface="Times New Roman" pitchFamily="18" charset="0"/>
                <a:cs typeface="Times New Roman" pitchFamily="18" charset="0"/>
              </a:rPr>
              <a:t>іске</a:t>
            </a:r>
            <a:r>
              <a:rPr lang="ru-RU" sz="2000" b="1" dirty="0">
                <a:solidFill>
                  <a:srgbClr val="FFFF00"/>
                </a:solidFill>
                <a:latin typeface="Times New Roman" pitchFamily="18" charset="0"/>
                <a:cs typeface="Times New Roman" pitchFamily="18" charset="0"/>
              </a:rPr>
              <a:t> </a:t>
            </a:r>
            <a:r>
              <a:rPr lang="ru-RU" sz="2000" b="1" dirty="0" err="1">
                <a:solidFill>
                  <a:srgbClr val="FFFF00"/>
                </a:solidFill>
                <a:latin typeface="Times New Roman" pitchFamily="18" charset="0"/>
                <a:cs typeface="Times New Roman" pitchFamily="18" charset="0"/>
              </a:rPr>
              <a:t>келеді</a:t>
            </a:r>
            <a:r>
              <a:rPr lang="ru-RU" sz="2000" b="1" dirty="0">
                <a:solidFill>
                  <a:srgbClr val="FFFF00"/>
                </a:solidFill>
                <a:latin typeface="Times New Roman" pitchFamily="18" charset="0"/>
                <a:cs typeface="Times New Roman" pitchFamily="18" charset="0"/>
              </a:rPr>
              <a:t>. Топ </a:t>
            </a:r>
            <a:r>
              <a:rPr lang="ru-RU" sz="2000" b="1" dirty="0" err="1">
                <a:solidFill>
                  <a:srgbClr val="FFFF00"/>
                </a:solidFill>
                <a:latin typeface="Times New Roman" pitchFamily="18" charset="0"/>
                <a:cs typeface="Times New Roman" pitchFamily="18" charset="0"/>
              </a:rPr>
              <a:t>ішінен</a:t>
            </a:r>
            <a:r>
              <a:rPr lang="ru-RU" sz="2000" b="1" dirty="0">
                <a:solidFill>
                  <a:srgbClr val="FFFF00"/>
                </a:solidFill>
                <a:latin typeface="Times New Roman" pitchFamily="18" charset="0"/>
                <a:cs typeface="Times New Roman" pitchFamily="18" charset="0"/>
              </a:rPr>
              <a:t> </a:t>
            </a:r>
            <a:r>
              <a:rPr lang="ru-RU" sz="2000" b="1" dirty="0" err="1">
                <a:solidFill>
                  <a:srgbClr val="FFFF00"/>
                </a:solidFill>
                <a:latin typeface="Times New Roman" pitchFamily="18" charset="0"/>
                <a:cs typeface="Times New Roman" pitchFamily="18" charset="0"/>
              </a:rPr>
              <a:t>жарқырап</a:t>
            </a:r>
            <a:r>
              <a:rPr lang="ru-RU" sz="2000" b="1" dirty="0">
                <a:solidFill>
                  <a:srgbClr val="FFFF00"/>
                </a:solidFill>
                <a:latin typeface="Times New Roman" pitchFamily="18" charset="0"/>
                <a:cs typeface="Times New Roman" pitchFamily="18" charset="0"/>
              </a:rPr>
              <a:t> </a:t>
            </a:r>
            <a:r>
              <a:rPr lang="ru-RU" sz="2000" b="1" dirty="0" err="1">
                <a:solidFill>
                  <a:srgbClr val="FFFF00"/>
                </a:solidFill>
                <a:latin typeface="Times New Roman" pitchFamily="18" charset="0"/>
                <a:cs typeface="Times New Roman" pitchFamily="18" charset="0"/>
              </a:rPr>
              <a:t>көрінгенді</a:t>
            </a:r>
            <a:r>
              <a:rPr lang="ru-RU" sz="2000" b="1" dirty="0">
                <a:solidFill>
                  <a:srgbClr val="FFFF00"/>
                </a:solidFill>
                <a:latin typeface="Times New Roman" pitchFamily="18" charset="0"/>
                <a:cs typeface="Times New Roman" pitchFamily="18" charset="0"/>
              </a:rPr>
              <a:t> </a:t>
            </a:r>
            <a:r>
              <a:rPr lang="ru-RU" sz="2000" b="1" dirty="0" err="1">
                <a:solidFill>
                  <a:srgbClr val="FFFF00"/>
                </a:solidFill>
                <a:latin typeface="Times New Roman" pitchFamily="18" charset="0"/>
                <a:cs typeface="Times New Roman" pitchFamily="18" charset="0"/>
              </a:rPr>
              <a:t>ұнатады</a:t>
            </a:r>
            <a:r>
              <a:rPr lang="ru-RU" sz="2000" dirty="0">
                <a:solidFill>
                  <a:srgbClr val="FFFF00"/>
                </a:solidFill>
                <a:latin typeface="Times New Roman" pitchFamily="18" charset="0"/>
                <a:cs typeface="Times New Roman" pitchFamily="18" charset="0"/>
              </a:rPr>
              <a:t>.</a:t>
            </a:r>
            <a:endParaRPr lang="ru-RU" sz="2000" b="1" i="1" dirty="0">
              <a:solidFill>
                <a:srgbClr val="FFFF00"/>
              </a:solidFill>
              <a:latin typeface="Times New Roman" pitchFamily="18" charset="0"/>
              <a:cs typeface="Times New Roman" pitchFamily="18" charset="0"/>
            </a:endParaRPr>
          </a:p>
        </p:txBody>
      </p:sp>
      <p:sp>
        <p:nvSpPr>
          <p:cNvPr id="14" name="Облако 13"/>
          <p:cNvSpPr/>
          <p:nvPr/>
        </p:nvSpPr>
        <p:spPr>
          <a:xfrm rot="665569">
            <a:off x="162867" y="631361"/>
            <a:ext cx="4589851" cy="2285971"/>
          </a:xfrm>
          <a:prstGeom prst="cloud">
            <a:avLst/>
          </a:prstGeom>
          <a:solidFill>
            <a:srgbClr val="00B0F0"/>
          </a:solidFill>
        </p:spPr>
        <p:style>
          <a:lnRef idx="3">
            <a:schemeClr val="lt1"/>
          </a:lnRef>
          <a:fillRef idx="1">
            <a:schemeClr val="accent4"/>
          </a:fillRef>
          <a:effectRef idx="1">
            <a:schemeClr val="accent4"/>
          </a:effectRef>
          <a:fontRef idx="minor">
            <a:schemeClr val="lt1"/>
          </a:fontRef>
        </p:style>
        <p:txBody>
          <a:bodyPr anchor="ctr"/>
          <a:lstStyle/>
          <a:p>
            <a:pPr algn="ctr">
              <a:defRPr/>
            </a:pPr>
            <a:endParaRPr lang="ru-RU" sz="2000" b="1" dirty="0" smtClean="0">
              <a:solidFill>
                <a:schemeClr val="tx1"/>
              </a:solidFill>
              <a:latin typeface="Times New Roman" pitchFamily="18" charset="0"/>
              <a:cs typeface="Times New Roman" pitchFamily="18" charset="0"/>
            </a:endParaRPr>
          </a:p>
          <a:p>
            <a:pPr algn="ctr">
              <a:defRPr/>
            </a:pPr>
            <a:r>
              <a:rPr lang="ru-RU" sz="2000" b="1" dirty="0" smtClean="0">
                <a:solidFill>
                  <a:srgbClr val="FF0000"/>
                </a:solidFill>
                <a:latin typeface="Times New Roman" pitchFamily="18" charset="0"/>
                <a:cs typeface="Times New Roman" pitchFamily="18" charset="0"/>
              </a:rPr>
              <a:t>Алма- </a:t>
            </a:r>
            <a:r>
              <a:rPr lang="ru-RU" sz="2000" b="1" dirty="0" err="1">
                <a:solidFill>
                  <a:srgbClr val="FF0000"/>
                </a:solidFill>
                <a:latin typeface="Times New Roman" pitchFamily="18" charset="0"/>
                <a:cs typeface="Times New Roman" pitchFamily="18" charset="0"/>
              </a:rPr>
              <a:t>мінезі</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қатал</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Өмірге</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икем</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қиялшыл</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емес</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Сенімді</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жан</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Әлемдегі</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ең</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озық</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анаалр</a:t>
            </a:r>
            <a:r>
              <a:rPr lang="ru-RU" sz="2000" b="1" dirty="0">
                <a:solidFill>
                  <a:srgbClr val="FF0000"/>
                </a:solidFill>
                <a:latin typeface="Times New Roman" pitchFamily="18" charset="0"/>
                <a:cs typeface="Times New Roman" pitchFamily="18" charset="0"/>
              </a:rPr>
              <a:t> мен </a:t>
            </a:r>
            <a:r>
              <a:rPr lang="ru-RU" sz="2000" b="1" dirty="0" err="1">
                <a:solidFill>
                  <a:srgbClr val="FF0000"/>
                </a:solidFill>
                <a:latin typeface="Times New Roman" pitchFamily="18" charset="0"/>
                <a:cs typeface="Times New Roman" pitchFamily="18" charset="0"/>
              </a:rPr>
              <a:t>әкелер</a:t>
            </a:r>
            <a:r>
              <a:rPr lang="ru-RU" sz="2000" b="1" dirty="0">
                <a:solidFill>
                  <a:srgbClr val="FF0000"/>
                </a:solidFill>
                <a:latin typeface="Times New Roman" pitchFamily="18" charset="0"/>
                <a:cs typeface="Times New Roman" pitchFamily="18" charset="0"/>
              </a:rPr>
              <a:t>.</a:t>
            </a:r>
          </a:p>
          <a:p>
            <a:pPr algn="ctr" fontAlgn="auto">
              <a:spcBef>
                <a:spcPts val="0"/>
              </a:spcBef>
              <a:spcAft>
                <a:spcPts val="0"/>
              </a:spcAft>
              <a:defRPr/>
            </a:pPr>
            <a:endParaRPr lang="ru-RU" b="1" i="1" dirty="0">
              <a:solidFill>
                <a:srgbClr val="FF0000"/>
              </a:solidFill>
              <a:latin typeface="Times New Roman" pitchFamily="18" charset="0"/>
              <a:cs typeface="Times New Roman" pitchFamily="18" charset="0"/>
            </a:endParaRPr>
          </a:p>
        </p:txBody>
      </p:sp>
      <p:sp>
        <p:nvSpPr>
          <p:cNvPr id="15" name="Облако 14"/>
          <p:cNvSpPr/>
          <p:nvPr/>
        </p:nvSpPr>
        <p:spPr>
          <a:xfrm rot="472917">
            <a:off x="1228547" y="3233335"/>
            <a:ext cx="6562392" cy="2377712"/>
          </a:xfrm>
          <a:prstGeom prst="cloud">
            <a:avLst/>
          </a:prstGeom>
          <a:solidFill>
            <a:srgbClr val="00B0F0"/>
          </a:solidFill>
        </p:spPr>
        <p:style>
          <a:lnRef idx="3">
            <a:schemeClr val="lt1"/>
          </a:lnRef>
          <a:fillRef idx="1">
            <a:schemeClr val="accent4"/>
          </a:fillRef>
          <a:effectRef idx="1">
            <a:schemeClr val="accent4"/>
          </a:effectRef>
          <a:fontRef idx="minor">
            <a:schemeClr val="lt1"/>
          </a:fontRef>
        </p:style>
        <p:txBody>
          <a:bodyPr anchor="ctr"/>
          <a:lstStyle/>
          <a:p>
            <a:pPr algn="ctr"/>
            <a:r>
              <a:rPr lang="ru-RU" sz="2000" b="1" dirty="0">
                <a:solidFill>
                  <a:srgbClr val="FFFF00"/>
                </a:solidFill>
                <a:latin typeface="Times New Roman" pitchFamily="18" charset="0"/>
                <a:cs typeface="Times New Roman" pitchFamily="18" charset="0"/>
              </a:rPr>
              <a:t>Банан – </a:t>
            </a:r>
            <a:r>
              <a:rPr lang="ru-RU" sz="2000" b="1" dirty="0" err="1">
                <a:solidFill>
                  <a:srgbClr val="FFFF00"/>
                </a:solidFill>
                <a:latin typeface="Times New Roman" pitchFamily="18" charset="0"/>
                <a:cs typeface="Times New Roman" pitchFamily="18" charset="0"/>
              </a:rPr>
              <a:t>сез</a:t>
            </a:r>
            <a:r>
              <a:rPr lang="kk-KZ" sz="2000" b="1" dirty="0">
                <a:solidFill>
                  <a:srgbClr val="FFFF00"/>
                </a:solidFill>
                <a:latin typeface="Times New Roman" pitchFamily="18" charset="0"/>
                <a:cs typeface="Times New Roman" pitchFamily="18" charset="0"/>
              </a:rPr>
              <a:t>імтал, жаны жараланғыш, Өзіне сын айтқанды қаламайтын өте өкпелегіш, алайда керек кезде өзін құрбандыққа шалуға даяр адамдар</a:t>
            </a:r>
            <a:endParaRPr lang="ru-RU" sz="2000" b="1" dirty="0">
              <a:solidFill>
                <a:srgbClr val="FFFF00"/>
              </a:solidFill>
              <a:latin typeface="Times New Roman" pitchFamily="18" charset="0"/>
              <a:cs typeface="Times New Roman" pitchFamily="18" charset="0"/>
            </a:endParaRPr>
          </a:p>
        </p:txBody>
      </p:sp>
      <p:sp>
        <p:nvSpPr>
          <p:cNvPr id="10" name="Freeform 11"/>
          <p:cNvSpPr>
            <a:spLocks/>
          </p:cNvSpPr>
          <p:nvPr/>
        </p:nvSpPr>
        <p:spPr bwMode="auto">
          <a:xfrm rot="21477435">
            <a:off x="7257102" y="4754386"/>
            <a:ext cx="1662112" cy="1196976"/>
          </a:xfrm>
          <a:custGeom>
            <a:avLst/>
            <a:gdLst>
              <a:gd name="T0" fmla="*/ 2147483647 w 800"/>
              <a:gd name="T1" fmla="*/ 2147483647 h 1353"/>
              <a:gd name="T2" fmla="*/ 2147483647 w 800"/>
              <a:gd name="T3" fmla="*/ 2147483647 h 1353"/>
              <a:gd name="T4" fmla="*/ 2147483647 w 800"/>
              <a:gd name="T5" fmla="*/ 2147483647 h 1353"/>
              <a:gd name="T6" fmla="*/ 2147483647 w 800"/>
              <a:gd name="T7" fmla="*/ 2147483647 h 1353"/>
              <a:gd name="T8" fmla="*/ 2147483647 w 800"/>
              <a:gd name="T9" fmla="*/ 2147483647 h 1353"/>
              <a:gd name="T10" fmla="*/ 2147483647 w 800"/>
              <a:gd name="T11" fmla="*/ 2147483647 h 1353"/>
              <a:gd name="T12" fmla="*/ 2147483647 w 800"/>
              <a:gd name="T13" fmla="*/ 2147483647 h 1353"/>
              <a:gd name="T14" fmla="*/ 2147483647 w 800"/>
              <a:gd name="T15" fmla="*/ 2147483647 h 1353"/>
              <a:gd name="T16" fmla="*/ 2147483647 w 800"/>
              <a:gd name="T17" fmla="*/ 2147483647 h 1353"/>
              <a:gd name="T18" fmla="*/ 2147483647 w 800"/>
              <a:gd name="T19" fmla="*/ 2147483647 h 1353"/>
              <a:gd name="T20" fmla="*/ 2147483647 w 800"/>
              <a:gd name="T21" fmla="*/ 2147483647 h 1353"/>
              <a:gd name="T22" fmla="*/ 2147483647 w 800"/>
              <a:gd name="T23" fmla="*/ 2147483647 h 1353"/>
              <a:gd name="T24" fmla="*/ 2147483647 w 800"/>
              <a:gd name="T25" fmla="*/ 2147483647 h 1353"/>
              <a:gd name="T26" fmla="*/ 2147483647 w 800"/>
              <a:gd name="T27" fmla="*/ 2147483647 h 1353"/>
              <a:gd name="T28" fmla="*/ 2147483647 w 800"/>
              <a:gd name="T29" fmla="*/ 2147483647 h 1353"/>
              <a:gd name="T30" fmla="*/ 2147483647 w 800"/>
              <a:gd name="T31" fmla="*/ 2147483647 h 1353"/>
              <a:gd name="T32" fmla="*/ 2147483647 w 800"/>
              <a:gd name="T33" fmla="*/ 2147483647 h 1353"/>
              <a:gd name="T34" fmla="*/ 2147483647 w 800"/>
              <a:gd name="T35" fmla="*/ 2147483647 h 1353"/>
              <a:gd name="T36" fmla="*/ 2147483647 w 800"/>
              <a:gd name="T37" fmla="*/ 2147483647 h 1353"/>
              <a:gd name="T38" fmla="*/ 2147483647 w 800"/>
              <a:gd name="T39" fmla="*/ 2147483647 h 1353"/>
              <a:gd name="T40" fmla="*/ 2147483647 w 800"/>
              <a:gd name="T41" fmla="*/ 2147483647 h 1353"/>
              <a:gd name="T42" fmla="*/ 2147483647 w 800"/>
              <a:gd name="T43" fmla="*/ 2147483647 h 1353"/>
              <a:gd name="T44" fmla="*/ 0 w 800"/>
              <a:gd name="T45" fmla="*/ 2147483647 h 1353"/>
              <a:gd name="T46" fmla="*/ 2147483647 w 800"/>
              <a:gd name="T47" fmla="*/ 2147483647 h 1353"/>
              <a:gd name="T48" fmla="*/ 2147483647 w 800"/>
              <a:gd name="T49" fmla="*/ 2147483647 h 1353"/>
              <a:gd name="T50" fmla="*/ 2147483647 w 800"/>
              <a:gd name="T51" fmla="*/ 2147483647 h 1353"/>
              <a:gd name="T52" fmla="*/ 2147483647 w 800"/>
              <a:gd name="T53" fmla="*/ 2147483647 h 1353"/>
              <a:gd name="T54" fmla="*/ 2147483647 w 800"/>
              <a:gd name="T55" fmla="*/ 2147483647 h 1353"/>
              <a:gd name="T56" fmla="*/ 2147483647 w 800"/>
              <a:gd name="T57" fmla="*/ 2147483647 h 1353"/>
              <a:gd name="T58" fmla="*/ 2147483647 w 800"/>
              <a:gd name="T59" fmla="*/ 2147483647 h 1353"/>
              <a:gd name="T60" fmla="*/ 2147483647 w 800"/>
              <a:gd name="T61" fmla="*/ 2147483647 h 1353"/>
              <a:gd name="T62" fmla="*/ 2147483647 w 800"/>
              <a:gd name="T63" fmla="*/ 2147483647 h 1353"/>
              <a:gd name="T64" fmla="*/ 2147483647 w 800"/>
              <a:gd name="T65" fmla="*/ 2147483647 h 1353"/>
              <a:gd name="T66" fmla="*/ 2147483647 w 800"/>
              <a:gd name="T67" fmla="*/ 2147483647 h 135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0"/>
              <a:gd name="T103" fmla="*/ 0 h 1353"/>
              <a:gd name="T104" fmla="*/ 800 w 800"/>
              <a:gd name="T105" fmla="*/ 1353 h 135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0" h="1353">
                <a:moveTo>
                  <a:pt x="175" y="49"/>
                </a:moveTo>
                <a:cubicBezTo>
                  <a:pt x="185" y="46"/>
                  <a:pt x="198" y="46"/>
                  <a:pt x="205" y="39"/>
                </a:cubicBezTo>
                <a:cubicBezTo>
                  <a:pt x="241" y="3"/>
                  <a:pt x="174" y="0"/>
                  <a:pt x="253" y="20"/>
                </a:cubicBezTo>
                <a:cubicBezTo>
                  <a:pt x="339" y="74"/>
                  <a:pt x="231" y="17"/>
                  <a:pt x="312" y="29"/>
                </a:cubicBezTo>
                <a:cubicBezTo>
                  <a:pt x="337" y="33"/>
                  <a:pt x="357" y="51"/>
                  <a:pt x="380" y="59"/>
                </a:cubicBezTo>
                <a:cubicBezTo>
                  <a:pt x="390" y="52"/>
                  <a:pt x="398" y="41"/>
                  <a:pt x="410" y="39"/>
                </a:cubicBezTo>
                <a:cubicBezTo>
                  <a:pt x="420" y="37"/>
                  <a:pt x="429" y="49"/>
                  <a:pt x="439" y="49"/>
                </a:cubicBezTo>
                <a:cubicBezTo>
                  <a:pt x="449" y="49"/>
                  <a:pt x="458" y="42"/>
                  <a:pt x="468" y="39"/>
                </a:cubicBezTo>
                <a:cubicBezTo>
                  <a:pt x="547" y="55"/>
                  <a:pt x="519" y="72"/>
                  <a:pt x="605" y="59"/>
                </a:cubicBezTo>
                <a:cubicBezTo>
                  <a:pt x="611" y="69"/>
                  <a:pt x="615" y="81"/>
                  <a:pt x="624" y="88"/>
                </a:cubicBezTo>
                <a:cubicBezTo>
                  <a:pt x="632" y="95"/>
                  <a:pt x="647" y="91"/>
                  <a:pt x="654" y="98"/>
                </a:cubicBezTo>
                <a:cubicBezTo>
                  <a:pt x="661" y="105"/>
                  <a:pt x="656" y="120"/>
                  <a:pt x="663" y="127"/>
                </a:cubicBezTo>
                <a:cubicBezTo>
                  <a:pt x="684" y="148"/>
                  <a:pt x="721" y="142"/>
                  <a:pt x="751" y="147"/>
                </a:cubicBezTo>
                <a:cubicBezTo>
                  <a:pt x="754" y="166"/>
                  <a:pt x="747" y="191"/>
                  <a:pt x="761" y="205"/>
                </a:cubicBezTo>
                <a:cubicBezTo>
                  <a:pt x="769" y="213"/>
                  <a:pt x="780" y="181"/>
                  <a:pt x="790" y="186"/>
                </a:cubicBezTo>
                <a:cubicBezTo>
                  <a:pt x="799" y="191"/>
                  <a:pt x="787" y="207"/>
                  <a:pt x="781" y="215"/>
                </a:cubicBezTo>
                <a:cubicBezTo>
                  <a:pt x="771" y="227"/>
                  <a:pt x="755" y="234"/>
                  <a:pt x="742" y="244"/>
                </a:cubicBezTo>
                <a:cubicBezTo>
                  <a:pt x="752" y="251"/>
                  <a:pt x="766" y="253"/>
                  <a:pt x="771" y="264"/>
                </a:cubicBezTo>
                <a:cubicBezTo>
                  <a:pt x="783" y="291"/>
                  <a:pt x="790" y="352"/>
                  <a:pt x="790" y="352"/>
                </a:cubicBezTo>
                <a:cubicBezTo>
                  <a:pt x="787" y="375"/>
                  <a:pt x="785" y="397"/>
                  <a:pt x="781" y="420"/>
                </a:cubicBezTo>
                <a:cubicBezTo>
                  <a:pt x="779" y="433"/>
                  <a:pt x="767" y="446"/>
                  <a:pt x="771" y="459"/>
                </a:cubicBezTo>
                <a:cubicBezTo>
                  <a:pt x="775" y="470"/>
                  <a:pt x="790" y="472"/>
                  <a:pt x="800" y="478"/>
                </a:cubicBezTo>
                <a:cubicBezTo>
                  <a:pt x="783" y="543"/>
                  <a:pt x="782" y="611"/>
                  <a:pt x="761" y="674"/>
                </a:cubicBezTo>
                <a:cubicBezTo>
                  <a:pt x="771" y="680"/>
                  <a:pt x="788" y="682"/>
                  <a:pt x="790" y="693"/>
                </a:cubicBezTo>
                <a:cubicBezTo>
                  <a:pt x="792" y="705"/>
                  <a:pt x="776" y="712"/>
                  <a:pt x="771" y="723"/>
                </a:cubicBezTo>
                <a:cubicBezTo>
                  <a:pt x="766" y="732"/>
                  <a:pt x="764" y="742"/>
                  <a:pt x="761" y="752"/>
                </a:cubicBezTo>
                <a:cubicBezTo>
                  <a:pt x="764" y="762"/>
                  <a:pt x="766" y="772"/>
                  <a:pt x="771" y="781"/>
                </a:cubicBezTo>
                <a:cubicBezTo>
                  <a:pt x="776" y="791"/>
                  <a:pt x="792" y="799"/>
                  <a:pt x="790" y="810"/>
                </a:cubicBezTo>
                <a:cubicBezTo>
                  <a:pt x="788" y="824"/>
                  <a:pt x="771" y="830"/>
                  <a:pt x="761" y="840"/>
                </a:cubicBezTo>
                <a:cubicBezTo>
                  <a:pt x="788" y="919"/>
                  <a:pt x="781" y="889"/>
                  <a:pt x="761" y="967"/>
                </a:cubicBezTo>
                <a:cubicBezTo>
                  <a:pt x="772" y="998"/>
                  <a:pt x="789" y="1023"/>
                  <a:pt x="800" y="1054"/>
                </a:cubicBezTo>
                <a:cubicBezTo>
                  <a:pt x="698" y="1089"/>
                  <a:pt x="785" y="1219"/>
                  <a:pt x="712" y="1279"/>
                </a:cubicBezTo>
                <a:cubicBezTo>
                  <a:pt x="702" y="1288"/>
                  <a:pt x="686" y="1286"/>
                  <a:pt x="673" y="1289"/>
                </a:cubicBezTo>
                <a:cubicBezTo>
                  <a:pt x="631" y="1353"/>
                  <a:pt x="649" y="1343"/>
                  <a:pt x="507" y="1308"/>
                </a:cubicBezTo>
                <a:cubicBezTo>
                  <a:pt x="497" y="1306"/>
                  <a:pt x="504" y="1286"/>
                  <a:pt x="497" y="1279"/>
                </a:cubicBezTo>
                <a:cubicBezTo>
                  <a:pt x="490" y="1272"/>
                  <a:pt x="478" y="1272"/>
                  <a:pt x="468" y="1269"/>
                </a:cubicBezTo>
                <a:cubicBezTo>
                  <a:pt x="397" y="1293"/>
                  <a:pt x="430" y="1284"/>
                  <a:pt x="371" y="1299"/>
                </a:cubicBezTo>
                <a:cubicBezTo>
                  <a:pt x="299" y="1275"/>
                  <a:pt x="279" y="1340"/>
                  <a:pt x="234" y="1269"/>
                </a:cubicBezTo>
                <a:cubicBezTo>
                  <a:pt x="165" y="1317"/>
                  <a:pt x="237" y="1281"/>
                  <a:pt x="195" y="1259"/>
                </a:cubicBezTo>
                <a:cubicBezTo>
                  <a:pt x="186" y="1254"/>
                  <a:pt x="176" y="1266"/>
                  <a:pt x="166" y="1269"/>
                </a:cubicBezTo>
                <a:cubicBezTo>
                  <a:pt x="156" y="1263"/>
                  <a:pt x="148" y="1250"/>
                  <a:pt x="136" y="1250"/>
                </a:cubicBezTo>
                <a:cubicBezTo>
                  <a:pt x="122" y="1250"/>
                  <a:pt x="110" y="1275"/>
                  <a:pt x="97" y="1269"/>
                </a:cubicBezTo>
                <a:cubicBezTo>
                  <a:pt x="76" y="1259"/>
                  <a:pt x="58" y="1211"/>
                  <a:pt x="58" y="1211"/>
                </a:cubicBezTo>
                <a:cubicBezTo>
                  <a:pt x="52" y="1185"/>
                  <a:pt x="49" y="1158"/>
                  <a:pt x="39" y="1133"/>
                </a:cubicBezTo>
                <a:cubicBezTo>
                  <a:pt x="33" y="1118"/>
                  <a:pt x="17" y="1108"/>
                  <a:pt x="9" y="1093"/>
                </a:cubicBezTo>
                <a:cubicBezTo>
                  <a:pt x="4" y="1084"/>
                  <a:pt x="3" y="1074"/>
                  <a:pt x="0" y="1064"/>
                </a:cubicBezTo>
                <a:cubicBezTo>
                  <a:pt x="19" y="1004"/>
                  <a:pt x="29" y="1056"/>
                  <a:pt x="48" y="996"/>
                </a:cubicBezTo>
                <a:cubicBezTo>
                  <a:pt x="39" y="944"/>
                  <a:pt x="18" y="908"/>
                  <a:pt x="78" y="888"/>
                </a:cubicBezTo>
                <a:cubicBezTo>
                  <a:pt x="75" y="878"/>
                  <a:pt x="68" y="869"/>
                  <a:pt x="68" y="859"/>
                </a:cubicBezTo>
                <a:cubicBezTo>
                  <a:pt x="68" y="849"/>
                  <a:pt x="82" y="839"/>
                  <a:pt x="78" y="830"/>
                </a:cubicBezTo>
                <a:cubicBezTo>
                  <a:pt x="73" y="819"/>
                  <a:pt x="58" y="817"/>
                  <a:pt x="48" y="810"/>
                </a:cubicBezTo>
                <a:cubicBezTo>
                  <a:pt x="112" y="769"/>
                  <a:pt x="60" y="816"/>
                  <a:pt x="68" y="762"/>
                </a:cubicBezTo>
                <a:cubicBezTo>
                  <a:pt x="71" y="740"/>
                  <a:pt x="90" y="724"/>
                  <a:pt x="97" y="703"/>
                </a:cubicBezTo>
                <a:cubicBezTo>
                  <a:pt x="64" y="653"/>
                  <a:pt x="94" y="659"/>
                  <a:pt x="78" y="605"/>
                </a:cubicBezTo>
                <a:cubicBezTo>
                  <a:pt x="81" y="592"/>
                  <a:pt x="91" y="579"/>
                  <a:pt x="87" y="566"/>
                </a:cubicBezTo>
                <a:cubicBezTo>
                  <a:pt x="83" y="553"/>
                  <a:pt x="66" y="548"/>
                  <a:pt x="58" y="537"/>
                </a:cubicBezTo>
                <a:cubicBezTo>
                  <a:pt x="52" y="529"/>
                  <a:pt x="51" y="518"/>
                  <a:pt x="48" y="508"/>
                </a:cubicBezTo>
                <a:cubicBezTo>
                  <a:pt x="63" y="462"/>
                  <a:pt x="77" y="475"/>
                  <a:pt x="117" y="449"/>
                </a:cubicBezTo>
                <a:cubicBezTo>
                  <a:pt x="67" y="432"/>
                  <a:pt x="69" y="423"/>
                  <a:pt x="97" y="381"/>
                </a:cubicBezTo>
                <a:cubicBezTo>
                  <a:pt x="87" y="365"/>
                  <a:pt x="78" y="348"/>
                  <a:pt x="68" y="332"/>
                </a:cubicBezTo>
                <a:cubicBezTo>
                  <a:pt x="62" y="322"/>
                  <a:pt x="45" y="314"/>
                  <a:pt x="48" y="303"/>
                </a:cubicBezTo>
                <a:cubicBezTo>
                  <a:pt x="51" y="293"/>
                  <a:pt x="68" y="296"/>
                  <a:pt x="78" y="293"/>
                </a:cubicBezTo>
                <a:cubicBezTo>
                  <a:pt x="120" y="264"/>
                  <a:pt x="109" y="246"/>
                  <a:pt x="136" y="205"/>
                </a:cubicBezTo>
                <a:cubicBezTo>
                  <a:pt x="123" y="195"/>
                  <a:pt x="108" y="187"/>
                  <a:pt x="97" y="176"/>
                </a:cubicBezTo>
                <a:cubicBezTo>
                  <a:pt x="89" y="168"/>
                  <a:pt x="71" y="156"/>
                  <a:pt x="78" y="147"/>
                </a:cubicBezTo>
                <a:cubicBezTo>
                  <a:pt x="91" y="131"/>
                  <a:pt x="117" y="134"/>
                  <a:pt x="136" y="127"/>
                </a:cubicBezTo>
                <a:cubicBezTo>
                  <a:pt x="147" y="123"/>
                  <a:pt x="156" y="114"/>
                  <a:pt x="166" y="107"/>
                </a:cubicBezTo>
                <a:cubicBezTo>
                  <a:pt x="189" y="38"/>
                  <a:pt x="168" y="38"/>
                  <a:pt x="214" y="68"/>
                </a:cubicBezTo>
                <a:cubicBezTo>
                  <a:pt x="236" y="36"/>
                  <a:pt x="234" y="51"/>
                  <a:pt x="234" y="29"/>
                </a:cubicBezTo>
              </a:path>
            </a:pathLst>
          </a:custGeom>
          <a:gradFill rotWithShape="1">
            <a:gsLst>
              <a:gs pos="0">
                <a:srgbClr val="FFFFFF"/>
              </a:gs>
              <a:gs pos="100000">
                <a:srgbClr val="FF0000">
                  <a:alpha val="43999"/>
                </a:srgbClr>
              </a:gs>
            </a:gsLst>
            <a:path path="rect">
              <a:fillToRect l="50000" t="50000" r="50000" b="50000"/>
            </a:path>
          </a:gradFill>
          <a:ln w="25400">
            <a:noFill/>
            <a:round/>
            <a:headEnd/>
            <a:tailEnd/>
          </a:ln>
          <a:effectLst>
            <a:prstShdw prst="shdw17" dist="17961" dir="2700000">
              <a:srgbClr val="990000"/>
            </a:prstShdw>
          </a:effectLst>
        </p:spPr>
        <p:txBody>
          <a:bodyPr/>
          <a:lstStyle/>
          <a:p>
            <a:endParaRPr lang="ru-RU"/>
          </a:p>
        </p:txBody>
      </p:sp>
      <p:pic>
        <p:nvPicPr>
          <p:cNvPr id="11" name="Picture 20" descr="карандаш рисует"/>
          <p:cNvPicPr>
            <a:picLocks noChangeAspect="1" noChangeArrowheads="1" noCrop="1"/>
          </p:cNvPicPr>
          <p:nvPr/>
        </p:nvPicPr>
        <p:blipFill>
          <a:blip r:embed="rId2"/>
          <a:srcRect/>
          <a:stretch>
            <a:fillRect/>
          </a:stretch>
        </p:blipFill>
        <p:spPr bwMode="auto">
          <a:xfrm>
            <a:off x="8090124" y="4571085"/>
            <a:ext cx="936625" cy="936625"/>
          </a:xfrm>
          <a:prstGeom prst="rect">
            <a:avLst/>
          </a:prstGeom>
          <a:noFill/>
          <a:ln w="9525">
            <a:noFill/>
            <a:miter lim="800000"/>
            <a:headEnd/>
            <a:tailEnd/>
          </a:ln>
        </p:spPr>
      </p:pic>
      <p:pic>
        <p:nvPicPr>
          <p:cNvPr id="3076" name="Picture 4" descr="http://picsfab.com/download/image/33173/1920x1200_appl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70298">
            <a:off x="173588" y="2679061"/>
            <a:ext cx="1799590" cy="131691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myjoyofcooking.files.wordpress.com/2012/12/wpid-screenshot_2012-12-23-00-09-09.jpg?w=68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31046" y="2429083"/>
            <a:ext cx="1314223" cy="141147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img1.badfon.ru/original/2880x1800/b/2b/frukty-banany-fruits-banana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2751" y="5352873"/>
            <a:ext cx="2230082" cy="1393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23"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10" name="Freeform 9"/>
          <p:cNvSpPr>
            <a:spLocks/>
          </p:cNvSpPr>
          <p:nvPr/>
        </p:nvSpPr>
        <p:spPr bwMode="auto">
          <a:xfrm rot="187722" flipV="1">
            <a:off x="1265240" y="179639"/>
            <a:ext cx="6626225" cy="1593850"/>
          </a:xfrm>
          <a:custGeom>
            <a:avLst/>
            <a:gdLst>
              <a:gd name="T0" fmla="*/ 2147483647 w 1707"/>
              <a:gd name="T1" fmla="*/ 2147483647 h 727"/>
              <a:gd name="T2" fmla="*/ 2147483647 w 1707"/>
              <a:gd name="T3" fmla="*/ 2147483647 h 727"/>
              <a:gd name="T4" fmla="*/ 2147483647 w 1707"/>
              <a:gd name="T5" fmla="*/ 2147483647 h 727"/>
              <a:gd name="T6" fmla="*/ 2147483647 w 1707"/>
              <a:gd name="T7" fmla="*/ 2147483647 h 727"/>
              <a:gd name="T8" fmla="*/ 2147483647 w 1707"/>
              <a:gd name="T9" fmla="*/ 2147483647 h 727"/>
              <a:gd name="T10" fmla="*/ 2147483647 w 1707"/>
              <a:gd name="T11" fmla="*/ 2147483647 h 727"/>
              <a:gd name="T12" fmla="*/ 2147483647 w 1707"/>
              <a:gd name="T13" fmla="*/ 2147483647 h 727"/>
              <a:gd name="T14" fmla="*/ 2147483647 w 1707"/>
              <a:gd name="T15" fmla="*/ 2147483647 h 727"/>
              <a:gd name="T16" fmla="*/ 2147483647 w 1707"/>
              <a:gd name="T17" fmla="*/ 2147483647 h 727"/>
              <a:gd name="T18" fmla="*/ 2147483647 w 1707"/>
              <a:gd name="T19" fmla="*/ 2147483647 h 727"/>
              <a:gd name="T20" fmla="*/ 2147483647 w 1707"/>
              <a:gd name="T21" fmla="*/ 2147483647 h 727"/>
              <a:gd name="T22" fmla="*/ 2147483647 w 1707"/>
              <a:gd name="T23" fmla="*/ 2147483647 h 727"/>
              <a:gd name="T24" fmla="*/ 2147483647 w 1707"/>
              <a:gd name="T25" fmla="*/ 2147483647 h 727"/>
              <a:gd name="T26" fmla="*/ 2147483647 w 1707"/>
              <a:gd name="T27" fmla="*/ 2147483647 h 727"/>
              <a:gd name="T28" fmla="*/ 2147483647 w 1707"/>
              <a:gd name="T29" fmla="*/ 2147483647 h 727"/>
              <a:gd name="T30" fmla="*/ 2147483647 w 1707"/>
              <a:gd name="T31" fmla="*/ 2147483647 h 727"/>
              <a:gd name="T32" fmla="*/ 2147483647 w 1707"/>
              <a:gd name="T33" fmla="*/ 2147483647 h 727"/>
              <a:gd name="T34" fmla="*/ 2147483647 w 1707"/>
              <a:gd name="T35" fmla="*/ 2147483647 h 727"/>
              <a:gd name="T36" fmla="*/ 2147483647 w 1707"/>
              <a:gd name="T37" fmla="*/ 2147483647 h 727"/>
              <a:gd name="T38" fmla="*/ 2147483647 w 1707"/>
              <a:gd name="T39" fmla="*/ 2147483647 h 727"/>
              <a:gd name="T40" fmla="*/ 2147483647 w 1707"/>
              <a:gd name="T41" fmla="*/ 2147483647 h 727"/>
              <a:gd name="T42" fmla="*/ 2147483647 w 1707"/>
              <a:gd name="T43" fmla="*/ 2147483647 h 727"/>
              <a:gd name="T44" fmla="*/ 2147483647 w 1707"/>
              <a:gd name="T45" fmla="*/ 2147483647 h 727"/>
              <a:gd name="T46" fmla="*/ 2147483647 w 1707"/>
              <a:gd name="T47" fmla="*/ 2147483647 h 727"/>
              <a:gd name="T48" fmla="*/ 2147483647 w 1707"/>
              <a:gd name="T49" fmla="*/ 2147483647 h 727"/>
              <a:gd name="T50" fmla="*/ 2147483647 w 1707"/>
              <a:gd name="T51" fmla="*/ 2147483647 h 727"/>
              <a:gd name="T52" fmla="*/ 2147483647 w 1707"/>
              <a:gd name="T53" fmla="*/ 2147483647 h 727"/>
              <a:gd name="T54" fmla="*/ 2147483647 w 1707"/>
              <a:gd name="T55" fmla="*/ 2147483647 h 727"/>
              <a:gd name="T56" fmla="*/ 2147483647 w 1707"/>
              <a:gd name="T57" fmla="*/ 2147483647 h 727"/>
              <a:gd name="T58" fmla="*/ 2147483647 w 1707"/>
              <a:gd name="T59" fmla="*/ 2147483647 h 727"/>
              <a:gd name="T60" fmla="*/ 2147483647 w 1707"/>
              <a:gd name="T61" fmla="*/ 2147483647 h 727"/>
              <a:gd name="T62" fmla="*/ 2147483647 w 1707"/>
              <a:gd name="T63" fmla="*/ 2147483647 h 727"/>
              <a:gd name="T64" fmla="*/ 2147483647 w 1707"/>
              <a:gd name="T65" fmla="*/ 2147483647 h 727"/>
              <a:gd name="T66" fmla="*/ 2147483647 w 1707"/>
              <a:gd name="T67" fmla="*/ 2147483647 h 727"/>
              <a:gd name="T68" fmla="*/ 2147483647 w 1707"/>
              <a:gd name="T69" fmla="*/ 2147483647 h 727"/>
              <a:gd name="T70" fmla="*/ 2147483647 w 1707"/>
              <a:gd name="T71" fmla="*/ 2147483647 h 727"/>
              <a:gd name="T72" fmla="*/ 2147483647 w 1707"/>
              <a:gd name="T73" fmla="*/ 2147483647 h 7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07"/>
              <a:gd name="T112" fmla="*/ 0 h 727"/>
              <a:gd name="T113" fmla="*/ 1707 w 1707"/>
              <a:gd name="T114" fmla="*/ 727 h 7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07" h="727">
                <a:moveTo>
                  <a:pt x="179" y="102"/>
                </a:moveTo>
                <a:cubicBezTo>
                  <a:pt x="185" y="92"/>
                  <a:pt x="189" y="80"/>
                  <a:pt x="198" y="73"/>
                </a:cubicBezTo>
                <a:cubicBezTo>
                  <a:pt x="233" y="45"/>
                  <a:pt x="259" y="93"/>
                  <a:pt x="286" y="112"/>
                </a:cubicBezTo>
                <a:cubicBezTo>
                  <a:pt x="306" y="105"/>
                  <a:pt x="325" y="85"/>
                  <a:pt x="345" y="92"/>
                </a:cubicBezTo>
                <a:cubicBezTo>
                  <a:pt x="365" y="99"/>
                  <a:pt x="404" y="112"/>
                  <a:pt x="404" y="112"/>
                </a:cubicBezTo>
                <a:cubicBezTo>
                  <a:pt x="414" y="109"/>
                  <a:pt x="423" y="101"/>
                  <a:pt x="433" y="102"/>
                </a:cubicBezTo>
                <a:cubicBezTo>
                  <a:pt x="453" y="104"/>
                  <a:pt x="491" y="122"/>
                  <a:pt x="491" y="122"/>
                </a:cubicBezTo>
                <a:cubicBezTo>
                  <a:pt x="501" y="119"/>
                  <a:pt x="511" y="110"/>
                  <a:pt x="521" y="112"/>
                </a:cubicBezTo>
                <a:cubicBezTo>
                  <a:pt x="532" y="114"/>
                  <a:pt x="538" y="131"/>
                  <a:pt x="550" y="131"/>
                </a:cubicBezTo>
                <a:cubicBezTo>
                  <a:pt x="562" y="131"/>
                  <a:pt x="569" y="118"/>
                  <a:pt x="579" y="112"/>
                </a:cubicBezTo>
                <a:cubicBezTo>
                  <a:pt x="641" y="151"/>
                  <a:pt x="655" y="101"/>
                  <a:pt x="716" y="141"/>
                </a:cubicBezTo>
                <a:cubicBezTo>
                  <a:pt x="732" y="138"/>
                  <a:pt x="748" y="129"/>
                  <a:pt x="765" y="131"/>
                </a:cubicBezTo>
                <a:cubicBezTo>
                  <a:pt x="777" y="132"/>
                  <a:pt x="782" y="150"/>
                  <a:pt x="794" y="151"/>
                </a:cubicBezTo>
                <a:cubicBezTo>
                  <a:pt x="812" y="153"/>
                  <a:pt x="853" y="138"/>
                  <a:pt x="872" y="131"/>
                </a:cubicBezTo>
                <a:cubicBezTo>
                  <a:pt x="885" y="138"/>
                  <a:pt x="897" y="149"/>
                  <a:pt x="911" y="151"/>
                </a:cubicBezTo>
                <a:cubicBezTo>
                  <a:pt x="924" y="153"/>
                  <a:pt x="937" y="141"/>
                  <a:pt x="950" y="141"/>
                </a:cubicBezTo>
                <a:cubicBezTo>
                  <a:pt x="961" y="141"/>
                  <a:pt x="970" y="148"/>
                  <a:pt x="980" y="151"/>
                </a:cubicBezTo>
                <a:cubicBezTo>
                  <a:pt x="996" y="148"/>
                  <a:pt x="1012" y="139"/>
                  <a:pt x="1028" y="141"/>
                </a:cubicBezTo>
                <a:cubicBezTo>
                  <a:pt x="1040" y="143"/>
                  <a:pt x="1046" y="161"/>
                  <a:pt x="1058" y="161"/>
                </a:cubicBezTo>
                <a:cubicBezTo>
                  <a:pt x="1110" y="161"/>
                  <a:pt x="1214" y="141"/>
                  <a:pt x="1214" y="141"/>
                </a:cubicBezTo>
                <a:cubicBezTo>
                  <a:pt x="1266" y="154"/>
                  <a:pt x="1275" y="135"/>
                  <a:pt x="1321" y="151"/>
                </a:cubicBezTo>
                <a:cubicBezTo>
                  <a:pt x="1341" y="148"/>
                  <a:pt x="1360" y="139"/>
                  <a:pt x="1380" y="141"/>
                </a:cubicBezTo>
                <a:cubicBezTo>
                  <a:pt x="1400" y="143"/>
                  <a:pt x="1438" y="161"/>
                  <a:pt x="1438" y="161"/>
                </a:cubicBezTo>
                <a:cubicBezTo>
                  <a:pt x="1523" y="133"/>
                  <a:pt x="1411" y="161"/>
                  <a:pt x="1497" y="171"/>
                </a:cubicBezTo>
                <a:cubicBezTo>
                  <a:pt x="1506" y="172"/>
                  <a:pt x="1591" y="154"/>
                  <a:pt x="1604" y="151"/>
                </a:cubicBezTo>
                <a:cubicBezTo>
                  <a:pt x="1625" y="212"/>
                  <a:pt x="1595" y="151"/>
                  <a:pt x="1663" y="190"/>
                </a:cubicBezTo>
                <a:cubicBezTo>
                  <a:pt x="1673" y="196"/>
                  <a:pt x="1676" y="209"/>
                  <a:pt x="1682" y="219"/>
                </a:cubicBezTo>
                <a:cubicBezTo>
                  <a:pt x="1685" y="261"/>
                  <a:pt x="1687" y="304"/>
                  <a:pt x="1692" y="346"/>
                </a:cubicBezTo>
                <a:cubicBezTo>
                  <a:pt x="1693" y="356"/>
                  <a:pt x="1704" y="366"/>
                  <a:pt x="1702" y="376"/>
                </a:cubicBezTo>
                <a:cubicBezTo>
                  <a:pt x="1700" y="388"/>
                  <a:pt x="1689" y="395"/>
                  <a:pt x="1682" y="405"/>
                </a:cubicBezTo>
                <a:cubicBezTo>
                  <a:pt x="1679" y="415"/>
                  <a:pt x="1681" y="428"/>
                  <a:pt x="1673" y="434"/>
                </a:cubicBezTo>
                <a:cubicBezTo>
                  <a:pt x="1663" y="442"/>
                  <a:pt x="1634" y="431"/>
                  <a:pt x="1634" y="444"/>
                </a:cubicBezTo>
                <a:cubicBezTo>
                  <a:pt x="1634" y="451"/>
                  <a:pt x="1693" y="470"/>
                  <a:pt x="1702" y="473"/>
                </a:cubicBezTo>
                <a:cubicBezTo>
                  <a:pt x="1692" y="480"/>
                  <a:pt x="1673" y="481"/>
                  <a:pt x="1673" y="493"/>
                </a:cubicBezTo>
                <a:cubicBezTo>
                  <a:pt x="1673" y="507"/>
                  <a:pt x="1707" y="509"/>
                  <a:pt x="1702" y="522"/>
                </a:cubicBezTo>
                <a:cubicBezTo>
                  <a:pt x="1695" y="538"/>
                  <a:pt x="1669" y="535"/>
                  <a:pt x="1653" y="541"/>
                </a:cubicBezTo>
                <a:cubicBezTo>
                  <a:pt x="1647" y="551"/>
                  <a:pt x="1630" y="560"/>
                  <a:pt x="1634" y="571"/>
                </a:cubicBezTo>
                <a:cubicBezTo>
                  <a:pt x="1639" y="584"/>
                  <a:pt x="1667" y="577"/>
                  <a:pt x="1673" y="590"/>
                </a:cubicBezTo>
                <a:cubicBezTo>
                  <a:pt x="1692" y="628"/>
                  <a:pt x="1652" y="633"/>
                  <a:pt x="1634" y="639"/>
                </a:cubicBezTo>
                <a:cubicBezTo>
                  <a:pt x="1619" y="727"/>
                  <a:pt x="1629" y="692"/>
                  <a:pt x="1556" y="717"/>
                </a:cubicBezTo>
                <a:cubicBezTo>
                  <a:pt x="1514" y="714"/>
                  <a:pt x="1470" y="719"/>
                  <a:pt x="1429" y="707"/>
                </a:cubicBezTo>
                <a:cubicBezTo>
                  <a:pt x="1419" y="704"/>
                  <a:pt x="1428" y="682"/>
                  <a:pt x="1419" y="678"/>
                </a:cubicBezTo>
                <a:cubicBezTo>
                  <a:pt x="1407" y="672"/>
                  <a:pt x="1334" y="718"/>
                  <a:pt x="1321" y="727"/>
                </a:cubicBezTo>
                <a:cubicBezTo>
                  <a:pt x="1274" y="711"/>
                  <a:pt x="1228" y="716"/>
                  <a:pt x="1185" y="688"/>
                </a:cubicBezTo>
                <a:cubicBezTo>
                  <a:pt x="1138" y="704"/>
                  <a:pt x="1141" y="683"/>
                  <a:pt x="1097" y="668"/>
                </a:cubicBezTo>
                <a:cubicBezTo>
                  <a:pt x="1084" y="675"/>
                  <a:pt x="1073" y="688"/>
                  <a:pt x="1058" y="688"/>
                </a:cubicBezTo>
                <a:cubicBezTo>
                  <a:pt x="1037" y="688"/>
                  <a:pt x="999" y="668"/>
                  <a:pt x="999" y="668"/>
                </a:cubicBezTo>
                <a:cubicBezTo>
                  <a:pt x="910" y="698"/>
                  <a:pt x="968" y="696"/>
                  <a:pt x="911" y="668"/>
                </a:cubicBezTo>
                <a:cubicBezTo>
                  <a:pt x="902" y="663"/>
                  <a:pt x="892" y="662"/>
                  <a:pt x="882" y="659"/>
                </a:cubicBezTo>
                <a:cubicBezTo>
                  <a:pt x="819" y="700"/>
                  <a:pt x="887" y="668"/>
                  <a:pt x="823" y="659"/>
                </a:cubicBezTo>
                <a:cubicBezTo>
                  <a:pt x="812" y="657"/>
                  <a:pt x="768" y="674"/>
                  <a:pt x="755" y="678"/>
                </a:cubicBezTo>
                <a:cubicBezTo>
                  <a:pt x="711" y="649"/>
                  <a:pt x="703" y="639"/>
                  <a:pt x="657" y="668"/>
                </a:cubicBezTo>
                <a:cubicBezTo>
                  <a:pt x="607" y="635"/>
                  <a:pt x="579" y="664"/>
                  <a:pt x="521" y="649"/>
                </a:cubicBezTo>
                <a:cubicBezTo>
                  <a:pt x="502" y="594"/>
                  <a:pt x="525" y="629"/>
                  <a:pt x="443" y="629"/>
                </a:cubicBezTo>
                <a:cubicBezTo>
                  <a:pt x="426" y="629"/>
                  <a:pt x="410" y="623"/>
                  <a:pt x="394" y="620"/>
                </a:cubicBezTo>
                <a:cubicBezTo>
                  <a:pt x="381" y="613"/>
                  <a:pt x="370" y="600"/>
                  <a:pt x="355" y="600"/>
                </a:cubicBezTo>
                <a:cubicBezTo>
                  <a:pt x="298" y="600"/>
                  <a:pt x="348" y="656"/>
                  <a:pt x="306" y="590"/>
                </a:cubicBezTo>
                <a:cubicBezTo>
                  <a:pt x="259" y="606"/>
                  <a:pt x="227" y="616"/>
                  <a:pt x="208" y="561"/>
                </a:cubicBezTo>
                <a:cubicBezTo>
                  <a:pt x="151" y="576"/>
                  <a:pt x="114" y="564"/>
                  <a:pt x="72" y="522"/>
                </a:cubicBezTo>
                <a:cubicBezTo>
                  <a:pt x="65" y="506"/>
                  <a:pt x="62" y="487"/>
                  <a:pt x="52" y="473"/>
                </a:cubicBezTo>
                <a:cubicBezTo>
                  <a:pt x="27" y="438"/>
                  <a:pt x="0" y="470"/>
                  <a:pt x="52" y="434"/>
                </a:cubicBezTo>
                <a:cubicBezTo>
                  <a:pt x="55" y="415"/>
                  <a:pt x="62" y="396"/>
                  <a:pt x="62" y="376"/>
                </a:cubicBezTo>
                <a:cubicBezTo>
                  <a:pt x="62" y="359"/>
                  <a:pt x="48" y="343"/>
                  <a:pt x="52" y="327"/>
                </a:cubicBezTo>
                <a:cubicBezTo>
                  <a:pt x="55" y="316"/>
                  <a:pt x="71" y="314"/>
                  <a:pt x="81" y="307"/>
                </a:cubicBezTo>
                <a:cubicBezTo>
                  <a:pt x="105" y="236"/>
                  <a:pt x="81" y="254"/>
                  <a:pt x="140" y="239"/>
                </a:cubicBezTo>
                <a:cubicBezTo>
                  <a:pt x="137" y="226"/>
                  <a:pt x="135" y="212"/>
                  <a:pt x="130" y="200"/>
                </a:cubicBezTo>
                <a:cubicBezTo>
                  <a:pt x="125" y="189"/>
                  <a:pt x="113" y="182"/>
                  <a:pt x="111" y="171"/>
                </a:cubicBezTo>
                <a:cubicBezTo>
                  <a:pt x="107" y="147"/>
                  <a:pt x="124" y="125"/>
                  <a:pt x="130" y="102"/>
                </a:cubicBezTo>
                <a:cubicBezTo>
                  <a:pt x="109" y="22"/>
                  <a:pt x="134" y="100"/>
                  <a:pt x="101" y="34"/>
                </a:cubicBezTo>
                <a:cubicBezTo>
                  <a:pt x="96" y="25"/>
                  <a:pt x="82" y="10"/>
                  <a:pt x="91" y="5"/>
                </a:cubicBezTo>
                <a:cubicBezTo>
                  <a:pt x="101" y="0"/>
                  <a:pt x="110" y="18"/>
                  <a:pt x="120" y="24"/>
                </a:cubicBezTo>
                <a:cubicBezTo>
                  <a:pt x="127" y="34"/>
                  <a:pt x="131" y="46"/>
                  <a:pt x="140" y="53"/>
                </a:cubicBezTo>
                <a:cubicBezTo>
                  <a:pt x="152" y="63"/>
                  <a:pt x="203" y="65"/>
                  <a:pt x="208" y="83"/>
                </a:cubicBezTo>
                <a:cubicBezTo>
                  <a:pt x="211" y="94"/>
                  <a:pt x="189" y="96"/>
                  <a:pt x="179" y="102"/>
                </a:cubicBezTo>
                <a:close/>
              </a:path>
            </a:pathLst>
          </a:custGeom>
          <a:solidFill>
            <a:srgbClr val="FFFFFF"/>
          </a:solidFill>
          <a:ln w="15875">
            <a:solidFill>
              <a:srgbClr val="000080"/>
            </a:solidFill>
            <a:round/>
            <a:headEnd/>
            <a:tailEnd/>
          </a:ln>
          <a:effectLst>
            <a:outerShdw dist="107763" dir="2700000" algn="ctr" rotWithShape="0">
              <a:srgbClr val="0033CC">
                <a:alpha val="50000"/>
              </a:srgbClr>
            </a:outerShdw>
          </a:effectLst>
        </p:spPr>
        <p:txBody>
          <a:bodyPr rot="10800000"/>
          <a:lstStyle/>
          <a:p>
            <a:pPr>
              <a:defRPr/>
            </a:pPr>
            <a:endParaRPr lang="ru-RU"/>
          </a:p>
        </p:txBody>
      </p:sp>
      <p:sp>
        <p:nvSpPr>
          <p:cNvPr id="2" name="Сердце 1"/>
          <p:cNvSpPr/>
          <p:nvPr/>
        </p:nvSpPr>
        <p:spPr>
          <a:xfrm>
            <a:off x="3470082" y="1903209"/>
            <a:ext cx="2517254" cy="177741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kk-KZ" i="1" dirty="0">
              <a:solidFill>
                <a:schemeClr val="bg1"/>
              </a:solidFill>
            </a:endParaRPr>
          </a:p>
          <a:p>
            <a:pPr algn="ctr" fontAlgn="auto">
              <a:spcBef>
                <a:spcPts val="0"/>
              </a:spcBef>
              <a:spcAft>
                <a:spcPts val="0"/>
              </a:spcAft>
              <a:defRPr/>
            </a:pPr>
            <a:endParaRPr lang="kk-KZ" i="1" dirty="0">
              <a:solidFill>
                <a:schemeClr val="bg1"/>
              </a:solidFill>
            </a:endParaRPr>
          </a:p>
          <a:p>
            <a:pPr algn="ctr" fontAlgn="auto">
              <a:spcBef>
                <a:spcPts val="0"/>
              </a:spcBef>
              <a:spcAft>
                <a:spcPts val="0"/>
              </a:spcAft>
              <a:defRPr/>
            </a:pPr>
            <a:endParaRPr lang="ru-RU" dirty="0">
              <a:effectLst>
                <a:outerShdw blurRad="38100" dist="38100" dir="2700000" algn="tl">
                  <a:srgbClr val="000000">
                    <a:alpha val="43137"/>
                  </a:srgbClr>
                </a:outerShdw>
              </a:effectLst>
            </a:endParaRPr>
          </a:p>
        </p:txBody>
      </p:sp>
      <p:sp>
        <p:nvSpPr>
          <p:cNvPr id="5" name="7-конечная звезда 4"/>
          <p:cNvSpPr/>
          <p:nvPr/>
        </p:nvSpPr>
        <p:spPr>
          <a:xfrm rot="169267">
            <a:off x="661714" y="3141139"/>
            <a:ext cx="2985069" cy="2111542"/>
          </a:xfrm>
          <a:prstGeom prst="star7">
            <a:avLst/>
          </a:prstGeom>
          <a:solidFill>
            <a:srgbClr val="FF0066"/>
          </a:solidFill>
          <a:ln>
            <a:solidFill>
              <a:schemeClr val="tx1"/>
            </a:solidFill>
          </a:ln>
        </p:spPr>
        <p:style>
          <a:lnRef idx="3">
            <a:schemeClr val="lt1"/>
          </a:lnRef>
          <a:fillRef idx="1">
            <a:schemeClr val="accent4"/>
          </a:fillRef>
          <a:effectRef idx="1">
            <a:schemeClr val="accent4"/>
          </a:effectRef>
          <a:fontRef idx="minor">
            <a:schemeClr val="lt1"/>
          </a:fontRef>
        </p:style>
        <p:txBody>
          <a:bodyPr anchor="ctr"/>
          <a:lstStyle/>
          <a:p>
            <a:pPr algn="ctr" fontAlgn="auto">
              <a:spcBef>
                <a:spcPts val="0"/>
              </a:spcBef>
              <a:spcAft>
                <a:spcPts val="0"/>
              </a:spcAft>
              <a:defRPr/>
            </a:pPr>
            <a:endParaRPr lang="kk-KZ" b="1" dirty="0">
              <a:solidFill>
                <a:schemeClr val="tx1"/>
              </a:solidFill>
            </a:endParaRPr>
          </a:p>
        </p:txBody>
      </p:sp>
      <p:sp>
        <p:nvSpPr>
          <p:cNvPr id="7" name="7-конечная звезда 6"/>
          <p:cNvSpPr/>
          <p:nvPr/>
        </p:nvSpPr>
        <p:spPr>
          <a:xfrm rot="20830512">
            <a:off x="5910470" y="3356124"/>
            <a:ext cx="2811616" cy="1994970"/>
          </a:xfrm>
          <a:prstGeom prst="star7">
            <a:avLst/>
          </a:prstGeom>
          <a:solidFill>
            <a:srgbClr val="FF0066"/>
          </a:solidFill>
          <a:ln>
            <a:solidFill>
              <a:schemeClr val="tx1"/>
            </a:solidFill>
          </a:ln>
        </p:spPr>
        <p:style>
          <a:lnRef idx="3">
            <a:schemeClr val="lt1"/>
          </a:lnRef>
          <a:fillRef idx="1">
            <a:schemeClr val="accent4"/>
          </a:fillRef>
          <a:effectRef idx="1">
            <a:schemeClr val="accent4"/>
          </a:effectRef>
          <a:fontRef idx="minor">
            <a:schemeClr val="lt1"/>
          </a:fontRef>
        </p:style>
        <p:txBody>
          <a:bodyPr anchor="ctr"/>
          <a:lstStyle/>
          <a:p>
            <a:pPr algn="ctr" fontAlgn="auto">
              <a:spcBef>
                <a:spcPts val="0"/>
              </a:spcBef>
              <a:spcAft>
                <a:spcPts val="0"/>
              </a:spcAft>
              <a:defRPr/>
            </a:pPr>
            <a:endParaRPr lang="kk-KZ" sz="2000" b="1" i="1" dirty="0">
              <a:solidFill>
                <a:schemeClr val="tx1"/>
              </a:solidFill>
            </a:endParaRPr>
          </a:p>
        </p:txBody>
      </p:sp>
      <p:sp>
        <p:nvSpPr>
          <p:cNvPr id="9" name="WordArt 19"/>
          <p:cNvSpPr>
            <a:spLocks noChangeArrowheads="1" noChangeShapeType="1" noTextEdit="1"/>
          </p:cNvSpPr>
          <p:nvPr/>
        </p:nvSpPr>
        <p:spPr bwMode="auto">
          <a:xfrm>
            <a:off x="1979613" y="404664"/>
            <a:ext cx="5545137" cy="936625"/>
          </a:xfrm>
          <a:prstGeom prst="rect">
            <a:avLst/>
          </a:prstGeom>
        </p:spPr>
        <p:txBody>
          <a:bodyPr wrap="none" fromWordArt="1">
            <a:prstTxWarp prst="textInflateTop">
              <a:avLst>
                <a:gd name="adj" fmla="val 15273"/>
              </a:avLst>
            </a:prstTxWarp>
          </a:bodyPr>
          <a:lstStyle/>
          <a:p>
            <a:pPr algn="ctr"/>
            <a:r>
              <a:rPr lang="kk-KZ" sz="3600" b="1" i="1" kern="10" dirty="0" smtClean="0">
                <a:ln w="15875">
                  <a:solidFill>
                    <a:srgbClr val="000000"/>
                  </a:solidFill>
                  <a:round/>
                  <a:headEnd/>
                  <a:tailEnd/>
                </a:ln>
                <a:gradFill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rect">
                    <a:fillToRect t="100000" r="100000"/>
                  </a:path>
                </a:gradFill>
                <a:effectLst>
                  <a:outerShdw dist="53882" dir="2700000" algn="ctr" rotWithShape="0">
                    <a:srgbClr val="9999FF">
                      <a:alpha val="79999"/>
                    </a:srgbClr>
                  </a:outerShdw>
                </a:effectLst>
                <a:latin typeface="Times New Roman"/>
                <a:cs typeface="Times New Roman"/>
              </a:rPr>
              <a:t>Екі жұлдыз бір тілек</a:t>
            </a:r>
            <a:endParaRPr lang="ru-RU" sz="3600" b="1" i="1" kern="10" dirty="0">
              <a:ln w="15875">
                <a:solidFill>
                  <a:srgbClr val="000000"/>
                </a:solidFill>
                <a:round/>
                <a:headEnd/>
                <a:tailEnd/>
              </a:ln>
              <a:gradFill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rect">
                  <a:fillToRect t="100000" r="100000"/>
                </a:path>
              </a:gradFill>
              <a:effectLst>
                <a:outerShdw dist="53882" dir="2700000" algn="ctr" rotWithShape="0">
                  <a:srgbClr val="9999FF">
                    <a:alpha val="79999"/>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hold" grpId="0" nodeType="withEffect">
                                  <p:stCondLst>
                                    <p:cond delay="0"/>
                                  </p:stCondLst>
                                  <p:endCondLst>
                                    <p:cond evt="onNext" delay="0">
                                      <p:tgtEl>
                                        <p:sldTgt/>
                                      </p:tgtEl>
                                    </p:cond>
                                  </p:endCondLst>
                                  <p:childTnLst>
                                    <p:animClr clrSpc="rgb" dir="cw">
                                      <p:cBhvr override="childStyle">
                                        <p:cTn id="6" dur="250" autoRev="1" fill="hold"/>
                                        <p:tgtEl>
                                          <p:spTgt spid="9"/>
                                        </p:tgtEl>
                                        <p:attrNameLst>
                                          <p:attrName>style.color</p:attrName>
                                        </p:attrNameLst>
                                      </p:cBhvr>
                                      <p:to>
                                        <a:srgbClr val="FF0000"/>
                                      </p:to>
                                    </p:animClr>
                                    <p:animClr clrSpc="rgb" dir="cw">
                                      <p:cBhvr>
                                        <p:cTn id="7" dur="250" autoRev="1" fill="hold"/>
                                        <p:tgtEl>
                                          <p:spTgt spid="9"/>
                                        </p:tgtEl>
                                        <p:attrNameLst>
                                          <p:attrName>fillcolor</p:attrName>
                                        </p:attrNameLst>
                                      </p:cBhvr>
                                      <p:to>
                                        <a:srgbClr val="FF0000"/>
                                      </p:to>
                                    </p:animClr>
                                    <p:set>
                                      <p:cBhvr>
                                        <p:cTn id="8" dur="250" autoRev="1" fill="hold"/>
                                        <p:tgtEl>
                                          <p:spTgt spid="9"/>
                                        </p:tgtEl>
                                        <p:attrNameLst>
                                          <p:attrName>fill.type</p:attrName>
                                        </p:attrNameLst>
                                      </p:cBhvr>
                                      <p:to>
                                        <p:strVal val="solid"/>
                                      </p:to>
                                    </p:set>
                                    <p:set>
                                      <p:cBhvr>
                                        <p:cTn id="9" dur="250" autoRev="1" fill="hold"/>
                                        <p:tgtEl>
                                          <p:spTgt spid="9"/>
                                        </p:tgtEl>
                                        <p:attrNameLst>
                                          <p:attrName>fill.on</p:attrName>
                                        </p:attrNameLst>
                                      </p:cBhvr>
                                      <p:to>
                                        <p:strVal val="true"/>
                                      </p:to>
                                    </p:set>
                                  </p:childTnLst>
                                </p:cTn>
                              </p:par>
                              <p:par>
                                <p:cTn id="10" presetID="22" presetClass="entr" presetSubtype="8"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descr="C:\Users\User\Desktop\imgpreview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87817"/>
          </a:xfrm>
          <a:prstGeom prst="rect">
            <a:avLst/>
          </a:prstGeom>
          <a:noFill/>
          <a:ln>
            <a:gradFill>
              <a:gsLst>
                <a:gs pos="0">
                  <a:srgbClr val="000082"/>
                </a:gs>
                <a:gs pos="30000">
                  <a:srgbClr val="66008F"/>
                </a:gs>
                <a:gs pos="64999">
                  <a:srgbClr val="BA0066"/>
                </a:gs>
                <a:gs pos="89999">
                  <a:srgbClr val="FF0000"/>
                </a:gs>
                <a:gs pos="100000">
                  <a:srgbClr val="FF8200"/>
                </a:gs>
              </a:gsLst>
              <a:lin ang="5400000" scaled="0"/>
            </a:gradFill>
          </a:ln>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99593" y="1691958"/>
            <a:ext cx="4680520" cy="34163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err="1"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Коучинг</a:t>
            </a:r>
            <a:r>
              <a:rPr lang="ru-RU" sz="5400" b="1" cap="none"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ru-RU" sz="5400" b="1" cap="none" spc="50" dirty="0" err="1"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аяқталды</a:t>
            </a:r>
            <a:r>
              <a:rPr lang="ru-RU" sz="5400" b="1" cap="none"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a:t>
            </a:r>
          </a:p>
          <a:p>
            <a:pPr algn="ctr"/>
            <a:r>
              <a:rPr lang="ru-RU" sz="5400" b="1" spc="50" dirty="0" err="1"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Сау</a:t>
            </a:r>
            <a:r>
              <a:rPr lang="ru-RU" sz="54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ru-RU" sz="5400" b="1" spc="50" dirty="0" err="1"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болыңыздар</a:t>
            </a:r>
            <a:r>
              <a:rPr lang="ru-RU" sz="54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a:t>
            </a:r>
            <a:endParaRPr lang="ru-RU" sz="5400" b="1" cap="none" spc="50"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13316" name="Picture 4" descr="C:\Users\User\Desktop\imgpreview (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261" y="78457"/>
            <a:ext cx="933450" cy="971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726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78716" y="279938"/>
            <a:ext cx="2575192" cy="646331"/>
          </a:xfrm>
          <a:prstGeom prst="rect">
            <a:avLst/>
          </a:prstGeom>
        </p:spPr>
        <p:txBody>
          <a:bodyPr wrap="none">
            <a:spAutoFit/>
          </a:bodyPr>
          <a:lstStyle/>
          <a:p>
            <a:pPr algn="ctr">
              <a:defRPr/>
            </a:pPr>
            <a:r>
              <a:rPr lang="ru-RU" sz="3600" b="1" i="1" u="sng" kern="10" dirty="0" err="1" smtClean="0">
                <a:ln w="19050">
                  <a:solidFill>
                    <a:srgbClr val="99CCFF"/>
                  </a:solidFill>
                  <a:round/>
                  <a:headEnd/>
                  <a:tailEnd/>
                </a:ln>
                <a:solidFill>
                  <a:srgbClr val="002060"/>
                </a:solidFill>
                <a:latin typeface="Times New Roman" pitchFamily="18" charset="0"/>
                <a:ea typeface="Tahoma"/>
                <a:cs typeface="Times New Roman" pitchFamily="18" charset="0"/>
              </a:rPr>
              <a:t>Коучингтің</a:t>
            </a:r>
            <a:endParaRPr lang="ru-RU" sz="3600" b="1" i="1" u="sng" kern="10" dirty="0">
              <a:ln w="19050">
                <a:solidFill>
                  <a:srgbClr val="99CCFF"/>
                </a:solidFill>
                <a:round/>
                <a:headEnd/>
                <a:tailEnd/>
              </a:ln>
              <a:solidFill>
                <a:srgbClr val="002060"/>
              </a:solidFill>
              <a:latin typeface="Times New Roman" pitchFamily="18" charset="0"/>
              <a:ea typeface="Tahoma"/>
              <a:cs typeface="Times New Roman" pitchFamily="18" charset="0"/>
            </a:endParaRPr>
          </a:p>
        </p:txBody>
      </p:sp>
      <p:sp>
        <p:nvSpPr>
          <p:cNvPr id="6" name="Прямоугольник 5"/>
          <p:cNvSpPr/>
          <p:nvPr/>
        </p:nvSpPr>
        <p:spPr>
          <a:xfrm>
            <a:off x="2464571" y="926269"/>
            <a:ext cx="6215106" cy="2862322"/>
          </a:xfrm>
          <a:prstGeom prst="rect">
            <a:avLst/>
          </a:prstGeom>
        </p:spPr>
        <p:txBody>
          <a:bodyPr wrap="square">
            <a:spAutoFit/>
          </a:bodyPr>
          <a:lstStyle/>
          <a:p>
            <a:pPr>
              <a:defRPr/>
            </a:pPr>
            <a:r>
              <a:rPr lang="kk-KZ" b="1" i="1" dirty="0" smtClean="0">
                <a:latin typeface="Times New Roman" pitchFamily="18" charset="0"/>
                <a:cs typeface="Times New Roman" pitchFamily="18" charset="0"/>
              </a:rPr>
              <a:t>1.Мектеп </a:t>
            </a:r>
            <a:r>
              <a:rPr lang="kk-KZ" b="1" i="1" dirty="0">
                <a:latin typeface="Times New Roman" pitchFamily="18" charset="0"/>
                <a:cs typeface="Times New Roman" pitchFamily="18" charset="0"/>
              </a:rPr>
              <a:t>мұғалімдерінің кәсіби қоғамдастығының </a:t>
            </a:r>
            <a:r>
              <a:rPr lang="kk-KZ" b="1" i="1" dirty="0" smtClean="0">
                <a:latin typeface="Times New Roman" pitchFamily="18" charset="0"/>
                <a:cs typeface="Times New Roman" pitchFamily="18" charset="0"/>
              </a:rPr>
              <a:t> </a:t>
            </a:r>
          </a:p>
          <a:p>
            <a:pPr>
              <a:defRPr/>
            </a:pPr>
            <a:r>
              <a:rPr lang="kk-KZ" b="1" i="1" dirty="0">
                <a:latin typeface="Times New Roman" pitchFamily="18" charset="0"/>
                <a:cs typeface="Times New Roman" pitchFamily="18" charset="0"/>
              </a:rPr>
              <a:t> </a:t>
            </a:r>
            <a:r>
              <a:rPr lang="kk-KZ" b="1" i="1" dirty="0" smtClean="0">
                <a:latin typeface="Times New Roman" pitchFamily="18" charset="0"/>
                <a:cs typeface="Times New Roman" pitchFamily="18" charset="0"/>
              </a:rPr>
              <a:t>  қарқынды  жұмыс </a:t>
            </a:r>
            <a:r>
              <a:rPr lang="kk-KZ" b="1" i="1" dirty="0">
                <a:latin typeface="Times New Roman" pitchFamily="18" charset="0"/>
                <a:cs typeface="Times New Roman" pitchFamily="18" charset="0"/>
              </a:rPr>
              <a:t>істеуіне ықпал ету, оқыту </a:t>
            </a:r>
            <a:r>
              <a:rPr lang="kk-KZ" b="1" i="1" dirty="0" smtClean="0">
                <a:latin typeface="Times New Roman" pitchFamily="18" charset="0"/>
                <a:cs typeface="Times New Roman" pitchFamily="18" charset="0"/>
              </a:rPr>
              <a:t> тәжірибе  </a:t>
            </a:r>
          </a:p>
          <a:p>
            <a:pPr>
              <a:defRPr/>
            </a:pPr>
            <a:r>
              <a:rPr lang="kk-KZ" b="1" i="1" dirty="0">
                <a:latin typeface="Times New Roman" pitchFamily="18" charset="0"/>
                <a:cs typeface="Times New Roman" pitchFamily="18" charset="0"/>
              </a:rPr>
              <a:t> </a:t>
            </a:r>
            <a:r>
              <a:rPr lang="kk-KZ" b="1" i="1" dirty="0" smtClean="0">
                <a:latin typeface="Times New Roman" pitchFamily="18" charset="0"/>
                <a:cs typeface="Times New Roman" pitchFamily="18" charset="0"/>
              </a:rPr>
              <a:t>  сін </a:t>
            </a:r>
            <a:r>
              <a:rPr lang="kk-KZ" b="1" i="1" dirty="0">
                <a:latin typeface="Times New Roman" pitchFamily="18" charset="0"/>
                <a:cs typeface="Times New Roman" pitchFamily="18" charset="0"/>
              </a:rPr>
              <a:t>жетілдіру </a:t>
            </a:r>
            <a:r>
              <a:rPr lang="kk-KZ" b="1" i="1" dirty="0" smtClean="0">
                <a:latin typeface="Times New Roman" pitchFamily="18" charset="0"/>
                <a:cs typeface="Times New Roman" pitchFamily="18" charset="0"/>
              </a:rPr>
              <a:t>мәселелері </a:t>
            </a:r>
            <a:r>
              <a:rPr lang="kk-KZ" b="1" i="1" dirty="0">
                <a:latin typeface="Times New Roman" pitchFamily="18" charset="0"/>
                <a:cs typeface="Times New Roman" pitchFamily="18" charset="0"/>
              </a:rPr>
              <a:t>бойынша жұмыс жүргізілуіне </a:t>
            </a:r>
            <a:r>
              <a:rPr lang="kk-KZ" b="1" i="1" dirty="0" smtClean="0">
                <a:latin typeface="Times New Roman" pitchFamily="18" charset="0"/>
                <a:cs typeface="Times New Roman" pitchFamily="18" charset="0"/>
              </a:rPr>
              <a:t>   </a:t>
            </a:r>
          </a:p>
          <a:p>
            <a:pPr>
              <a:defRPr/>
            </a:pPr>
            <a:r>
              <a:rPr lang="kk-KZ" b="1" i="1" dirty="0">
                <a:latin typeface="Times New Roman" pitchFamily="18" charset="0"/>
                <a:cs typeface="Times New Roman" pitchFamily="18" charset="0"/>
              </a:rPr>
              <a:t> </a:t>
            </a:r>
            <a:r>
              <a:rPr lang="kk-KZ" b="1" i="1" dirty="0" smtClean="0">
                <a:latin typeface="Times New Roman" pitchFamily="18" charset="0"/>
                <a:cs typeface="Times New Roman" pitchFamily="18" charset="0"/>
              </a:rPr>
              <a:t>   ықпал </a:t>
            </a:r>
            <a:r>
              <a:rPr lang="kk-KZ" b="1" i="1" dirty="0">
                <a:latin typeface="Times New Roman" pitchFamily="18" charset="0"/>
                <a:cs typeface="Times New Roman" pitchFamily="18" charset="0"/>
              </a:rPr>
              <a:t>ету</a:t>
            </a:r>
            <a:r>
              <a:rPr lang="kk-KZ" b="1" i="1" dirty="0" smtClean="0">
                <a:latin typeface="Times New Roman" pitchFamily="18" charset="0"/>
                <a:cs typeface="Times New Roman" pitchFamily="18" charset="0"/>
              </a:rPr>
              <a:t>;</a:t>
            </a:r>
          </a:p>
          <a:p>
            <a:pPr marL="342900" indent="-342900">
              <a:buAutoNum type="arabicPeriod" startAt="2"/>
            </a:pPr>
            <a:r>
              <a:rPr lang="kk-KZ" b="1" i="1" dirty="0" smtClean="0">
                <a:latin typeface="Times New Roman" pitchFamily="18" charset="0"/>
                <a:cs typeface="Times New Roman" pitchFamily="18" charset="0"/>
              </a:rPr>
              <a:t>- </a:t>
            </a:r>
            <a:r>
              <a:rPr lang="kk-KZ" b="1" i="1" dirty="0">
                <a:latin typeface="Times New Roman" pitchFamily="18" charset="0"/>
                <a:cs typeface="Times New Roman" pitchFamily="18" charset="0"/>
              </a:rPr>
              <a:t>қарым-қатынас пен біріккен </a:t>
            </a:r>
            <a:r>
              <a:rPr lang="kk-KZ" b="1" i="1" dirty="0" smtClean="0">
                <a:latin typeface="Times New Roman" pitchFamily="18" charset="0"/>
                <a:cs typeface="Times New Roman" pitchFamily="18" charset="0"/>
              </a:rPr>
              <a:t>іс-</a:t>
            </a:r>
            <a:r>
              <a:rPr lang="kk-KZ" b="1" i="1" dirty="0">
                <a:latin typeface="Times New Roman" pitchFamily="18" charset="0"/>
                <a:cs typeface="Times New Roman" pitchFamily="18" charset="0"/>
              </a:rPr>
              <a:t> әрекет </a:t>
            </a:r>
            <a:r>
              <a:rPr lang="kk-KZ" b="1" i="1" dirty="0" smtClean="0">
                <a:latin typeface="Times New Roman" pitchFamily="18" charset="0"/>
                <a:cs typeface="Times New Roman" pitchFamily="18" charset="0"/>
              </a:rPr>
              <a:t>жүргізуге </a:t>
            </a:r>
            <a:r>
              <a:rPr lang="kk-KZ" b="1" i="1" dirty="0">
                <a:latin typeface="Times New Roman" pitchFamily="18" charset="0"/>
                <a:cs typeface="Times New Roman" pitchFamily="18" charset="0"/>
              </a:rPr>
              <a:t>  ұйымдасқан адамдар тобын құру.</a:t>
            </a:r>
            <a:endParaRPr lang="ru-RU" b="1" i="1" dirty="0">
              <a:latin typeface="Times New Roman" pitchFamily="18" charset="0"/>
              <a:cs typeface="Times New Roman" pitchFamily="18" charset="0"/>
            </a:endParaRPr>
          </a:p>
          <a:p>
            <a:pPr marL="342900" indent="-342900">
              <a:buAutoNum type="arabicPeriod" startAt="3"/>
            </a:pPr>
            <a:r>
              <a:rPr lang="kk-KZ" b="1" i="1" dirty="0" smtClean="0">
                <a:latin typeface="Times New Roman" pitchFamily="18" charset="0"/>
                <a:cs typeface="Times New Roman" pitchFamily="18" charset="0"/>
              </a:rPr>
              <a:t>- </a:t>
            </a:r>
            <a:r>
              <a:rPr lang="kk-KZ" b="1" i="1" dirty="0">
                <a:latin typeface="Times New Roman" pitchFamily="18" charset="0"/>
                <a:cs typeface="Times New Roman" pitchFamily="18" charset="0"/>
              </a:rPr>
              <a:t>Іскерлік қатынастар желісін </a:t>
            </a:r>
            <a:r>
              <a:rPr lang="kk-KZ" b="1" i="1" dirty="0" smtClean="0">
                <a:latin typeface="Times New Roman" pitchFamily="18" charset="0"/>
                <a:cs typeface="Times New Roman" pitchFamily="18" charset="0"/>
              </a:rPr>
              <a:t>орнату, кәсіби</a:t>
            </a:r>
          </a:p>
          <a:p>
            <a:r>
              <a:rPr lang="kk-KZ" b="1" i="1" dirty="0" smtClean="0">
                <a:latin typeface="Times New Roman" pitchFamily="18" charset="0"/>
                <a:cs typeface="Times New Roman" pitchFamily="18" charset="0"/>
              </a:rPr>
              <a:t>                   ақпаратпен алмасуларды </a:t>
            </a:r>
            <a:r>
              <a:rPr lang="kk-KZ" b="1" i="1" dirty="0">
                <a:latin typeface="Times New Roman" pitchFamily="18" charset="0"/>
                <a:cs typeface="Times New Roman" pitchFamily="18" charset="0"/>
              </a:rPr>
              <a:t>жүзеге асыру</a:t>
            </a:r>
            <a:endParaRPr lang="ru-RU" b="1" i="1" dirty="0">
              <a:latin typeface="Times New Roman" pitchFamily="18" charset="0"/>
              <a:cs typeface="Times New Roman" pitchFamily="18" charset="0"/>
            </a:endParaRPr>
          </a:p>
          <a:p>
            <a:pPr>
              <a:defRPr/>
            </a:pPr>
            <a:endParaRPr lang="ru-RU" dirty="0"/>
          </a:p>
          <a:p>
            <a:pPr algn="ctr">
              <a:defRPr/>
            </a:pPr>
            <a:endParaRPr lang="ru-RU" b="1" dirty="0">
              <a:solidFill>
                <a:schemeClr val="accent2"/>
              </a:solidFill>
              <a:latin typeface="Times New Roman" pitchFamily="18" charset="0"/>
              <a:cs typeface="Times New Roman" pitchFamily="18" charset="0"/>
            </a:endParaRPr>
          </a:p>
        </p:txBody>
      </p:sp>
      <p:sp>
        <p:nvSpPr>
          <p:cNvPr id="8" name="Прямоугольник 7"/>
          <p:cNvSpPr/>
          <p:nvPr/>
        </p:nvSpPr>
        <p:spPr>
          <a:xfrm>
            <a:off x="2768509" y="3357562"/>
            <a:ext cx="5572148" cy="2585323"/>
          </a:xfrm>
          <a:prstGeom prst="rect">
            <a:avLst/>
          </a:prstGeom>
        </p:spPr>
        <p:txBody>
          <a:bodyPr wrap="square">
            <a:spAutoFit/>
          </a:bodyPr>
          <a:lstStyle/>
          <a:p>
            <a:pPr marL="285750" indent="-285750">
              <a:buFontTx/>
              <a:buChar char="-"/>
              <a:defRPr/>
            </a:pPr>
            <a:r>
              <a:rPr lang="kk-KZ" b="1" i="1" dirty="0" smtClean="0">
                <a:latin typeface="Times New Roman" pitchFamily="18" charset="0"/>
                <a:cs typeface="Times New Roman" pitchFamily="18" charset="0"/>
              </a:rPr>
              <a:t>мұғалім </a:t>
            </a:r>
            <a:r>
              <a:rPr lang="kk-KZ" b="1" i="1" dirty="0">
                <a:latin typeface="Times New Roman" pitchFamily="18" charset="0"/>
                <a:cs typeface="Times New Roman" pitchFamily="18" charset="0"/>
              </a:rPr>
              <a:t>көшбасшылығын жоғары нәтижеге жеткізу үшін бір мектеп шегінде ғана емес, басқа мектептер арасында мұғалім- мектеп жұмысын дамытуда  көшбасшысы бола алатындығына сенім қалыптастыру</a:t>
            </a:r>
            <a:r>
              <a:rPr lang="kk-KZ" b="1" i="1" dirty="0" smtClean="0">
                <a:latin typeface="Times New Roman" pitchFamily="18" charset="0"/>
                <a:cs typeface="Times New Roman" pitchFamily="18" charset="0"/>
              </a:rPr>
              <a:t>.</a:t>
            </a:r>
          </a:p>
          <a:p>
            <a:pPr marL="285750" indent="-285750" algn="ctr">
              <a:buFontTx/>
              <a:buChar char="-"/>
              <a:defRPr/>
            </a:pPr>
            <a:endParaRPr lang="kk-KZ" b="1" i="1" dirty="0">
              <a:solidFill>
                <a:schemeClr val="accent2"/>
              </a:solidFill>
              <a:latin typeface="Times New Roman" pitchFamily="18" charset="0"/>
              <a:cs typeface="Times New Roman" pitchFamily="18" charset="0"/>
            </a:endParaRPr>
          </a:p>
          <a:p>
            <a:pPr marL="285750" indent="-285750">
              <a:buFontTx/>
              <a:buChar char="-"/>
              <a:defRPr/>
            </a:pPr>
            <a:r>
              <a:rPr lang="kk-KZ" b="1" i="1" dirty="0">
                <a:latin typeface="Times New Roman" pitchFamily="18" charset="0"/>
                <a:cs typeface="Times New Roman" pitchFamily="18" charset="0"/>
              </a:rPr>
              <a:t>Мектепте оқушыларды жоғары жетістіктерге жеткізуге бағытталған іс әрекеттер туралы меңгереді</a:t>
            </a:r>
            <a:endParaRPr lang="ru-RU" b="1" i="1" dirty="0">
              <a:solidFill>
                <a:schemeClr val="accent2"/>
              </a:solidFill>
              <a:latin typeface="Times New Roman" pitchFamily="18" charset="0"/>
              <a:cs typeface="Times New Roman" pitchFamily="18" charset="0"/>
            </a:endParaRPr>
          </a:p>
        </p:txBody>
      </p:sp>
      <p:sp>
        <p:nvSpPr>
          <p:cNvPr id="9" name="Стрелка вправо 8"/>
          <p:cNvSpPr/>
          <p:nvPr/>
        </p:nvSpPr>
        <p:spPr>
          <a:xfrm>
            <a:off x="285719" y="1071546"/>
            <a:ext cx="2178851" cy="1061310"/>
          </a:xfrm>
          <a:prstGeom prst="rightArrow">
            <a:avLst/>
          </a:prstGeom>
          <a:solidFill>
            <a:srgbClr val="FF000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dirty="0" smtClean="0">
                <a:solidFill>
                  <a:srgbClr val="FFFF00"/>
                </a:solidFill>
                <a:latin typeface="Times New Roman" pitchFamily="18" charset="0"/>
                <a:cs typeface="Times New Roman" pitchFamily="18" charset="0"/>
              </a:rPr>
              <a:t>Мақсаты</a:t>
            </a:r>
            <a:endParaRPr lang="ru-RU" sz="2000" b="1" dirty="0">
              <a:solidFill>
                <a:srgbClr val="FFFF00"/>
              </a:solidFill>
              <a:latin typeface="Times New Roman" pitchFamily="18" charset="0"/>
              <a:cs typeface="Times New Roman" pitchFamily="18" charset="0"/>
            </a:endParaRPr>
          </a:p>
        </p:txBody>
      </p:sp>
      <p:sp>
        <p:nvSpPr>
          <p:cNvPr id="10" name="Стрелка вправо 9"/>
          <p:cNvSpPr/>
          <p:nvPr/>
        </p:nvSpPr>
        <p:spPr>
          <a:xfrm>
            <a:off x="306264" y="3121998"/>
            <a:ext cx="2357454" cy="1002595"/>
          </a:xfrm>
          <a:prstGeom prst="rightArrow">
            <a:avLst/>
          </a:prstGeom>
          <a:solidFill>
            <a:srgbClr val="FF000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dirty="0" smtClean="0">
                <a:solidFill>
                  <a:srgbClr val="FFFF00"/>
                </a:solidFill>
                <a:latin typeface="Times New Roman" pitchFamily="18" charset="0"/>
                <a:cs typeface="Times New Roman" pitchFamily="18" charset="0"/>
              </a:rPr>
              <a:t>Міндеттері:</a:t>
            </a:r>
            <a:endParaRPr lang="ru-RU" sz="2000" b="1" dirty="0">
              <a:solidFill>
                <a:srgbClr val="FFFF00"/>
              </a:solidFill>
              <a:latin typeface="Times New Roman" pitchFamily="18" charset="0"/>
              <a:cs typeface="Times New Roman" pitchFamily="18" charset="0"/>
            </a:endParaRPr>
          </a:p>
        </p:txBody>
      </p:sp>
      <p:sp>
        <p:nvSpPr>
          <p:cNvPr id="11" name="Стрелка вправо 10"/>
          <p:cNvSpPr/>
          <p:nvPr/>
        </p:nvSpPr>
        <p:spPr>
          <a:xfrm>
            <a:off x="378716" y="4834890"/>
            <a:ext cx="2357454" cy="1114390"/>
          </a:xfrm>
          <a:prstGeom prst="rightArrow">
            <a:avLst/>
          </a:prstGeom>
          <a:solidFill>
            <a:srgbClr val="FF000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dirty="0" smtClean="0">
                <a:solidFill>
                  <a:srgbClr val="FFFF00"/>
                </a:solidFill>
                <a:latin typeface="Times New Roman" pitchFamily="18" charset="0"/>
                <a:cs typeface="Times New Roman" pitchFamily="18" charset="0"/>
              </a:rPr>
              <a:t>Негізгі идеялар:</a:t>
            </a:r>
            <a:endParaRPr lang="ru-RU" sz="2000"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Волна 4"/>
          <p:cNvSpPr/>
          <p:nvPr/>
        </p:nvSpPr>
        <p:spPr>
          <a:xfrm>
            <a:off x="357158" y="357166"/>
            <a:ext cx="2000264" cy="1357322"/>
          </a:xfrm>
          <a:prstGeom prst="wav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i="1" dirty="0" smtClean="0">
                <a:solidFill>
                  <a:srgbClr val="FFFF00"/>
                </a:solidFill>
                <a:latin typeface="Times New Roman" pitchFamily="18" charset="0"/>
                <a:cs typeface="Times New Roman" pitchFamily="18" charset="0"/>
              </a:rPr>
              <a:t>Сабақтың типі</a:t>
            </a:r>
            <a:endParaRPr lang="ru-RU" sz="2000" b="1" i="1" dirty="0">
              <a:solidFill>
                <a:srgbClr val="FFFF00"/>
              </a:solidFill>
              <a:latin typeface="Times New Roman" pitchFamily="18" charset="0"/>
              <a:cs typeface="Times New Roman" pitchFamily="18" charset="0"/>
            </a:endParaRPr>
          </a:p>
        </p:txBody>
      </p:sp>
      <p:sp>
        <p:nvSpPr>
          <p:cNvPr id="6" name="Волна 5"/>
          <p:cNvSpPr/>
          <p:nvPr/>
        </p:nvSpPr>
        <p:spPr>
          <a:xfrm>
            <a:off x="1285852" y="1857364"/>
            <a:ext cx="2000264" cy="1357322"/>
          </a:xfrm>
          <a:prstGeom prst="wav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i="1" dirty="0" smtClean="0">
                <a:solidFill>
                  <a:srgbClr val="FFFF00"/>
                </a:solidFill>
                <a:latin typeface="Times New Roman" pitchFamily="18" charset="0"/>
                <a:cs typeface="Times New Roman" pitchFamily="18" charset="0"/>
              </a:rPr>
              <a:t>Коучингтің түрі </a:t>
            </a:r>
            <a:endParaRPr lang="ru-RU" sz="2000" b="1" i="1" dirty="0">
              <a:solidFill>
                <a:srgbClr val="FFFF00"/>
              </a:solidFill>
              <a:latin typeface="Times New Roman" pitchFamily="18" charset="0"/>
              <a:cs typeface="Times New Roman" pitchFamily="18" charset="0"/>
            </a:endParaRPr>
          </a:p>
        </p:txBody>
      </p:sp>
      <p:sp>
        <p:nvSpPr>
          <p:cNvPr id="7" name="Волна 6"/>
          <p:cNvSpPr/>
          <p:nvPr/>
        </p:nvSpPr>
        <p:spPr>
          <a:xfrm>
            <a:off x="1285852" y="3286124"/>
            <a:ext cx="2000264" cy="1357322"/>
          </a:xfrm>
          <a:prstGeom prst="wav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i="1" dirty="0" smtClean="0">
                <a:solidFill>
                  <a:srgbClr val="FFFF00"/>
                </a:solidFill>
                <a:latin typeface="Times New Roman" pitchFamily="18" charset="0"/>
                <a:cs typeface="Times New Roman" pitchFamily="18" charset="0"/>
              </a:rPr>
              <a:t>Коучингтің әдісі</a:t>
            </a:r>
            <a:endParaRPr lang="ru-RU" sz="2000" b="1" i="1" dirty="0">
              <a:solidFill>
                <a:srgbClr val="FFFF00"/>
              </a:solidFill>
              <a:latin typeface="Times New Roman" pitchFamily="18" charset="0"/>
              <a:cs typeface="Times New Roman" pitchFamily="18" charset="0"/>
            </a:endParaRPr>
          </a:p>
        </p:txBody>
      </p:sp>
      <p:sp>
        <p:nvSpPr>
          <p:cNvPr id="8" name="Волна 7"/>
          <p:cNvSpPr/>
          <p:nvPr/>
        </p:nvSpPr>
        <p:spPr>
          <a:xfrm>
            <a:off x="428596" y="4786322"/>
            <a:ext cx="2000264" cy="1357322"/>
          </a:xfrm>
          <a:prstGeom prst="wav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i="1" dirty="0" smtClean="0">
                <a:solidFill>
                  <a:srgbClr val="FFFF00"/>
                </a:solidFill>
                <a:latin typeface="Times New Roman" pitchFamily="18" charset="0"/>
                <a:cs typeface="Times New Roman" pitchFamily="18" charset="0"/>
              </a:rPr>
              <a:t>Көрнекілігі</a:t>
            </a:r>
            <a:endParaRPr lang="ru-RU" sz="2000" b="1" i="1" dirty="0">
              <a:solidFill>
                <a:srgbClr val="FFFF00"/>
              </a:solidFill>
              <a:latin typeface="Times New Roman" pitchFamily="18" charset="0"/>
              <a:cs typeface="Times New Roman" pitchFamily="18" charset="0"/>
            </a:endParaRPr>
          </a:p>
        </p:txBody>
      </p:sp>
      <p:sp>
        <p:nvSpPr>
          <p:cNvPr id="10" name="Облако 9"/>
          <p:cNvSpPr/>
          <p:nvPr/>
        </p:nvSpPr>
        <p:spPr>
          <a:xfrm>
            <a:off x="2357422" y="0"/>
            <a:ext cx="4714908" cy="1714512"/>
          </a:xfrm>
          <a:prstGeom prst="cloud">
            <a:avLst/>
          </a:prstGeom>
          <a:solidFill>
            <a:srgbClr val="00B0F0"/>
          </a:solidFill>
          <a:ln>
            <a:solidFill>
              <a:srgbClr val="0070C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400" b="1" i="1" dirty="0" smtClean="0">
                <a:solidFill>
                  <a:srgbClr val="FFFF00"/>
                </a:solidFill>
                <a:latin typeface="Times New Roman" pitchFamily="18" charset="0"/>
                <a:cs typeface="Times New Roman" pitchFamily="18" charset="0"/>
              </a:rPr>
              <a:t>Көшбасшылық қасиетті шыңдау</a:t>
            </a:r>
            <a:endParaRPr lang="ru-RU" sz="2400" b="1" i="1" dirty="0" smtClean="0">
              <a:solidFill>
                <a:srgbClr val="FFFF00"/>
              </a:solidFill>
              <a:latin typeface="Times New Roman" pitchFamily="18" charset="0"/>
              <a:cs typeface="Times New Roman" pitchFamily="18" charset="0"/>
            </a:endParaRPr>
          </a:p>
          <a:p>
            <a:pPr algn="ctr"/>
            <a:endParaRPr lang="ru-RU" dirty="0"/>
          </a:p>
        </p:txBody>
      </p:sp>
      <p:sp>
        <p:nvSpPr>
          <p:cNvPr id="11" name="Облако 10"/>
          <p:cNvSpPr/>
          <p:nvPr/>
        </p:nvSpPr>
        <p:spPr>
          <a:xfrm>
            <a:off x="3428992" y="1562484"/>
            <a:ext cx="4714908" cy="1362460"/>
          </a:xfrm>
          <a:prstGeom prst="cloud">
            <a:avLst/>
          </a:prstGeom>
          <a:solidFill>
            <a:srgbClr val="00B0F0"/>
          </a:solidFill>
          <a:ln>
            <a:solidFill>
              <a:srgbClr val="0070C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i="1" dirty="0" smtClean="0">
                <a:solidFill>
                  <a:srgbClr val="FFFF00"/>
                </a:solidFill>
                <a:latin typeface="Times New Roman" pitchFamily="18" charset="0"/>
                <a:cs typeface="Times New Roman" pitchFamily="18" charset="0"/>
              </a:rPr>
              <a:t>ШЫҒАРМАШЫЛЫҚ</a:t>
            </a:r>
            <a:endParaRPr lang="ru-RU" sz="2000" b="1" i="1" dirty="0" smtClean="0">
              <a:solidFill>
                <a:srgbClr val="FFFF00"/>
              </a:solidFill>
              <a:latin typeface="Times New Roman" pitchFamily="18" charset="0"/>
              <a:cs typeface="Times New Roman" pitchFamily="18" charset="0"/>
            </a:endParaRPr>
          </a:p>
          <a:p>
            <a:pPr algn="ctr"/>
            <a:endParaRPr lang="ru-RU" dirty="0"/>
          </a:p>
        </p:txBody>
      </p:sp>
      <p:sp>
        <p:nvSpPr>
          <p:cNvPr id="12" name="Облако 11"/>
          <p:cNvSpPr/>
          <p:nvPr/>
        </p:nvSpPr>
        <p:spPr>
          <a:xfrm>
            <a:off x="3571868" y="3000372"/>
            <a:ext cx="4714908" cy="1714512"/>
          </a:xfrm>
          <a:prstGeom prst="cloud">
            <a:avLst/>
          </a:prstGeom>
          <a:solidFill>
            <a:srgbClr val="00B0F0"/>
          </a:solidFill>
          <a:ln>
            <a:solidFill>
              <a:srgbClr val="0070C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defRPr/>
            </a:pPr>
            <a:r>
              <a:rPr lang="kk-KZ" b="1" i="1" dirty="0" smtClean="0">
                <a:solidFill>
                  <a:srgbClr val="FFFF00"/>
                </a:solidFill>
                <a:latin typeface="Times New Roman" pitchFamily="18" charset="0"/>
                <a:cs typeface="Times New Roman" pitchFamily="18" charset="0"/>
              </a:rPr>
              <a:t>ИНТЕРАКТИВТІЛІК, </a:t>
            </a:r>
          </a:p>
          <a:p>
            <a:pPr algn="ctr">
              <a:defRPr/>
            </a:pPr>
            <a:r>
              <a:rPr lang="kk-KZ" b="1" i="1" dirty="0" smtClean="0">
                <a:solidFill>
                  <a:srgbClr val="FFFF00"/>
                </a:solidFill>
                <a:latin typeface="Times New Roman" pitchFamily="18" charset="0"/>
                <a:cs typeface="Times New Roman" pitchFamily="18" charset="0"/>
              </a:rPr>
              <a:t>ТҮСІНДІРМЕЛІ-СУРЕТТЕМЕЛІК,</a:t>
            </a:r>
          </a:p>
          <a:p>
            <a:pPr algn="ctr">
              <a:defRPr/>
            </a:pPr>
            <a:r>
              <a:rPr lang="kk-KZ" b="1" i="1" dirty="0" smtClean="0">
                <a:solidFill>
                  <a:srgbClr val="FFFF00"/>
                </a:solidFill>
                <a:latin typeface="Times New Roman" pitchFamily="18" charset="0"/>
                <a:cs typeface="Times New Roman" pitchFamily="18" charset="0"/>
              </a:rPr>
              <a:t>СҰРАҚ-ЖАУАП</a:t>
            </a:r>
            <a:endParaRPr lang="ru-RU" b="1" i="1" dirty="0">
              <a:solidFill>
                <a:srgbClr val="FFFF00"/>
              </a:solidFill>
              <a:latin typeface="Times New Roman" pitchFamily="18" charset="0"/>
              <a:cs typeface="Times New Roman" pitchFamily="18" charset="0"/>
            </a:endParaRPr>
          </a:p>
        </p:txBody>
      </p:sp>
      <p:sp>
        <p:nvSpPr>
          <p:cNvPr id="13" name="Облако 12"/>
          <p:cNvSpPr/>
          <p:nvPr/>
        </p:nvSpPr>
        <p:spPr>
          <a:xfrm>
            <a:off x="2500298" y="4714884"/>
            <a:ext cx="4786346" cy="1785950"/>
          </a:xfrm>
          <a:prstGeom prst="cloud">
            <a:avLst/>
          </a:prstGeom>
          <a:solidFill>
            <a:srgbClr val="00B0F0"/>
          </a:solidFill>
          <a:ln>
            <a:solidFill>
              <a:srgbClr val="0070C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defRPr/>
            </a:pPr>
            <a:r>
              <a:rPr lang="kk-KZ" b="1" i="1" dirty="0" smtClean="0">
                <a:solidFill>
                  <a:srgbClr val="FFFF00"/>
                </a:solidFill>
                <a:latin typeface="Times New Roman" pitchFamily="18" charset="0"/>
                <a:cs typeface="Times New Roman" pitchFamily="18" charset="0"/>
              </a:rPr>
              <a:t>ИНТЕРАКТИВТІ ТАҚТА, </a:t>
            </a:r>
            <a:endParaRPr lang="en-US" b="1" i="1" dirty="0" smtClean="0">
              <a:solidFill>
                <a:srgbClr val="FFFF00"/>
              </a:solidFill>
              <a:latin typeface="Times New Roman" pitchFamily="18" charset="0"/>
              <a:cs typeface="Times New Roman" pitchFamily="18" charset="0"/>
            </a:endParaRPr>
          </a:p>
          <a:p>
            <a:pPr algn="ctr">
              <a:defRPr/>
            </a:pPr>
            <a:r>
              <a:rPr lang="en-US" b="1" i="1" dirty="0" smtClean="0">
                <a:solidFill>
                  <a:srgbClr val="FFFF00"/>
                </a:solidFill>
                <a:latin typeface="Times New Roman" pitchFamily="18" charset="0"/>
                <a:cs typeface="Times New Roman" pitchFamily="18" charset="0"/>
              </a:rPr>
              <a:t>POWERPOINT</a:t>
            </a:r>
            <a:r>
              <a:rPr lang="kk-KZ" b="1" i="1" dirty="0" smtClean="0">
                <a:solidFill>
                  <a:srgbClr val="FFFF00"/>
                </a:solidFill>
                <a:latin typeface="Times New Roman" pitchFamily="18" charset="0"/>
                <a:cs typeface="Times New Roman" pitchFamily="18" charset="0"/>
              </a:rPr>
              <a:t> </a:t>
            </a:r>
          </a:p>
          <a:p>
            <a:pPr algn="ctr">
              <a:defRPr/>
            </a:pPr>
            <a:r>
              <a:rPr lang="kk-KZ" b="1" i="1" dirty="0" smtClean="0">
                <a:solidFill>
                  <a:srgbClr val="FFFF00"/>
                </a:solidFill>
                <a:latin typeface="Times New Roman" pitchFamily="18" charset="0"/>
                <a:cs typeface="Times New Roman" pitchFamily="18" charset="0"/>
              </a:rPr>
              <a:t>СЛАЙД,</a:t>
            </a:r>
          </a:p>
          <a:p>
            <a:pPr algn="ctr">
              <a:defRPr/>
            </a:pPr>
            <a:r>
              <a:rPr lang="kk-KZ" b="1" i="1" dirty="0" smtClean="0">
                <a:solidFill>
                  <a:srgbClr val="FFFF00"/>
                </a:solidFill>
                <a:latin typeface="Times New Roman" pitchFamily="18" charset="0"/>
                <a:cs typeface="Times New Roman" pitchFamily="18" charset="0"/>
              </a:rPr>
              <a:t>ДИДАКТИКАЛЫҚ МАТЕРИАЛДАР</a:t>
            </a:r>
            <a:endParaRPr lang="kk-KZ" b="1" i="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a:off x="1142976" y="428604"/>
            <a:ext cx="6715172" cy="646331"/>
          </a:xfrm>
          <a:prstGeom prst="rect">
            <a:avLst/>
          </a:prstGeom>
        </p:spPr>
        <p:txBody>
          <a:bodyPr wrap="square">
            <a:spAutoFit/>
          </a:bodyPr>
          <a:lstStyle/>
          <a:p>
            <a:pPr algn="ctr"/>
            <a:r>
              <a:rPr lang="kk-KZ" sz="3600"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Коучингтің  барысы:</a:t>
            </a:r>
            <a:endParaRPr lang="ru-RU" sz="2800" dirty="0"/>
          </a:p>
        </p:txBody>
      </p:sp>
      <p:pic>
        <p:nvPicPr>
          <p:cNvPr id="7" name="Picture 111" descr="18m5"/>
          <p:cNvPicPr>
            <a:picLocks noChangeAspect="1" noChangeArrowheads="1" noCrop="1"/>
          </p:cNvPicPr>
          <p:nvPr/>
        </p:nvPicPr>
        <p:blipFill>
          <a:blip r:embed="rId2"/>
          <a:srcRect/>
          <a:stretch>
            <a:fillRect/>
          </a:stretch>
        </p:blipFill>
        <p:spPr bwMode="auto">
          <a:xfrm>
            <a:off x="357158" y="4143380"/>
            <a:ext cx="2208213" cy="1905000"/>
          </a:xfrm>
          <a:prstGeom prst="rect">
            <a:avLst/>
          </a:prstGeom>
          <a:noFill/>
          <a:ln w="9525">
            <a:noFill/>
            <a:miter lim="800000"/>
            <a:headEnd/>
            <a:tailEnd/>
          </a:ln>
        </p:spPr>
      </p:pic>
      <p:sp>
        <p:nvSpPr>
          <p:cNvPr id="8" name="Выноска-облако 7"/>
          <p:cNvSpPr/>
          <p:nvPr/>
        </p:nvSpPr>
        <p:spPr>
          <a:xfrm rot="3436031">
            <a:off x="2989031" y="1081772"/>
            <a:ext cx="4867442" cy="5039368"/>
          </a:xfrm>
          <a:prstGeom prst="cloud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714612" y="2786058"/>
            <a:ext cx="5500726" cy="1877437"/>
          </a:xfrm>
          <a:prstGeom prst="rect">
            <a:avLst/>
          </a:prstGeom>
          <a:noFill/>
        </p:spPr>
        <p:txBody>
          <a:bodyPr wrap="square" rtlCol="0">
            <a:spAutoFit/>
          </a:bodyPr>
          <a:lstStyle/>
          <a:p>
            <a:pPr algn="ctr"/>
            <a:r>
              <a:rPr lang="kk-KZ" sz="3200" b="1" i="1" dirty="0" smtClean="0">
                <a:solidFill>
                  <a:srgbClr val="FFFF00"/>
                </a:solidFill>
                <a:latin typeface="Times New Roman" pitchFamily="18" charset="0"/>
                <a:cs typeface="Times New Roman" pitchFamily="18" charset="0"/>
              </a:rPr>
              <a:t>І</a:t>
            </a:r>
            <a:r>
              <a:rPr lang="kk-KZ" sz="2800" b="1" i="1" dirty="0" smtClean="0">
                <a:solidFill>
                  <a:srgbClr val="FFFF00"/>
                </a:solidFill>
                <a:latin typeface="Times New Roman" pitchFamily="18" charset="0"/>
                <a:cs typeface="Times New Roman" pitchFamily="18" charset="0"/>
              </a:rPr>
              <a:t>. Ұйымдастыру кезеңі</a:t>
            </a:r>
            <a:r>
              <a:rPr lang="kk-KZ" sz="2800" dirty="0">
                <a:solidFill>
                  <a:srgbClr val="FFFF00"/>
                </a:solidFill>
              </a:rPr>
              <a:t> </a:t>
            </a:r>
            <a:endParaRPr lang="kk-KZ" sz="2800" dirty="0" smtClean="0">
              <a:solidFill>
                <a:srgbClr val="FFFF00"/>
              </a:solidFill>
            </a:endParaRPr>
          </a:p>
          <a:p>
            <a:pPr algn="ctr"/>
            <a:r>
              <a:rPr lang="kk-KZ" sz="2400" dirty="0" smtClean="0">
                <a:latin typeface="Times New Roman" pitchFamily="18" charset="0"/>
                <a:cs typeface="Times New Roman" pitchFamily="18" charset="0"/>
              </a:rPr>
              <a:t>Тренинг </a:t>
            </a:r>
            <a:r>
              <a:rPr lang="kk-KZ" sz="2400" dirty="0">
                <a:latin typeface="Times New Roman" pitchFamily="18" charset="0"/>
                <a:cs typeface="Times New Roman" pitchFamily="18" charset="0"/>
              </a:rPr>
              <a:t>тақырыбы: </a:t>
            </a:r>
            <a:r>
              <a:rPr lang="kk-KZ" sz="2400" b="1" dirty="0">
                <a:latin typeface="Times New Roman" pitchFamily="18" charset="0"/>
                <a:cs typeface="Times New Roman" pitchFamily="18" charset="0"/>
              </a:rPr>
              <a:t>«Қарым-қатынас»</a:t>
            </a:r>
            <a:r>
              <a:rPr lang="en-US" sz="2400" b="1" i="1" dirty="0" smtClean="0">
                <a:solidFill>
                  <a:srgbClr val="FF0000"/>
                </a:solidFill>
                <a:latin typeface="Times New Roman" pitchFamily="18" charset="0"/>
                <a:cs typeface="Times New Roman" pitchFamily="18" charset="0"/>
              </a:rPr>
              <a:t/>
            </a:r>
            <a:br>
              <a:rPr lang="en-US" sz="2400" b="1" i="1" dirty="0" smtClean="0">
                <a:solidFill>
                  <a:srgbClr val="FF0000"/>
                </a:solidFill>
                <a:latin typeface="Times New Roman" pitchFamily="18" charset="0"/>
                <a:cs typeface="Times New Roman" pitchFamily="18" charset="0"/>
              </a:rPr>
            </a:br>
            <a:r>
              <a:rPr lang="kk-KZ" sz="2800" b="1" i="1" dirty="0" smtClean="0">
                <a:solidFill>
                  <a:srgbClr val="FFFF00"/>
                </a:solidFill>
                <a:latin typeface="Times New Roman" pitchFamily="18" charset="0"/>
                <a:cs typeface="Times New Roman" pitchFamily="18" charset="0"/>
              </a:rPr>
              <a:t>ІІ. Практикалық </a:t>
            </a:r>
            <a:r>
              <a:rPr lang="kk-KZ" sz="2800" b="1" i="1" dirty="0" smtClean="0">
                <a:solidFill>
                  <a:srgbClr val="FFFF00"/>
                </a:solidFill>
                <a:latin typeface="Times New Roman" pitchFamily="18" charset="0"/>
                <a:cs typeface="Times New Roman" pitchFamily="18" charset="0"/>
              </a:rPr>
              <a:t>жұмыс</a:t>
            </a:r>
          </a:p>
          <a:p>
            <a:pPr algn="ctr"/>
            <a:r>
              <a:rPr lang="kk-KZ" sz="2800" b="1" i="1" dirty="0" smtClean="0">
                <a:solidFill>
                  <a:srgbClr val="FFFF00"/>
                </a:solidFill>
                <a:latin typeface="Times New Roman" pitchFamily="18" charset="0"/>
                <a:cs typeface="Times New Roman" pitchFamily="18" charset="0"/>
              </a:rPr>
              <a:t>(слайд)</a:t>
            </a:r>
            <a:endParaRPr lang="ru-RU" sz="3200"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a:off x="194976" y="714356"/>
            <a:ext cx="8919429"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6000" b="1" i="1" cap="none" spc="50" dirty="0" smtClean="0">
                <a:ln w="11430"/>
                <a:solidFill>
                  <a:srgbClr val="FFFF00"/>
                </a:solidFill>
                <a:effectLst>
                  <a:outerShdw blurRad="76200" dist="50800" dir="5400000" algn="tl" rotWithShape="0">
                    <a:srgbClr val="000000">
                      <a:alpha val="65000"/>
                    </a:srgbClr>
                  </a:outerShdw>
                </a:effectLst>
                <a:latin typeface="Times New Roman" pitchFamily="18" charset="0"/>
                <a:cs typeface="Times New Roman" pitchFamily="18" charset="0"/>
              </a:rPr>
              <a:t>К</a:t>
            </a:r>
            <a:r>
              <a:rPr lang="kk-KZ" sz="6000" b="1" i="1" cap="none" spc="50" dirty="0" smtClean="0">
                <a:ln w="11430"/>
                <a:solidFill>
                  <a:srgbClr val="FFFF00"/>
                </a:solidFill>
                <a:effectLst>
                  <a:outerShdw blurRad="76200" dist="50800" dir="5400000" algn="tl" rotWithShape="0">
                    <a:srgbClr val="000000">
                      <a:alpha val="65000"/>
                    </a:srgbClr>
                  </a:outerShdw>
                </a:effectLst>
                <a:latin typeface="Times New Roman" pitchFamily="18" charset="0"/>
                <a:cs typeface="Times New Roman" pitchFamily="18" charset="0"/>
              </a:rPr>
              <a:t>өңіл күйлеріңіз қандай?</a:t>
            </a:r>
            <a:endParaRPr lang="ru-RU" sz="6000" b="1" i="1" cap="none" spc="50" dirty="0">
              <a:ln w="11430"/>
              <a:solidFill>
                <a:srgbClr val="FFFF0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7" name="Picture 10"/>
          <p:cNvPicPr>
            <a:picLocks noChangeAspect="1" noChangeArrowheads="1"/>
          </p:cNvPicPr>
          <p:nvPr/>
        </p:nvPicPr>
        <p:blipFill>
          <a:blip r:embed="rId2" cstate="print"/>
          <a:srcRect/>
          <a:stretch>
            <a:fillRect/>
          </a:stretch>
        </p:blipFill>
        <p:spPr bwMode="auto">
          <a:xfrm>
            <a:off x="3571868" y="2214554"/>
            <a:ext cx="2242833" cy="3214710"/>
          </a:xfrm>
          <a:prstGeom prst="rect">
            <a:avLst/>
          </a:prstGeom>
          <a:noFill/>
          <a:ln w="9525">
            <a:noFill/>
            <a:round/>
            <a:headEnd/>
            <a:tailEnd/>
          </a:ln>
        </p:spPr>
      </p:pic>
      <p:pic>
        <p:nvPicPr>
          <p:cNvPr id="8" name="Picture 9"/>
          <p:cNvPicPr>
            <a:picLocks noChangeAspect="1" noChangeArrowheads="1"/>
          </p:cNvPicPr>
          <p:nvPr/>
        </p:nvPicPr>
        <p:blipFill>
          <a:blip r:embed="rId3" cstate="print"/>
          <a:srcRect/>
          <a:stretch>
            <a:fillRect/>
          </a:stretch>
        </p:blipFill>
        <p:spPr bwMode="auto">
          <a:xfrm>
            <a:off x="5500694" y="1714488"/>
            <a:ext cx="1976951" cy="2812592"/>
          </a:xfrm>
          <a:prstGeom prst="rect">
            <a:avLst/>
          </a:prstGeom>
          <a:noFill/>
          <a:ln w="9525">
            <a:noFill/>
            <a:round/>
            <a:headEnd/>
            <a:tailEnd/>
          </a:ln>
        </p:spPr>
      </p:pic>
      <p:pic>
        <p:nvPicPr>
          <p:cNvPr id="9" name="Picture 9"/>
          <p:cNvPicPr>
            <a:picLocks noChangeAspect="1" noChangeArrowheads="1"/>
          </p:cNvPicPr>
          <p:nvPr/>
        </p:nvPicPr>
        <p:blipFill>
          <a:blip r:embed="rId3" cstate="print"/>
          <a:srcRect/>
          <a:stretch>
            <a:fillRect/>
          </a:stretch>
        </p:blipFill>
        <p:spPr bwMode="auto">
          <a:xfrm>
            <a:off x="1643042" y="1785926"/>
            <a:ext cx="1976951" cy="2812592"/>
          </a:xfrm>
          <a:prstGeom prst="rect">
            <a:avLst/>
          </a:prstGeom>
          <a:noFill/>
          <a:ln w="9525">
            <a:noFill/>
            <a:round/>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fill="hold" nodeType="clickEffect">
                                  <p:stCondLst>
                                    <p:cond delay="0"/>
                                  </p:stCondLst>
                                  <p:childTnLst>
                                    <p:animEffect transition="out" filter="wipe(up)">
                                      <p:cBhvr additive="repl">
                                        <p:cTn id="6" dur="180" accel="50000">
                                          <p:stCondLst>
                                            <p:cond delay="0"/>
                                          </p:stCondLst>
                                        </p:cTn>
                                        <p:tgtEl>
                                          <p:spTgt spid="7"/>
                                        </p:tgtEl>
                                      </p:cBhvr>
                                    </p:animEffect>
                                    <p:anim calcmode="lin" valueType="num">
                                      <p:cBhvr additive="repl">
                                        <p:cTn id="7" dur="1822" fill="hold">
                                          <p:stCondLst>
                                            <p:cond delay="0"/>
                                          </p:stCondLst>
                                        </p:cTn>
                                        <p:tgtEl>
                                          <p:spTgt spid="7"/>
                                        </p:tgtEl>
                                        <p:attrNameLst>
                                          <p:attrName>ppt_x</p:attrName>
                                        </p:attrNameLst>
                                      </p:cBhvr>
                                      <p:tavLst>
                                        <p:tav tm="100000">
                                          <p:val>
                                            <p:strVal val="#ppt_x"/>
                                          </p:val>
                                        </p:tav>
                                        <p:tav tm="100000">
                                          <p:val>
                                            <p:strVal val="#ppt_x+0.25"/>
                                          </p:val>
                                        </p:tav>
                                      </p:tavLst>
                                    </p:anim>
                                    <p:anim calcmode="lin" valueType="num">
                                      <p:cBhvr additive="repl">
                                        <p:cTn id="8" dur="178" fill="hold">
                                          <p:stCondLst>
                                            <p:cond delay="0"/>
                                          </p:stCondLst>
                                        </p:cTn>
                                        <p:tgtEl>
                                          <p:spTgt spid="7"/>
                                        </p:tgtEl>
                                        <p:attrNameLst>
                                          <p:attrName>ppt_x</p:attrName>
                                        </p:attrNameLst>
                                      </p:cBhvr>
                                      <p:tavLst>
                                        <p:tav tm="100000">
                                          <p:val>
                                            <p:strVal val="#ppt_x"/>
                                          </p:val>
                                        </p:tav>
                                        <p:tav tm="100000">
                                          <p:val>
                                            <p:strVal val="#ppt_x"/>
                                          </p:val>
                                        </p:tav>
                                      </p:tavLst>
                                    </p:anim>
                                    <p:anim calcmode="lin" valueType="num">
                                      <p:cBhvr additive="repl">
                                        <p:cTn id="9" dur="664" fill="hold">
                                          <p:stCondLst>
                                            <p:cond delay="0"/>
                                          </p:stCondLst>
                                        </p:cTn>
                                        <p:tgtEl>
                                          <p:spTgt spid="7"/>
                                        </p:tgtEl>
                                        <p:attrNameLst>
                                          <p:attrName>ppt_y</p:attrName>
                                        </p:attrNameLst>
                                      </p:cBhvr>
                                      <p:tavLst>
                                        <p:tav tm="5000">
                                          <p:val>
                                            <p:strVal val="#ppt_y"/>
                                          </p:val>
                                        </p:tav>
                                        <p:tav tm="10000">
                                          <p:val>
                                            <p:strVal val="#ppt_y+0.026"/>
                                          </p:val>
                                        </p:tav>
                                        <p:tav tm="15000">
                                          <p:val>
                                            <p:strVal val="#ppt_y+0.052"/>
                                          </p:val>
                                        </p:tav>
                                        <p:tav tm="20000">
                                          <p:val>
                                            <p:strVal val="#ppt_y+0.078"/>
                                          </p:val>
                                        </p:tav>
                                        <p:tav tm="30000">
                                          <p:val>
                                            <p:strVal val="#ppt_y+0.103"/>
                                          </p:val>
                                        </p:tav>
                                        <p:tav tm="40000">
                                          <p:val>
                                            <p:strVal val="#ppt_y+0.151"/>
                                          </p:val>
                                        </p:tav>
                                        <p:tav tm="50000">
                                          <p:val>
                                            <p:strVal val="#ppt_y+0.196"/>
                                          </p:val>
                                        </p:tav>
                                        <p:tav tm="60000">
                                          <p:val>
                                            <p:strVal val="#ppt_y+0.236"/>
                                          </p:val>
                                        </p:tav>
                                        <p:tav tm="70000">
                                          <p:val>
                                            <p:strVal val="#ppt_y+0.270"/>
                                          </p:val>
                                        </p:tav>
                                        <p:tav tm="80000">
                                          <p:val>
                                            <p:strVal val="#ppt_y+0.297"/>
                                          </p:val>
                                        </p:tav>
                                        <p:tav tm="90000">
                                          <p:val>
                                            <p:strVal val="#ppt_y+0.317"/>
                                          </p:val>
                                        </p:tav>
                                        <p:tav tm="100000">
                                          <p:val>
                                            <p:strVal val="#ppt_y+0.329"/>
                                          </p:val>
                                        </p:tav>
                                        <p:tav tm="100000">
                                          <p:val>
                                            <p:strVal val="#ppt_y+0.333"/>
                                          </p:val>
                                        </p:tav>
                                      </p:tavLst>
                                    </p:anim>
                                    <p:anim calcmode="lin" valueType="num">
                                      <p:cBhvr additive="repl">
                                        <p:cTn id="10" dur="664" fill="hold">
                                          <p:stCondLst>
                                            <p:cond delay="0"/>
                                          </p:stCondLst>
                                        </p:cTn>
                                        <p:tgtEl>
                                          <p:spTgt spid="7"/>
                                        </p:tgtEl>
                                        <p:attrNameLst>
                                          <p:attrName>ppt_y</p:attrName>
                                        </p:attrNameLst>
                                      </p:cBhvr>
                                      <p:tavLst>
                                        <p:tav tm="10000">
                                          <p:val>
                                            <p:strVal val="#ppt_y"/>
                                          </p:val>
                                        </p:tav>
                                        <p:tav tm="20000">
                                          <p:val>
                                            <p:strVal val="#ppt_y-0.034"/>
                                          </p:val>
                                        </p:tav>
                                        <p:tav tm="30000">
                                          <p:val>
                                            <p:strVal val="#ppt_y-0.065"/>
                                          </p:val>
                                        </p:tav>
                                        <p:tav tm="40000">
                                          <p:val>
                                            <p:strVal val="#ppt_y-0.090"/>
                                          </p:val>
                                        </p:tav>
                                        <p:tav tm="50000">
                                          <p:val>
                                            <p:strVal val="#ppt_y-0.106"/>
                                          </p:val>
                                        </p:tav>
                                        <p:tav tm="60000">
                                          <p:val>
                                            <p:strVal val="#ppt_y-0.111"/>
                                          </p:val>
                                        </p:tav>
                                        <p:tav tm="70000">
                                          <p:val>
                                            <p:strVal val="#ppt_y-0.106"/>
                                          </p:val>
                                        </p:tav>
                                        <p:tav tm="80000">
                                          <p:val>
                                            <p:strVal val="#ppt_y-0.090"/>
                                          </p:val>
                                        </p:tav>
                                        <p:tav tm="90000">
                                          <p:val>
                                            <p:strVal val="#ppt_y-0.065"/>
                                          </p:val>
                                        </p:tav>
                                        <p:tav tm="100000">
                                          <p:val>
                                            <p:strVal val="#ppt_y-0.034"/>
                                          </p:val>
                                        </p:tav>
                                        <p:tav tm="100000">
                                          <p:val>
                                            <p:strVal val="#ppt_y"/>
                                          </p:val>
                                        </p:tav>
                                      </p:tavLst>
                                    </p:anim>
                                    <p:anim calcmode="lin" valueType="num">
                                      <p:cBhvr additive="repl">
                                        <p:cTn id="11" dur="332" fill="hold">
                                          <p:stCondLst>
                                            <p:cond delay="0"/>
                                          </p:stCondLst>
                                        </p:cTn>
                                        <p:tgtEl>
                                          <p:spTgt spid="7"/>
                                        </p:tgtEl>
                                        <p:attrNameLst>
                                          <p:attrName>ppt_y</p:attrName>
                                        </p:attrNameLst>
                                      </p:cBhvr>
                                      <p:tavLst>
                                        <p:tav tm="10000">
                                          <p:val>
                                            <p:strVal val="#ppt_y"/>
                                          </p:val>
                                        </p:tav>
                                        <p:tav tm="20000">
                                          <p:val>
                                            <p:strVal val="#ppt_y-0.011"/>
                                          </p:val>
                                        </p:tav>
                                        <p:tav tm="30000">
                                          <p:val>
                                            <p:strVal val="#ppt_y-0.022"/>
                                          </p:val>
                                        </p:tav>
                                        <p:tav tm="40000">
                                          <p:val>
                                            <p:strVal val="#ppt_y-0.030"/>
                                          </p:val>
                                        </p:tav>
                                        <p:tav tm="50000">
                                          <p:val>
                                            <p:strVal val="#ppt_y-0.035"/>
                                          </p:val>
                                        </p:tav>
                                        <p:tav tm="60000">
                                          <p:val>
                                            <p:strVal val="#ppt_y-0.037"/>
                                          </p:val>
                                        </p:tav>
                                        <p:tav tm="70000">
                                          <p:val>
                                            <p:strVal val="#ppt_y-0.035"/>
                                          </p:val>
                                        </p:tav>
                                        <p:tav tm="80000">
                                          <p:val>
                                            <p:strVal val="#ppt_y-0.030"/>
                                          </p:val>
                                        </p:tav>
                                        <p:tav tm="90000">
                                          <p:val>
                                            <p:strVal val="#ppt_y-0.022"/>
                                          </p:val>
                                        </p:tav>
                                        <p:tav tm="100000">
                                          <p:val>
                                            <p:strVal val="#ppt_y-0.011"/>
                                          </p:val>
                                        </p:tav>
                                        <p:tav tm="100000">
                                          <p:val>
                                            <p:strVal val="#ppt_y"/>
                                          </p:val>
                                        </p:tav>
                                      </p:tavLst>
                                    </p:anim>
                                    <p:anim calcmode="lin" valueType="num">
                                      <p:cBhvr additive="repl">
                                        <p:cTn id="12" dur="164" fill="hold">
                                          <p:stCondLst>
                                            <p:cond delay="0"/>
                                          </p:stCondLst>
                                        </p:cTn>
                                        <p:tgtEl>
                                          <p:spTgt spid="7"/>
                                        </p:tgtEl>
                                        <p:attrNameLst>
                                          <p:attrName>ppt_y</p:attrName>
                                        </p:attrNameLst>
                                      </p:cBhvr>
                                      <p:tavLst>
                                        <p:tav tm="10000">
                                          <p:val>
                                            <p:strVal val="#ppt_y"/>
                                          </p:val>
                                        </p:tav>
                                        <p:tav tm="20000">
                                          <p:val>
                                            <p:strVal val="#ppt_y-0.004"/>
                                          </p:val>
                                        </p:tav>
                                        <p:tav tm="30000">
                                          <p:val>
                                            <p:strVal val="#ppt_y-0.007"/>
                                          </p:val>
                                        </p:tav>
                                        <p:tav tm="40000">
                                          <p:val>
                                            <p:strVal val="#ppt_y-0.010"/>
                                          </p:val>
                                        </p:tav>
                                        <p:tav tm="50000">
                                          <p:val>
                                            <p:strVal val="#ppt_y-0.012"/>
                                          </p:val>
                                        </p:tav>
                                        <p:tav tm="60000">
                                          <p:val>
                                            <p:strVal val="#ppt_y-0.0123"/>
                                          </p:val>
                                        </p:tav>
                                        <p:tav tm="70000">
                                          <p:val>
                                            <p:strVal val="#ppt_y-0.012"/>
                                          </p:val>
                                        </p:tav>
                                        <p:tav tm="80000">
                                          <p:val>
                                            <p:strVal val="#ppt_y-0.010"/>
                                          </p:val>
                                        </p:tav>
                                        <p:tav tm="90000">
                                          <p:val>
                                            <p:strVal val="#ppt_y-0.007"/>
                                          </p:val>
                                        </p:tav>
                                        <p:tav tm="100000">
                                          <p:val>
                                            <p:strVal val="#ppt_y-0.004"/>
                                          </p:val>
                                        </p:tav>
                                        <p:tav tm="100000">
                                          <p:val>
                                            <p:strVal val="#ppt_y"/>
                                          </p:val>
                                        </p:tav>
                                      </p:tavLst>
                                    </p:anim>
                                    <p:anim calcmode="lin" valueType="num">
                                      <p:cBhvr additive="repl">
                                        <p:cTn id="13" dur="180" accel="50000" fill="hold">
                                          <p:stCondLst>
                                            <p:cond delay="0"/>
                                          </p:stCondLst>
                                        </p:cTn>
                                        <p:tgtEl>
                                          <p:spTgt spid="7"/>
                                        </p:tgtEl>
                                        <p:attrNameLst>
                                          <p:attrName>ppt_y</p:attrName>
                                        </p:attrNameLst>
                                      </p:cBhvr>
                                      <p:tavLst>
                                        <p:tav tm="100000">
                                          <p:val>
                                            <p:strVal val="#ppt_y"/>
                                          </p:val>
                                        </p:tav>
                                        <p:tav tm="100000">
                                          <p:val>
                                            <p:strVal val="#ppt_y+#ppt_h"/>
                                          </p:val>
                                        </p:tav>
                                      </p:tavLst>
                                    </p:anim>
                                    <p:animScale>
                                      <p:cBhvr additive="repl">
                                        <p:cTn id="14" dur="26" fill="hold">
                                          <p:stCondLst>
                                            <p:cond delay="620"/>
                                          </p:stCondLst>
                                        </p:cTn>
                                        <p:tgtEl>
                                          <p:spTgt spid="7"/>
                                        </p:tgtEl>
                                      </p:cBhvr>
                                      <p:to x="100000" y="60000"/>
                                    </p:animScale>
                                    <p:animScale>
                                      <p:cBhvr additive="repl">
                                        <p:cTn id="15" dur="166" decel="50000" fill="hold">
                                          <p:stCondLst>
                                            <p:cond delay="646"/>
                                          </p:stCondLst>
                                        </p:cTn>
                                        <p:tgtEl>
                                          <p:spTgt spid="7"/>
                                        </p:tgtEl>
                                      </p:cBhvr>
                                      <p:to x="100000" y="100000"/>
                                    </p:animScale>
                                    <p:animScale>
                                      <p:cBhvr additive="repl">
                                        <p:cTn id="16" dur="26" fill="hold">
                                          <p:stCondLst>
                                            <p:cond delay="1312"/>
                                          </p:stCondLst>
                                        </p:cTn>
                                        <p:tgtEl>
                                          <p:spTgt spid="7"/>
                                        </p:tgtEl>
                                      </p:cBhvr>
                                      <p:to x="100000" y="80000"/>
                                    </p:animScale>
                                    <p:animScale>
                                      <p:cBhvr additive="repl">
                                        <p:cTn id="17" dur="166" decel="50000" fill="hold">
                                          <p:stCondLst>
                                            <p:cond delay="1338"/>
                                          </p:stCondLst>
                                        </p:cTn>
                                        <p:tgtEl>
                                          <p:spTgt spid="7"/>
                                        </p:tgtEl>
                                      </p:cBhvr>
                                      <p:to x="100000" y="100000"/>
                                    </p:animScale>
                                    <p:animScale>
                                      <p:cBhvr additive="repl">
                                        <p:cTn id="18" dur="26" fill="hold">
                                          <p:stCondLst>
                                            <p:cond delay="1642"/>
                                          </p:stCondLst>
                                        </p:cTn>
                                        <p:tgtEl>
                                          <p:spTgt spid="7"/>
                                        </p:tgtEl>
                                      </p:cBhvr>
                                      <p:to x="100000" y="90000"/>
                                    </p:animScale>
                                    <p:animScale>
                                      <p:cBhvr additive="repl">
                                        <p:cTn id="19" dur="166" decel="50000" fill="hold">
                                          <p:stCondLst>
                                            <p:cond delay="1668"/>
                                          </p:stCondLst>
                                        </p:cTn>
                                        <p:tgtEl>
                                          <p:spTgt spid="7"/>
                                        </p:tgtEl>
                                      </p:cBhvr>
                                      <p:to x="100000" y="100000"/>
                                    </p:animScale>
                                    <p:animScale>
                                      <p:cBhvr additive="repl">
                                        <p:cTn id="20" dur="26" fill="hold">
                                          <p:stCondLst>
                                            <p:cond delay="1808"/>
                                          </p:stCondLst>
                                        </p:cTn>
                                        <p:tgtEl>
                                          <p:spTgt spid="7"/>
                                        </p:tgtEl>
                                      </p:cBhvr>
                                      <p:to x="100000" y="95000"/>
                                    </p:animScale>
                                    <p:animScale>
                                      <p:cBhvr additive="repl">
                                        <p:cTn id="21" dur="166" decel="50000" fill="hold">
                                          <p:stCondLst>
                                            <p:cond delay="1834"/>
                                          </p:stCondLst>
                                        </p:cTn>
                                        <p:tgtEl>
                                          <p:spTgt spid="7"/>
                                        </p:tgtEl>
                                      </p:cBhvr>
                                      <p:to x="100000" y="100000"/>
                                    </p:animScale>
                                    <p:set>
                                      <p:cBhvr additive="repl">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5" presetClass="exit" fill="hold" nodeType="clickEffect">
                                  <p:stCondLst>
                                    <p:cond delay="0"/>
                                  </p:stCondLst>
                                  <p:childTnLst>
                                    <p:animEffect transition="out" filter="fade">
                                      <p:cBhvr additive="repl">
                                        <p:cTn id="26" dur="2000"/>
                                        <p:tgtEl>
                                          <p:spTgt spid="8"/>
                                        </p:tgtEl>
                                      </p:cBhvr>
                                    </p:animEffect>
                                    <p:anim calcmode="lin" valueType="num">
                                      <p:cBhvr additive="repl">
                                        <p:cTn id="27" dur="2000" fill="hold"/>
                                        <p:tgtEl>
                                          <p:spTgt spid="8"/>
                                        </p:tgtEl>
                                        <p:attrNameLst>
                                          <p:attrName>r</p:attrName>
                                        </p:attrNameLst>
                                      </p:cBhvr>
                                      <p:tavLst>
                                        <p:tav tm="100000">
                                          <p:val>
                                            <p:strVal val="0"/>
                                          </p:val>
                                        </p:tav>
                                        <p:tav tm="100000">
                                          <p:val>
                                            <p:strVal val="720"/>
                                          </p:val>
                                        </p:tav>
                                      </p:tavLst>
                                    </p:anim>
                                    <p:anim calcmode="lin" valueType="num">
                                      <p:cBhvr additive="repl">
                                        <p:cTn id="28" dur="2000" fill="hold"/>
                                        <p:tgtEl>
                                          <p:spTgt spid="8"/>
                                        </p:tgtEl>
                                        <p:attrNameLst>
                                          <p:attrName>ppt_h</p:attrName>
                                        </p:attrNameLst>
                                      </p:cBhvr>
                                      <p:tavLst>
                                        <p:tav tm="100000">
                                          <p:val>
                                            <p:strVal val="#ppt_h"/>
                                          </p:val>
                                        </p:tav>
                                        <p:tav tm="100000">
                                          <p:val>
                                            <p:strVal val="0"/>
                                          </p:val>
                                        </p:tav>
                                      </p:tavLst>
                                    </p:anim>
                                    <p:anim calcmode="lin" valueType="num">
                                      <p:cBhvr additive="repl">
                                        <p:cTn id="29" dur="2000" fill="hold"/>
                                        <p:tgtEl>
                                          <p:spTgt spid="8"/>
                                        </p:tgtEl>
                                        <p:attrNameLst>
                                          <p:attrName>ppt_w</p:attrName>
                                        </p:attrNameLst>
                                      </p:cBhvr>
                                      <p:tavLst>
                                        <p:tav tm="100000">
                                          <p:val>
                                            <p:strVal val="#ppt_w"/>
                                          </p:val>
                                        </p:tav>
                                        <p:tav tm="100000">
                                          <p:val>
                                            <p:strVal val="0"/>
                                          </p:val>
                                        </p:tav>
                                      </p:tavLst>
                                    </p:anim>
                                    <p:set>
                                      <p:cBhvr additive="repl">
                                        <p:cTn id="30" dur="1" fill="hold">
                                          <p:stCondLst>
                                            <p:cond delay="0"/>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35" presetClass="exit" fill="hold" nodeType="clickEffect">
                                  <p:stCondLst>
                                    <p:cond delay="0"/>
                                  </p:stCondLst>
                                  <p:childTnLst>
                                    <p:animEffect transition="out" filter="fade">
                                      <p:cBhvr additive="repl">
                                        <p:cTn id="34" dur="2000"/>
                                        <p:tgtEl>
                                          <p:spTgt spid="9"/>
                                        </p:tgtEl>
                                      </p:cBhvr>
                                    </p:animEffect>
                                    <p:anim calcmode="lin" valueType="num">
                                      <p:cBhvr additive="repl">
                                        <p:cTn id="35" dur="2000" fill="hold"/>
                                        <p:tgtEl>
                                          <p:spTgt spid="9"/>
                                        </p:tgtEl>
                                        <p:attrNameLst>
                                          <p:attrName>r</p:attrName>
                                        </p:attrNameLst>
                                      </p:cBhvr>
                                      <p:tavLst>
                                        <p:tav tm="100000">
                                          <p:val>
                                            <p:strVal val="0"/>
                                          </p:val>
                                        </p:tav>
                                        <p:tav tm="100000">
                                          <p:val>
                                            <p:strVal val="720"/>
                                          </p:val>
                                        </p:tav>
                                      </p:tavLst>
                                    </p:anim>
                                    <p:anim calcmode="lin" valueType="num">
                                      <p:cBhvr additive="repl">
                                        <p:cTn id="36" dur="2000" fill="hold"/>
                                        <p:tgtEl>
                                          <p:spTgt spid="9"/>
                                        </p:tgtEl>
                                        <p:attrNameLst>
                                          <p:attrName>ppt_h</p:attrName>
                                        </p:attrNameLst>
                                      </p:cBhvr>
                                      <p:tavLst>
                                        <p:tav tm="100000">
                                          <p:val>
                                            <p:strVal val="#ppt_h"/>
                                          </p:val>
                                        </p:tav>
                                        <p:tav tm="100000">
                                          <p:val>
                                            <p:strVal val="0"/>
                                          </p:val>
                                        </p:tav>
                                      </p:tavLst>
                                    </p:anim>
                                    <p:anim calcmode="lin" valueType="num">
                                      <p:cBhvr additive="repl">
                                        <p:cTn id="37" dur="2000" fill="hold"/>
                                        <p:tgtEl>
                                          <p:spTgt spid="9"/>
                                        </p:tgtEl>
                                        <p:attrNameLst>
                                          <p:attrName>ppt_w</p:attrName>
                                        </p:attrNameLst>
                                      </p:cBhvr>
                                      <p:tavLst>
                                        <p:tav tm="100000">
                                          <p:val>
                                            <p:strVal val="#ppt_w"/>
                                          </p:val>
                                        </p:tav>
                                        <p:tav tm="100000">
                                          <p:val>
                                            <p:strVal val="0"/>
                                          </p:val>
                                        </p:tav>
                                      </p:tavLst>
                                    </p:anim>
                                    <p:set>
                                      <p:cBhvr additive="repl">
                                        <p:cTn id="3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extBox 4"/>
          <p:cNvSpPr txBox="1"/>
          <p:nvPr/>
        </p:nvSpPr>
        <p:spPr>
          <a:xfrm>
            <a:off x="387873" y="692696"/>
            <a:ext cx="8280920" cy="5170646"/>
          </a:xfrm>
          <a:prstGeom prst="rect">
            <a:avLst/>
          </a:prstGeom>
          <a:noFill/>
        </p:spPr>
        <p:txBody>
          <a:bodyPr wrap="square" rtlCol="0">
            <a:spAutoFit/>
          </a:bodyPr>
          <a:lstStyle/>
          <a:p>
            <a:pPr algn="ctr"/>
            <a:r>
              <a:rPr lang="kk-KZ" sz="3200" b="1" i="1" dirty="0" smtClean="0">
                <a:solidFill>
                  <a:srgbClr val="000099"/>
                </a:solidFill>
                <a:latin typeface="Times New Roman" pitchFamily="18" charset="0"/>
              </a:rPr>
              <a:t>«Қарым–қатынас» </a:t>
            </a:r>
          </a:p>
          <a:p>
            <a:pPr algn="ctr"/>
            <a:r>
              <a:rPr lang="kk-KZ" sz="2800" dirty="0">
                <a:latin typeface="Times New Roman" pitchFamily="18" charset="0"/>
                <a:cs typeface="Times New Roman" pitchFamily="18" charset="0"/>
              </a:rPr>
              <a:t>Тренингке қатысып тұрған ұстаз сол жағында тұрған ұстазға қолын беріп, «сізбен қарым-қатынаста болғаныма өте қуаныштымын» деп қолынан ұстайды, ол ұстаз қасында тұрған келесі ұстазға осы сөзді айтып әрі қарай жалғаса береді де бүкіл ұстаздар қол ұстасып шеңбер құрады, содан соң бәрі де бір дауыспен «бір-бірімізбен қарым-қатынаста болуға өте қуаныштымыз» деп айтады. </a:t>
            </a:r>
            <a:br>
              <a:rPr lang="kk-KZ" sz="2800" dirty="0">
                <a:latin typeface="Times New Roman" pitchFamily="18" charset="0"/>
                <a:cs typeface="Times New Roman" pitchFamily="18" charset="0"/>
              </a:rPr>
            </a:br>
            <a:r>
              <a:rPr lang="kk-KZ" sz="2800" b="1" dirty="0">
                <a:latin typeface="Times New Roman" pitchFamily="18" charset="0"/>
                <a:cs typeface="Times New Roman" pitchFamily="18" charset="0"/>
              </a:rPr>
              <a:t>Топқа бөлу   </a:t>
            </a:r>
            <a:r>
              <a:rPr lang="kk-KZ" sz="2800" dirty="0">
                <a:latin typeface="Times New Roman" pitchFamily="18" charset="0"/>
                <a:cs typeface="Times New Roman" pitchFamily="18" charset="0"/>
              </a:rPr>
              <a:t>қатысушылар 3 топқа бөлінеді Әр түрлі жемістер арқылы топқа бөлу, ереже құру. </a:t>
            </a:r>
            <a:endParaRPr lang="ru-RU" sz="2800" b="1" i="1" dirty="0" smtClean="0">
              <a:solidFill>
                <a:srgbClr val="000099"/>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extBox 4"/>
          <p:cNvSpPr txBox="1"/>
          <p:nvPr/>
        </p:nvSpPr>
        <p:spPr>
          <a:xfrm>
            <a:off x="1500166" y="500042"/>
            <a:ext cx="4007938" cy="769441"/>
          </a:xfrm>
          <a:prstGeom prst="rect">
            <a:avLst/>
          </a:prstGeom>
          <a:noFill/>
        </p:spPr>
        <p:txBody>
          <a:bodyPr wrap="square" rtlCol="0">
            <a:spAutoFit/>
          </a:bodyPr>
          <a:lstStyle/>
          <a:p>
            <a:r>
              <a:rPr lang="kk-KZ" sz="4400" b="1" i="1" kern="10" dirty="0" smtClean="0">
                <a:ln w="9525">
                  <a:solidFill>
                    <a:srgbClr val="000000"/>
                  </a:solidFill>
                  <a:round/>
                  <a:headEnd/>
                  <a:tailEnd/>
                </a:ln>
                <a:solidFill>
                  <a:srgbClr val="FFFF00"/>
                </a:solidFill>
                <a:latin typeface="Times New Roman" pitchFamily="18" charset="0"/>
                <a:cs typeface="Times New Roman" pitchFamily="18" charset="0"/>
              </a:rPr>
              <a:t>Топ ережесі:</a:t>
            </a:r>
            <a:endParaRPr lang="ru-RU" sz="4400" b="1" i="1" kern="10" dirty="0" smtClean="0">
              <a:ln w="9525">
                <a:solidFill>
                  <a:srgbClr val="000000"/>
                </a:solidFill>
                <a:round/>
                <a:headEnd/>
                <a:tailEnd/>
              </a:ln>
              <a:solidFill>
                <a:srgbClr val="FFFF00"/>
              </a:solidFill>
              <a:latin typeface="Times New Roman" pitchFamily="18" charset="0"/>
              <a:cs typeface="Times New Roman" pitchFamily="18" charset="0"/>
            </a:endParaRPr>
          </a:p>
        </p:txBody>
      </p:sp>
      <p:pic>
        <p:nvPicPr>
          <p:cNvPr id="7" name="Picture 4" descr="j0104458"/>
          <p:cNvPicPr>
            <a:picLocks noChangeAspect="1" noChangeArrowheads="1"/>
          </p:cNvPicPr>
          <p:nvPr/>
        </p:nvPicPr>
        <p:blipFill>
          <a:blip r:embed="rId2"/>
          <a:srcRect/>
          <a:stretch>
            <a:fillRect/>
          </a:stretch>
        </p:blipFill>
        <p:spPr bwMode="auto">
          <a:xfrm>
            <a:off x="624029" y="1556792"/>
            <a:ext cx="7632849" cy="4233954"/>
          </a:xfrm>
          <a:prstGeom prst="rect">
            <a:avLst/>
          </a:prstGeom>
          <a:noFill/>
          <a:ln w="9525">
            <a:noFill/>
            <a:miter lim="800000"/>
            <a:headEnd/>
            <a:tailEnd/>
          </a:ln>
        </p:spPr>
      </p:pic>
      <p:sp>
        <p:nvSpPr>
          <p:cNvPr id="2" name="Прямоугольник 1"/>
          <p:cNvSpPr/>
          <p:nvPr/>
        </p:nvSpPr>
        <p:spPr>
          <a:xfrm>
            <a:off x="1428588" y="1763859"/>
            <a:ext cx="6023732" cy="3416320"/>
          </a:xfrm>
          <a:prstGeom prst="rect">
            <a:avLst/>
          </a:prstGeom>
        </p:spPr>
        <p:txBody>
          <a:bodyPr wrap="square">
            <a:spAutoFit/>
          </a:bodyPr>
          <a:lstStyle/>
          <a:p>
            <a:r>
              <a:rPr lang="kk-KZ" sz="3600" b="1" dirty="0">
                <a:latin typeface="Times New Roman" pitchFamily="18" charset="0"/>
                <a:cs typeface="Times New Roman" pitchFamily="18" charset="0"/>
              </a:rPr>
              <a:t>Уақытты тиімді пайдалану,  </a:t>
            </a:r>
            <a:endParaRPr lang="kk-KZ" sz="3600" b="1" dirty="0" smtClean="0">
              <a:latin typeface="Times New Roman" pitchFamily="18" charset="0"/>
              <a:cs typeface="Times New Roman" pitchFamily="18" charset="0"/>
            </a:endParaRPr>
          </a:p>
          <a:p>
            <a:r>
              <a:rPr lang="kk-KZ" sz="3600" b="1" dirty="0" smtClean="0">
                <a:latin typeface="Times New Roman" pitchFamily="18" charset="0"/>
                <a:cs typeface="Times New Roman" pitchFamily="18" charset="0"/>
              </a:rPr>
              <a:t>Тыныштық </a:t>
            </a:r>
            <a:r>
              <a:rPr lang="kk-KZ" sz="3600" b="1" dirty="0">
                <a:latin typeface="Times New Roman" pitchFamily="18" charset="0"/>
                <a:cs typeface="Times New Roman" pitchFamily="18" charset="0"/>
              </a:rPr>
              <a:t>сақтау , </a:t>
            </a:r>
            <a:endParaRPr lang="kk-KZ" sz="3600" b="1" dirty="0" smtClean="0">
              <a:latin typeface="Times New Roman" pitchFamily="18" charset="0"/>
              <a:cs typeface="Times New Roman" pitchFamily="18" charset="0"/>
            </a:endParaRPr>
          </a:p>
          <a:p>
            <a:r>
              <a:rPr lang="kk-KZ" sz="3600" b="1" dirty="0" smtClean="0">
                <a:latin typeface="Times New Roman" pitchFamily="18" charset="0"/>
                <a:cs typeface="Times New Roman" pitchFamily="18" charset="0"/>
              </a:rPr>
              <a:t>Сөзді </a:t>
            </a:r>
            <a:r>
              <a:rPr lang="kk-KZ" sz="3600" b="1" dirty="0">
                <a:latin typeface="Times New Roman" pitchFamily="18" charset="0"/>
                <a:cs typeface="Times New Roman" pitchFamily="18" charset="0"/>
              </a:rPr>
              <a:t>бөлмеу</a:t>
            </a:r>
            <a:r>
              <a:rPr lang="kk-KZ" sz="3600" b="1" dirty="0" smtClean="0">
                <a:latin typeface="Times New Roman" pitchFamily="18" charset="0"/>
                <a:cs typeface="Times New Roman" pitchFamily="18" charset="0"/>
              </a:rPr>
              <a:t>,</a:t>
            </a:r>
          </a:p>
          <a:p>
            <a:r>
              <a:rPr lang="kk-KZ" sz="3600" b="1" dirty="0" smtClean="0">
                <a:latin typeface="Times New Roman" pitchFamily="18" charset="0"/>
                <a:cs typeface="Times New Roman" pitchFamily="18" charset="0"/>
              </a:rPr>
              <a:t>кезектесіп </a:t>
            </a:r>
            <a:r>
              <a:rPr lang="kk-KZ" sz="3600" b="1" dirty="0">
                <a:latin typeface="Times New Roman" pitchFamily="18" charset="0"/>
                <a:cs typeface="Times New Roman" pitchFamily="18" charset="0"/>
              </a:rPr>
              <a:t>сөйлеу , т.б </a:t>
            </a:r>
            <a:endParaRPr lang="kk-KZ" sz="3600" b="1" dirty="0" smtClean="0">
              <a:latin typeface="Times New Roman" pitchFamily="18" charset="0"/>
              <a:cs typeface="Times New Roman" pitchFamily="18" charset="0"/>
            </a:endParaRPr>
          </a:p>
          <a:p>
            <a:r>
              <a:rPr lang="kk-KZ" sz="3600" b="1" dirty="0" smtClean="0">
                <a:latin typeface="Times New Roman" pitchFamily="18" charset="0"/>
                <a:cs typeface="Times New Roman" pitchFamily="18" charset="0"/>
              </a:rPr>
              <a:t>топ </a:t>
            </a:r>
            <a:r>
              <a:rPr lang="kk-KZ" sz="3600" b="1" dirty="0">
                <a:latin typeface="Times New Roman" pitchFamily="18" charset="0"/>
                <a:cs typeface="Times New Roman" pitchFamily="18" charset="0"/>
              </a:rPr>
              <a:t>басшысы сайланады;</a:t>
            </a:r>
            <a:endParaRPr lang="ru-RU" sz="36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1347981868"/>
              </p:ext>
            </p:extLst>
          </p:nvPr>
        </p:nvGraphicFramePr>
        <p:xfrm>
          <a:off x="1979712" y="1700808"/>
          <a:ext cx="4446587" cy="685800"/>
        </p:xfrm>
        <a:graphic>
          <a:graphicData uri="http://schemas.openxmlformats.org/presentationml/2006/ole">
            <mc:AlternateContent xmlns:mc="http://schemas.openxmlformats.org/markup-compatibility/2006">
              <mc:Choice xmlns:v="urn:schemas-microsoft-com:vml" Requires="v">
                <p:oleObj spid="_x0000_s1038" name="Объект упаковщика для оболочки" showAsIcon="1" r:id="rId3" imgW="4446000" imgH="685800" progId="Package">
                  <p:embed/>
                </p:oleObj>
              </mc:Choice>
              <mc:Fallback>
                <p:oleObj name="Объект упаковщика для оболочки" showAsIcon="1" r:id="rId3" imgW="4446000" imgH="685800" progId="Package">
                  <p:embed/>
                  <p:pic>
                    <p:nvPicPr>
                      <p:cNvPr id="0" name=""/>
                      <p:cNvPicPr/>
                      <p:nvPr/>
                    </p:nvPicPr>
                    <p:blipFill>
                      <a:blip r:embed="rId4"/>
                      <a:stretch>
                        <a:fillRect/>
                      </a:stretch>
                    </p:blipFill>
                    <p:spPr>
                      <a:xfrm>
                        <a:off x="1979712" y="1700808"/>
                        <a:ext cx="4446587" cy="685800"/>
                      </a:xfrm>
                      <a:prstGeom prst="rect">
                        <a:avLst/>
                      </a:prstGeom>
                    </p:spPr>
                  </p:pic>
                </p:oleObj>
              </mc:Fallback>
            </mc:AlternateContent>
          </a:graphicData>
        </a:graphic>
      </p:graphicFrame>
      <p:graphicFrame>
        <p:nvGraphicFramePr>
          <p:cNvPr id="3" name="Объект 2"/>
          <p:cNvGraphicFramePr>
            <a:graphicFrameLocks noChangeAspect="1"/>
          </p:cNvGraphicFramePr>
          <p:nvPr>
            <p:extLst>
              <p:ext uri="{D42A27DB-BD31-4B8C-83A1-F6EECF244321}">
                <p14:modId xmlns:p14="http://schemas.microsoft.com/office/powerpoint/2010/main" val="1089894571"/>
              </p:ext>
            </p:extLst>
          </p:nvPr>
        </p:nvGraphicFramePr>
        <p:xfrm>
          <a:off x="2195736" y="3086099"/>
          <a:ext cx="4464496" cy="1525841"/>
        </p:xfrm>
        <a:graphic>
          <a:graphicData uri="http://schemas.openxmlformats.org/presentationml/2006/ole">
            <mc:AlternateContent xmlns:mc="http://schemas.openxmlformats.org/markup-compatibility/2006">
              <mc:Choice xmlns:v="urn:schemas-microsoft-com:vml" Requires="v">
                <p:oleObj spid="_x0000_s1039" name="Объект упаковщика для оболочки" showAsIcon="1" r:id="rId5" imgW="2007000" imgH="685800" progId="Package">
                  <p:embed/>
                </p:oleObj>
              </mc:Choice>
              <mc:Fallback>
                <p:oleObj name="Объект упаковщика для оболочки" showAsIcon="1" r:id="rId5" imgW="2007000" imgH="685800" progId="Package">
                  <p:embed/>
                  <p:pic>
                    <p:nvPicPr>
                      <p:cNvPr id="0" name=""/>
                      <p:cNvPicPr/>
                      <p:nvPr/>
                    </p:nvPicPr>
                    <p:blipFill>
                      <a:blip r:embed="rId6"/>
                      <a:stretch>
                        <a:fillRect/>
                      </a:stretch>
                    </p:blipFill>
                    <p:spPr>
                      <a:xfrm>
                        <a:off x="2195736" y="3086099"/>
                        <a:ext cx="4464496" cy="1525841"/>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2" name="Прямоугольник 1"/>
          <p:cNvSpPr/>
          <p:nvPr/>
        </p:nvSpPr>
        <p:spPr>
          <a:xfrm>
            <a:off x="611560" y="1052737"/>
            <a:ext cx="7776864" cy="3785652"/>
          </a:xfrm>
          <a:prstGeom prst="rect">
            <a:avLst/>
          </a:prstGeom>
        </p:spPr>
        <p:txBody>
          <a:bodyPr wrap="square">
            <a:spAutoFit/>
          </a:bodyPr>
          <a:lstStyle/>
          <a:p>
            <a:r>
              <a:rPr lang="ru-RU" sz="6000" b="1" dirty="0" err="1">
                <a:latin typeface="Times New Roman" pitchFamily="18" charset="0"/>
                <a:ea typeface="Meiryo UI" pitchFamily="34" charset="-128"/>
                <a:cs typeface="Times New Roman" pitchFamily="18" charset="0"/>
              </a:rPr>
              <a:t>Қабілет</a:t>
            </a:r>
            <a:r>
              <a:rPr lang="ru-RU" sz="6000" b="1" dirty="0">
                <a:latin typeface="Times New Roman" pitchFamily="18" charset="0"/>
                <a:ea typeface="Meiryo UI" pitchFamily="34" charset="-128"/>
                <a:cs typeface="Times New Roman" pitchFamily="18" charset="0"/>
              </a:rPr>
              <a:t>. </a:t>
            </a:r>
            <a:endParaRPr lang="ru-RU" sz="6000" b="1" dirty="0" smtClean="0">
              <a:latin typeface="Times New Roman" pitchFamily="18" charset="0"/>
              <a:ea typeface="Meiryo UI" pitchFamily="34" charset="-128"/>
              <a:cs typeface="Times New Roman" pitchFamily="18" charset="0"/>
            </a:endParaRPr>
          </a:p>
          <a:p>
            <a:r>
              <a:rPr lang="ru-RU" sz="6000" b="1" dirty="0" err="1" smtClean="0">
                <a:latin typeface="Times New Roman" pitchFamily="18" charset="0"/>
                <a:ea typeface="Meiryo UI" pitchFamily="34" charset="-128"/>
                <a:cs typeface="Times New Roman" pitchFamily="18" charset="0"/>
              </a:rPr>
              <a:t>Қабілеттің</a:t>
            </a:r>
            <a:r>
              <a:rPr lang="ru-RU" sz="6000" b="1" dirty="0" smtClean="0">
                <a:latin typeface="Times New Roman" pitchFamily="18" charset="0"/>
                <a:ea typeface="Meiryo UI" pitchFamily="34" charset="-128"/>
                <a:cs typeface="Times New Roman" pitchFamily="18" charset="0"/>
              </a:rPr>
              <a:t> </a:t>
            </a:r>
            <a:r>
              <a:rPr lang="ru-RU" sz="6000" b="1" dirty="0" err="1">
                <a:latin typeface="Times New Roman" pitchFamily="18" charset="0"/>
                <a:ea typeface="Meiryo UI" pitchFamily="34" charset="-128"/>
                <a:cs typeface="Times New Roman" pitchFamily="18" charset="0"/>
              </a:rPr>
              <a:t>психологиялық</a:t>
            </a:r>
            <a:r>
              <a:rPr lang="ru-RU" sz="6000" b="1" dirty="0">
                <a:latin typeface="Times New Roman" pitchFamily="18" charset="0"/>
                <a:ea typeface="Meiryo UI" pitchFamily="34" charset="-128"/>
                <a:cs typeface="Times New Roman" pitchFamily="18" charset="0"/>
              </a:rPr>
              <a:t> </a:t>
            </a:r>
            <a:r>
              <a:rPr lang="ru-RU" sz="6000" b="1" dirty="0" err="1">
                <a:latin typeface="Times New Roman" pitchFamily="18" charset="0"/>
                <a:ea typeface="Meiryo UI" pitchFamily="34" charset="-128"/>
                <a:cs typeface="Times New Roman" pitchFamily="18" charset="0"/>
              </a:rPr>
              <a:t>ерекшеліктері</a:t>
            </a:r>
            <a:endParaRPr lang="ru-RU" sz="6000" dirty="0">
              <a:latin typeface="Times New Roman" pitchFamily="18" charset="0"/>
              <a:ea typeface="Meiryo UI" pitchFamily="34" charset="-128"/>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956</TotalTime>
  <Words>580</Words>
  <Application>Microsoft Office PowerPoint</Application>
  <PresentationFormat>Экран (4:3)</PresentationFormat>
  <Paragraphs>106</Paragraphs>
  <Slides>18</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0" baseType="lpstr">
      <vt:lpstr>Тема Office</vt:lpstr>
      <vt:lpstr>Пакет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☺Коркем☺</dc:creator>
  <cp:lastModifiedBy>123</cp:lastModifiedBy>
  <cp:revision>81</cp:revision>
  <dcterms:created xsi:type="dcterms:W3CDTF">2014-05-17T19:13:29Z</dcterms:created>
  <dcterms:modified xsi:type="dcterms:W3CDTF">2016-01-25T12:14:18Z</dcterms:modified>
</cp:coreProperties>
</file>