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4B56F3-3EC9-4967-8A83-0C31073A23A8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E9A87F-2ECC-4B1B-87BA-C92A1543653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1828800"/>
          </a:xfrm>
        </p:spPr>
        <p:txBody>
          <a:bodyPr/>
          <a:lstStyle/>
          <a:p>
            <a:pPr algn="ctr"/>
            <a:r>
              <a:rPr lang="kk-KZ" dirty="0" smtClean="0"/>
              <a:t> </a:t>
            </a:r>
            <a:r>
              <a:rPr lang="kk-KZ" sz="3600" dirty="0" smtClean="0"/>
              <a:t>Қазақ тілі.</a:t>
            </a:r>
            <a:br>
              <a:rPr lang="kk-KZ" sz="3600" dirty="0" smtClean="0"/>
            </a:br>
            <a:r>
              <a:rPr lang="kk-KZ" sz="3600" dirty="0" smtClean="0"/>
              <a:t>1- сынып.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571744"/>
            <a:ext cx="7854696" cy="378621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kk-KZ" sz="5700" dirty="0" smtClean="0">
                <a:solidFill>
                  <a:schemeClr val="bg1"/>
                </a:solidFill>
              </a:rPr>
              <a:t>Сабақтың тақырыбы: </a:t>
            </a:r>
            <a:r>
              <a:rPr lang="kk-KZ" sz="5700" dirty="0" smtClean="0"/>
              <a:t>Мамандықтар.</a:t>
            </a:r>
          </a:p>
          <a:p>
            <a:pPr algn="ctr"/>
            <a:r>
              <a:rPr lang="kk-KZ" sz="5700" dirty="0" smtClean="0">
                <a:solidFill>
                  <a:schemeClr val="bg1"/>
                </a:solidFill>
              </a:rPr>
              <a:t>Сабақтың мақсаты: </a:t>
            </a:r>
          </a:p>
          <a:p>
            <a:pPr algn="ctr"/>
            <a:r>
              <a:rPr lang="kk-KZ" sz="5700" dirty="0" smtClean="0"/>
              <a:t>Сурет бойынша 2-3 сөйлеммен өз ойын білдіру.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Жаңа сөздермен таныс: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kk-KZ" dirty="0" smtClean="0"/>
              <a:t>Дәрігер        аспаз               суретші              мұғалім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ПК\Desktop\22ab7caf-79de-4aa0-9cec-5777bbc9cda5_m.png"/>
          <p:cNvPicPr>
            <a:picLocks noChangeAspect="1" noChangeArrowheads="1"/>
          </p:cNvPicPr>
          <p:nvPr/>
        </p:nvPicPr>
        <p:blipFill>
          <a:blip r:embed="rId2"/>
          <a:srcRect l="31242" t="5000" r="28769"/>
          <a:stretch>
            <a:fillRect/>
          </a:stretch>
        </p:blipFill>
        <p:spPr bwMode="auto">
          <a:xfrm>
            <a:off x="642910" y="2357430"/>
            <a:ext cx="1353527" cy="2410953"/>
          </a:xfrm>
          <a:prstGeom prst="rect">
            <a:avLst/>
          </a:prstGeom>
          <a:noFill/>
        </p:spPr>
      </p:pic>
      <p:pic>
        <p:nvPicPr>
          <p:cNvPr id="1028" name="Picture 4" descr="C:\Users\ПК\Desktop\f9e9a67b-806c-4696-b3b2-f9139c372325_m.png"/>
          <p:cNvPicPr>
            <a:picLocks noChangeAspect="1" noChangeArrowheads="1"/>
          </p:cNvPicPr>
          <p:nvPr/>
        </p:nvPicPr>
        <p:blipFill>
          <a:blip r:embed="rId3"/>
          <a:srcRect l="23771" t="6666" r="22494" b="6666"/>
          <a:stretch>
            <a:fillRect/>
          </a:stretch>
        </p:blipFill>
        <p:spPr bwMode="auto">
          <a:xfrm>
            <a:off x="2357422" y="2428868"/>
            <a:ext cx="1520805" cy="2137348"/>
          </a:xfrm>
          <a:prstGeom prst="rect">
            <a:avLst/>
          </a:prstGeom>
          <a:noFill/>
        </p:spPr>
      </p:pic>
      <p:pic>
        <p:nvPicPr>
          <p:cNvPr id="1029" name="Picture 5" descr="C:\Users\ПК\Desktop\636494b5-265a-41cc-b943-ec612e702c5a_m.png"/>
          <p:cNvPicPr>
            <a:picLocks noChangeAspect="1" noChangeArrowheads="1"/>
          </p:cNvPicPr>
          <p:nvPr/>
        </p:nvPicPr>
        <p:blipFill>
          <a:blip r:embed="rId4"/>
          <a:srcRect l="22494" t="11666" r="17522" b="10000"/>
          <a:stretch>
            <a:fillRect/>
          </a:stretch>
        </p:blipFill>
        <p:spPr bwMode="auto">
          <a:xfrm>
            <a:off x="4214810" y="2285992"/>
            <a:ext cx="2357454" cy="2308341"/>
          </a:xfrm>
          <a:prstGeom prst="rect">
            <a:avLst/>
          </a:prstGeom>
          <a:noFill/>
        </p:spPr>
      </p:pic>
      <p:pic>
        <p:nvPicPr>
          <p:cNvPr id="1030" name="Picture 6" descr="C:\Users\ПК\Desktop\3d97b4b5-829b-465d-b48b-dcadc3248349_m.png"/>
          <p:cNvPicPr>
            <a:picLocks noChangeAspect="1" noChangeArrowheads="1"/>
          </p:cNvPicPr>
          <p:nvPr/>
        </p:nvPicPr>
        <p:blipFill>
          <a:blip r:embed="rId5"/>
          <a:srcRect l="22870" t="6666" r="33973" b="1666"/>
          <a:stretch>
            <a:fillRect/>
          </a:stretch>
        </p:blipFill>
        <p:spPr bwMode="auto">
          <a:xfrm>
            <a:off x="6715140" y="2214554"/>
            <a:ext cx="1659687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2-тапсырма.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550" t="35660" r="13381" b="25280"/>
          <a:stretch>
            <a:fillRect/>
          </a:stretch>
        </p:blipFill>
        <p:spPr bwMode="auto">
          <a:xfrm>
            <a:off x="500034" y="2285992"/>
            <a:ext cx="8429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186766" cy="122471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3-тапсырма. </a:t>
            </a:r>
            <a:r>
              <a:rPr lang="kk-KZ" sz="3600" dirty="0" smtClean="0"/>
              <a:t>Сұраққа жауап бер.                    </a:t>
            </a:r>
            <a:r>
              <a:rPr lang="kk-KZ" sz="3600" dirty="0" smtClean="0"/>
              <a:t> </a:t>
            </a:r>
            <a:r>
              <a:rPr lang="kk-KZ" sz="3600" dirty="0" smtClean="0"/>
              <a:t>       </a:t>
            </a:r>
            <a:br>
              <a:rPr lang="kk-KZ" sz="3600" dirty="0" smtClean="0"/>
            </a:br>
            <a:r>
              <a:rPr lang="kk-KZ" sz="3600" dirty="0" smtClean="0"/>
              <a:t>                            Кім не істейді? 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56" t="48825" r="15777" b="27388"/>
          <a:stretch>
            <a:fillRect/>
          </a:stretch>
        </p:blipFill>
        <p:spPr bwMode="auto">
          <a:xfrm>
            <a:off x="222220" y="2214554"/>
            <a:ext cx="84931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4-тапсырма.</a:t>
            </a:r>
            <a:r>
              <a:rPr lang="kk-KZ" sz="3600" dirty="0" smtClean="0"/>
              <a:t>Оқы. Үлгі бойынша сөйлес.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851" t="56818" r="21620" b="15515"/>
          <a:stretch>
            <a:fillRect/>
          </a:stretch>
        </p:blipFill>
        <p:spPr bwMode="auto">
          <a:xfrm>
            <a:off x="5121464" y="2143116"/>
            <a:ext cx="2950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635" t="56818" r="70009" b="25977"/>
          <a:stretch>
            <a:fillRect/>
          </a:stretch>
        </p:blipFill>
        <p:spPr bwMode="auto">
          <a:xfrm>
            <a:off x="785786" y="2000240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4572032"/>
          </a:xfrm>
        </p:spPr>
        <p:txBody>
          <a:bodyPr>
            <a:normAutofit/>
          </a:bodyPr>
          <a:lstStyle/>
          <a:p>
            <a:r>
              <a:rPr lang="kk-KZ" sz="3200" b="1" dirty="0" smtClean="0"/>
              <a:t>Үйге тапсырма: жаңа сөздерді жаттау.</a:t>
            </a:r>
          </a:p>
          <a:p>
            <a:r>
              <a:rPr lang="kk-KZ" sz="3200" dirty="0" smtClean="0"/>
              <a:t>Мамандық- профессия</a:t>
            </a:r>
          </a:p>
          <a:p>
            <a:r>
              <a:rPr lang="kk-KZ" sz="3200" dirty="0" smtClean="0"/>
              <a:t>Не істейді?- что делает?</a:t>
            </a:r>
          </a:p>
          <a:p>
            <a:r>
              <a:rPr lang="kk-KZ" sz="3200" dirty="0" smtClean="0"/>
              <a:t>Оқытады- учит</a:t>
            </a:r>
          </a:p>
          <a:p>
            <a:r>
              <a:rPr lang="kk-KZ" sz="3200" dirty="0" smtClean="0"/>
              <a:t>Емдейді- лечит</a:t>
            </a:r>
          </a:p>
          <a:p>
            <a:r>
              <a:rPr lang="kk-KZ" sz="3200" dirty="0" smtClean="0"/>
              <a:t>Сурет салады- рисует</a:t>
            </a:r>
          </a:p>
          <a:p>
            <a:r>
              <a:rPr lang="kk-KZ" sz="3200" dirty="0" smtClean="0"/>
              <a:t>Тамақ пісіреді- готовит еду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68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Қазақ тілі. 1- сынып.</vt:lpstr>
      <vt:lpstr>Слайд 2</vt:lpstr>
      <vt:lpstr>2-тапсырма. </vt:lpstr>
      <vt:lpstr>3-тапсырма. Сұраққа жауап бер.                                                         Кім не істейді?  </vt:lpstr>
      <vt:lpstr>4-тапсырма.Оқы. Үлгі бойынша сөйлес.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Қазақ тілі. 1- сынып.</dc:title>
  <dc:creator>ПК</dc:creator>
  <cp:lastModifiedBy>ПК</cp:lastModifiedBy>
  <cp:revision>6</cp:revision>
  <dcterms:created xsi:type="dcterms:W3CDTF">2020-03-29T10:43:22Z</dcterms:created>
  <dcterms:modified xsi:type="dcterms:W3CDTF">2020-03-29T11:32:04Z</dcterms:modified>
</cp:coreProperties>
</file>