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81" r:id="rId3"/>
    <p:sldId id="289" r:id="rId4"/>
    <p:sldId id="293" r:id="rId5"/>
    <p:sldId id="298" r:id="rId6"/>
    <p:sldId id="295" r:id="rId7"/>
    <p:sldId id="294" r:id="rId8"/>
    <p:sldId id="299" r:id="rId9"/>
    <p:sldId id="300" r:id="rId10"/>
    <p:sldId id="296" r:id="rId11"/>
  </p:sldIdLst>
  <p:sldSz cx="9144000" cy="6858000" type="screen4x3"/>
  <p:notesSz cx="2987675" cy="48164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Раздел по умолчанию" id="{00B73DDA-5DC1-441A-8AD6-219155D80B0B}">
          <p14:sldIdLst>
            <p14:sldId id="260"/>
            <p14:sldId id="281"/>
            <p14:sldId id="289"/>
            <p14:sldId id="293"/>
            <p14:sldId id="295"/>
            <p14:sldId id="294"/>
            <p14:sldId id="296"/>
            <p14:sldId id="282"/>
            <p14:sldId id="284"/>
            <p14:sldId id="297"/>
          </p14:sldIdLst>
        </p14:section>
        <p14:section name="Раздел без заголовка" id="{1EC72E19-2264-4BED-96A3-9F282680AE7D}">
          <p14:sldIdLst/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15" autoAdjust="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43174" y="357166"/>
            <a:ext cx="61847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Сабаққа дейінгі көңіл-күйі...</a:t>
            </a:r>
            <a:endParaRPr lang="kk-KZ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Администратор\Documents\смайлики\2783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2214554"/>
            <a:ext cx="1785950" cy="1919479"/>
          </a:xfrm>
          <a:prstGeom prst="rect">
            <a:avLst/>
          </a:prstGeom>
          <a:noFill/>
        </p:spPr>
      </p:pic>
      <p:pic>
        <p:nvPicPr>
          <p:cNvPr id="1027" name="Picture 3" descr="C:\Users\Администратор\Documents\смайлики\278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0430" y="1214422"/>
            <a:ext cx="1914532" cy="1974361"/>
          </a:xfrm>
          <a:prstGeom prst="rect">
            <a:avLst/>
          </a:prstGeom>
          <a:noFill/>
        </p:spPr>
      </p:pic>
      <p:pic>
        <p:nvPicPr>
          <p:cNvPr id="1028" name="Picture 4" descr="C:\Users\Администратор\Documents\смайлики\2787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43636" y="1714488"/>
            <a:ext cx="2365761" cy="1714512"/>
          </a:xfrm>
          <a:prstGeom prst="rect">
            <a:avLst/>
          </a:prstGeom>
          <a:noFill/>
        </p:spPr>
      </p:pic>
      <p:pic>
        <p:nvPicPr>
          <p:cNvPr id="1029" name="Picture 5" descr="C:\Users\Администратор\Documents\смайлики\3515.gif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472" y="4704679"/>
            <a:ext cx="1857388" cy="1724717"/>
          </a:xfrm>
          <a:prstGeom prst="rect">
            <a:avLst/>
          </a:prstGeom>
          <a:noFill/>
        </p:spPr>
      </p:pic>
      <p:pic>
        <p:nvPicPr>
          <p:cNvPr id="1030" name="Picture 6" descr="C:\Users\Администратор\Documents\смайлики\MOI7.gif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29388" y="4071941"/>
            <a:ext cx="2428892" cy="2585595"/>
          </a:xfrm>
          <a:prstGeom prst="rect">
            <a:avLst/>
          </a:prstGeom>
          <a:noFill/>
        </p:spPr>
      </p:pic>
      <p:pic>
        <p:nvPicPr>
          <p:cNvPr id="1031" name="Picture 7" descr="C:\Users\Администратор\Documents\КАРТИНКИ\4861.gif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20589651">
            <a:off x="533684" y="425657"/>
            <a:ext cx="1676400" cy="1466872"/>
          </a:xfrm>
          <a:prstGeom prst="rect">
            <a:avLst/>
          </a:prstGeom>
          <a:noFill/>
        </p:spPr>
      </p:pic>
      <p:pic>
        <p:nvPicPr>
          <p:cNvPr id="1032" name="Picture 8" descr="C:\Users\Администратор\Desktop\images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571868" y="3857628"/>
            <a:ext cx="2500330" cy="235745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3528" y="980728"/>
            <a:ext cx="914501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«Сөйлемді аяқта»</a:t>
            </a: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 бүгін сабақта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түсіндім.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Маған сабақта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түсініксіз болды.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Менде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_____________ 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сұрағым бар.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білгім келеді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48761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052736"/>
            <a:ext cx="8136904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5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мақсаты:</a:t>
            </a:r>
          </a:p>
          <a:p>
            <a:r>
              <a:rPr lang="kk-KZ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Санды бірнеше бірлікке арттырады және </a:t>
            </a:r>
            <a:r>
              <a:rPr lang="kk-KZ" sz="4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кемітуге байланысты есептерді құрастырамыз және шығарамыз. </a:t>
            </a:r>
          </a:p>
        </p:txBody>
      </p:sp>
    </p:spTree>
    <p:extLst>
      <p:ext uri="{BB962C8B-B14F-4D97-AF65-F5344CB8AC3E}">
        <p14:creationId xmlns="" xmlns:p14="http://schemas.microsoft.com/office/powerpoint/2010/main" val="84221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764704"/>
            <a:ext cx="867645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>
                <a:solidFill>
                  <a:srgbClr val="0070C0"/>
                </a:solidFill>
              </a:rPr>
              <a:t> </a:t>
            </a:r>
            <a:r>
              <a:rPr lang="ru-RU" sz="3200" b="1" i="1" dirty="0" smtClean="0">
                <a:solidFill>
                  <a:srgbClr val="0070C0"/>
                </a:solidFill>
              </a:rPr>
              <a:t>-</a:t>
            </a:r>
            <a:r>
              <a:rPr lang="ru-RU" sz="4400" b="1" dirty="0" err="1" smtClean="0">
                <a:solidFill>
                  <a:srgbClr val="0070C0"/>
                </a:solidFill>
              </a:rPr>
              <a:t>Теңдік</a:t>
            </a:r>
            <a:r>
              <a:rPr lang="ru-RU" sz="4400" b="1" dirty="0" smtClean="0">
                <a:solidFill>
                  <a:srgbClr val="0070C0"/>
                </a:solidFill>
              </a:rPr>
              <a:t> </a:t>
            </a:r>
            <a:r>
              <a:rPr lang="ru-RU" sz="4400" b="1" dirty="0" err="1" smtClean="0">
                <a:solidFill>
                  <a:srgbClr val="0070C0"/>
                </a:solidFill>
              </a:rPr>
              <a:t>дегеніміз</a:t>
            </a:r>
            <a:r>
              <a:rPr lang="ru-RU" sz="4400" b="1" dirty="0" smtClean="0">
                <a:solidFill>
                  <a:srgbClr val="0070C0"/>
                </a:solidFill>
              </a:rPr>
              <a:t> не ? </a:t>
            </a:r>
          </a:p>
          <a:p>
            <a:pPr algn="ctr"/>
            <a:r>
              <a:rPr lang="kk-KZ" sz="4400" b="1" dirty="0" smtClean="0">
                <a:solidFill>
                  <a:srgbClr val="0070C0"/>
                </a:solidFill>
              </a:rPr>
              <a:t>- Теңсіздік дегеніміз не?</a:t>
            </a:r>
            <a:endParaRPr lang="ru-RU" sz="4400" b="1" dirty="0" smtClean="0">
              <a:solidFill>
                <a:srgbClr val="0070C0"/>
              </a:solidFill>
            </a:endParaRPr>
          </a:p>
          <a:p>
            <a:pPr algn="ctr"/>
            <a:r>
              <a:rPr lang="ru-RU" sz="4400" b="1" dirty="0" smtClean="0">
                <a:solidFill>
                  <a:srgbClr val="0070C0"/>
                </a:solidFill>
              </a:rPr>
              <a:t>- </a:t>
            </a:r>
            <a:r>
              <a:rPr lang="ru-RU" sz="4400" b="1" dirty="0" err="1" smtClean="0">
                <a:solidFill>
                  <a:srgbClr val="0070C0"/>
                </a:solidFill>
              </a:rPr>
              <a:t>Санды</a:t>
            </a:r>
            <a:r>
              <a:rPr lang="ru-RU" sz="4400" b="1" dirty="0" smtClean="0">
                <a:solidFill>
                  <a:srgbClr val="0070C0"/>
                </a:solidFill>
              </a:rPr>
              <a:t> </a:t>
            </a:r>
            <a:r>
              <a:rPr lang="ru-RU" sz="4400" b="1" dirty="0" err="1" smtClean="0">
                <a:solidFill>
                  <a:srgbClr val="0070C0"/>
                </a:solidFill>
              </a:rPr>
              <a:t>өрнек</a:t>
            </a:r>
            <a:r>
              <a:rPr lang="ru-RU" sz="4400" b="1" dirty="0" smtClean="0">
                <a:solidFill>
                  <a:srgbClr val="0070C0"/>
                </a:solidFill>
              </a:rPr>
              <a:t> </a:t>
            </a:r>
            <a:r>
              <a:rPr lang="ru-RU" sz="4400" b="1" dirty="0" err="1" smtClean="0">
                <a:solidFill>
                  <a:srgbClr val="0070C0"/>
                </a:solidFill>
              </a:rPr>
              <a:t>дегеніміз</a:t>
            </a:r>
            <a:r>
              <a:rPr lang="ru-RU" sz="4400" b="1" dirty="0" smtClean="0">
                <a:solidFill>
                  <a:srgbClr val="0070C0"/>
                </a:solidFill>
              </a:rPr>
              <a:t> не?</a:t>
            </a:r>
          </a:p>
          <a:p>
            <a:pPr marL="457200" indent="-457200" algn="ctr">
              <a:buFontTx/>
              <a:buChar char="-"/>
            </a:pPr>
            <a:r>
              <a:rPr lang="ru-RU" sz="4400" b="1" dirty="0" err="1" smtClean="0">
                <a:solidFill>
                  <a:srgbClr val="0070C0"/>
                </a:solidFill>
              </a:rPr>
              <a:t>Әріпті</a:t>
            </a:r>
            <a:r>
              <a:rPr lang="ru-RU" sz="4400" b="1" dirty="0" smtClean="0">
                <a:solidFill>
                  <a:srgbClr val="0070C0"/>
                </a:solidFill>
              </a:rPr>
              <a:t> </a:t>
            </a:r>
            <a:r>
              <a:rPr lang="ru-RU" sz="4400" b="1" dirty="0" err="1" smtClean="0">
                <a:solidFill>
                  <a:srgbClr val="0070C0"/>
                </a:solidFill>
              </a:rPr>
              <a:t>өрнек</a:t>
            </a:r>
            <a:r>
              <a:rPr lang="ru-RU" sz="4400" b="1" dirty="0" smtClean="0">
                <a:solidFill>
                  <a:srgbClr val="0070C0"/>
                </a:solidFill>
              </a:rPr>
              <a:t> </a:t>
            </a:r>
            <a:r>
              <a:rPr lang="ru-RU" sz="4400" b="1" dirty="0" err="1" smtClean="0">
                <a:solidFill>
                  <a:srgbClr val="0070C0"/>
                </a:solidFill>
              </a:rPr>
              <a:t>дегеніміз</a:t>
            </a:r>
            <a:r>
              <a:rPr lang="ru-RU" sz="4400" b="1" dirty="0" smtClean="0">
                <a:solidFill>
                  <a:srgbClr val="0070C0"/>
                </a:solidFill>
              </a:rPr>
              <a:t> не? </a:t>
            </a:r>
          </a:p>
          <a:p>
            <a:pPr marL="457200" indent="-457200" algn="ctr">
              <a:buFontTx/>
              <a:buChar char="-"/>
            </a:pPr>
            <a:r>
              <a:rPr lang="ru-RU" sz="4400" b="1" dirty="0" err="1" smtClean="0">
                <a:solidFill>
                  <a:srgbClr val="0070C0"/>
                </a:solidFill>
              </a:rPr>
              <a:t>Уа</a:t>
            </a:r>
            <a:r>
              <a:rPr lang="kk-KZ" sz="4400" b="1" dirty="0" smtClean="0">
                <a:solidFill>
                  <a:srgbClr val="0070C0"/>
                </a:solidFill>
              </a:rPr>
              <a:t>қыт өлшем бірліктерін ата.</a:t>
            </a:r>
          </a:p>
          <a:p>
            <a:pPr marL="457200" indent="-457200" algn="ctr">
              <a:buFontTx/>
              <a:buChar char="-"/>
            </a:pPr>
            <a:r>
              <a:rPr lang="ru-RU" sz="4400" b="1" dirty="0" err="1" smtClean="0">
                <a:solidFill>
                  <a:srgbClr val="0070C0"/>
                </a:solidFill>
              </a:rPr>
              <a:t>Қосудың</a:t>
            </a:r>
            <a:r>
              <a:rPr lang="ru-RU" sz="4400" b="1" dirty="0" smtClean="0">
                <a:solidFill>
                  <a:srgbClr val="0070C0"/>
                </a:solidFill>
              </a:rPr>
              <a:t> </a:t>
            </a:r>
            <a:r>
              <a:rPr lang="ru-RU" sz="4400" b="1" dirty="0" err="1" smtClean="0">
                <a:solidFill>
                  <a:srgbClr val="0070C0"/>
                </a:solidFill>
              </a:rPr>
              <a:t>компоненттерін</a:t>
            </a:r>
            <a:r>
              <a:rPr lang="ru-RU" sz="4400" b="1" dirty="0" smtClean="0">
                <a:solidFill>
                  <a:srgbClr val="0070C0"/>
                </a:solidFill>
              </a:rPr>
              <a:t> </a:t>
            </a:r>
            <a:r>
              <a:rPr lang="ru-RU" sz="4400" b="1" dirty="0" err="1" smtClean="0">
                <a:solidFill>
                  <a:srgbClr val="0070C0"/>
                </a:solidFill>
              </a:rPr>
              <a:t>ата</a:t>
            </a:r>
            <a:r>
              <a:rPr lang="ru-RU" sz="4400" b="1" dirty="0">
                <a:solidFill>
                  <a:srgbClr val="0070C0"/>
                </a:solidFill>
              </a:rPr>
              <a:t>.</a:t>
            </a:r>
          </a:p>
          <a:p>
            <a:pPr marL="457200" indent="-457200" algn="ctr">
              <a:buFontTx/>
              <a:buChar char="-"/>
            </a:pPr>
            <a:r>
              <a:rPr lang="ru-RU" sz="4400" b="1" dirty="0" err="1" smtClean="0">
                <a:solidFill>
                  <a:srgbClr val="0070C0"/>
                </a:solidFill>
              </a:rPr>
              <a:t>Айзайтудың</a:t>
            </a:r>
            <a:r>
              <a:rPr lang="ru-RU" sz="4400" b="1" dirty="0" smtClean="0">
                <a:solidFill>
                  <a:srgbClr val="0070C0"/>
                </a:solidFill>
              </a:rPr>
              <a:t> </a:t>
            </a:r>
            <a:r>
              <a:rPr lang="ru-RU" sz="4400" b="1" dirty="0" err="1" smtClean="0">
                <a:solidFill>
                  <a:srgbClr val="0070C0"/>
                </a:solidFill>
              </a:rPr>
              <a:t>компоненттерін</a:t>
            </a:r>
            <a:r>
              <a:rPr lang="ru-RU" sz="4400" b="1" dirty="0" smtClean="0">
                <a:solidFill>
                  <a:srgbClr val="0070C0"/>
                </a:solidFill>
              </a:rPr>
              <a:t> </a:t>
            </a:r>
            <a:r>
              <a:rPr lang="ru-RU" sz="4400" b="1" dirty="0" err="1" smtClean="0">
                <a:solidFill>
                  <a:srgbClr val="0070C0"/>
                </a:solidFill>
              </a:rPr>
              <a:t>ата</a:t>
            </a:r>
            <a:r>
              <a:rPr lang="ru-RU" sz="3200" b="1" i="1" dirty="0">
                <a:solidFill>
                  <a:srgbClr val="0070C0"/>
                </a:solidFill>
              </a:rPr>
              <a:t>.</a:t>
            </a:r>
            <a:r>
              <a:rPr lang="ru-RU" sz="3200" b="1" i="1" dirty="0" smtClean="0">
                <a:solidFill>
                  <a:srgbClr val="0070C0"/>
                </a:solidFill>
              </a:rPr>
              <a:t>                                           </a:t>
            </a:r>
            <a:endParaRPr lang="ru-RU" sz="3200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22662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Саябаққа серуендеуге</a:t>
            </a:r>
            <a:r>
              <a:rPr lang="ru-RU" sz="4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шыққан </a:t>
            </a:r>
            <a:r>
              <a:rPr lang="ru-RU" sz="4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4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ересек</a:t>
            </a:r>
            <a:r>
              <a:rPr lang="ru-RU" sz="4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адамнан</a:t>
            </a:r>
            <a:r>
              <a:rPr lang="ru-RU" sz="4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балалардың </a:t>
            </a:r>
            <a:r>
              <a:rPr lang="ru-RU" sz="4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саны 2-ге </a:t>
            </a:r>
            <a:r>
              <a:rPr lang="ru-RU" sz="4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артық</a:t>
            </a:r>
            <a:r>
              <a:rPr lang="ru-RU" sz="4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Саябаққа серуендеуге</a:t>
            </a:r>
            <a:r>
              <a:rPr lang="ru-RU" sz="4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қанша </a:t>
            </a:r>
            <a:r>
              <a:rPr lang="ru-RU" sz="4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бала </a:t>
            </a:r>
            <a:r>
              <a:rPr lang="ru-RU" sz="4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шықты</a:t>
            </a:r>
            <a:r>
              <a:rPr lang="ru-RU" sz="4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endParaRPr lang="ru-RU" sz="40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Владелец\Desktop\16,03\45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071810"/>
            <a:ext cx="8643998" cy="35719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615634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Владелец\Desktop\16,03\4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57166"/>
            <a:ext cx="9144000" cy="60007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548680"/>
            <a:ext cx="6700697" cy="216376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4005064"/>
            <a:ext cx="7400241" cy="2664296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79512" y="-11398"/>
            <a:ext cx="712879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b="1" i="1" dirty="0">
              <a:solidFill>
                <a:srgbClr val="0070C0"/>
              </a:solidFill>
            </a:endParaRPr>
          </a:p>
          <a:p>
            <a:endParaRPr lang="ru-RU" sz="2800" b="1" i="1" dirty="0" smtClean="0">
              <a:solidFill>
                <a:srgbClr val="0070C0"/>
              </a:solidFill>
            </a:endParaRPr>
          </a:p>
          <a:p>
            <a:endParaRPr lang="ru-RU" sz="2800" b="1" i="1" dirty="0">
              <a:solidFill>
                <a:srgbClr val="0070C0"/>
              </a:solidFill>
            </a:endParaRPr>
          </a:p>
          <a:p>
            <a:endParaRPr lang="ru-RU" sz="2800" b="1" i="1" dirty="0" smtClean="0">
              <a:solidFill>
                <a:srgbClr val="0070C0"/>
              </a:solidFill>
            </a:endParaRPr>
          </a:p>
          <a:p>
            <a:endParaRPr lang="ru-RU" sz="2800" b="1" i="1" dirty="0">
              <a:solidFill>
                <a:srgbClr val="0070C0"/>
              </a:solidFill>
            </a:endParaRPr>
          </a:p>
          <a:p>
            <a:endParaRPr lang="ru-RU" sz="2800" b="1" i="1" dirty="0" smtClean="0">
              <a:solidFill>
                <a:srgbClr val="0070C0"/>
              </a:solidFill>
            </a:endParaRPr>
          </a:p>
          <a:p>
            <a:endParaRPr lang="ru-RU" sz="2800" b="1" i="1" dirty="0">
              <a:solidFill>
                <a:srgbClr val="0070C0"/>
              </a:solidFill>
            </a:endParaRPr>
          </a:p>
          <a:p>
            <a:endParaRPr lang="ru-RU" sz="28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91436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03648" y="1700808"/>
            <a:ext cx="712879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solidFill>
                  <a:srgbClr val="0070C0"/>
                </a:solidFill>
              </a:rPr>
              <a:t>Дескриптор:</a:t>
            </a:r>
          </a:p>
          <a:p>
            <a:r>
              <a:rPr lang="ru-RU" sz="2800" b="1" i="1" dirty="0">
                <a:solidFill>
                  <a:srgbClr val="0070C0"/>
                </a:solidFill>
              </a:rPr>
              <a:t>1.	</a:t>
            </a:r>
            <a:r>
              <a:rPr lang="ru-RU" sz="2800" b="1" i="1" dirty="0" err="1">
                <a:solidFill>
                  <a:srgbClr val="0070C0"/>
                </a:solidFill>
              </a:rPr>
              <a:t>Есепке</a:t>
            </a:r>
            <a:r>
              <a:rPr lang="ru-RU" sz="2800" b="1" i="1" dirty="0">
                <a:solidFill>
                  <a:srgbClr val="0070C0"/>
                </a:solidFill>
              </a:rPr>
              <a:t> </a:t>
            </a:r>
            <a:r>
              <a:rPr lang="ru-RU" sz="2800" b="1" i="1" dirty="0" err="1">
                <a:solidFill>
                  <a:srgbClr val="0070C0"/>
                </a:solidFill>
              </a:rPr>
              <a:t>мәтін</a:t>
            </a:r>
            <a:r>
              <a:rPr lang="ru-RU" sz="2800" b="1" i="1" dirty="0">
                <a:solidFill>
                  <a:srgbClr val="0070C0"/>
                </a:solidFill>
              </a:rPr>
              <a:t> </a:t>
            </a:r>
            <a:r>
              <a:rPr lang="ru-RU" sz="2800" b="1" i="1" dirty="0" err="1">
                <a:solidFill>
                  <a:srgbClr val="0070C0"/>
                </a:solidFill>
              </a:rPr>
              <a:t>құрастыра</a:t>
            </a:r>
            <a:r>
              <a:rPr lang="ru-RU" sz="2800" b="1" i="1" dirty="0">
                <a:solidFill>
                  <a:srgbClr val="0070C0"/>
                </a:solidFill>
              </a:rPr>
              <a:t> </a:t>
            </a:r>
            <a:r>
              <a:rPr lang="ru-RU" sz="2800" b="1" i="1" dirty="0" err="1">
                <a:solidFill>
                  <a:srgbClr val="0070C0"/>
                </a:solidFill>
              </a:rPr>
              <a:t>алады</a:t>
            </a:r>
            <a:endParaRPr lang="ru-RU" sz="2800" b="1" i="1" dirty="0">
              <a:solidFill>
                <a:srgbClr val="0070C0"/>
              </a:solidFill>
            </a:endParaRPr>
          </a:p>
          <a:p>
            <a:r>
              <a:rPr lang="ru-RU" sz="2800" b="1" i="1" dirty="0">
                <a:solidFill>
                  <a:srgbClr val="0070C0"/>
                </a:solidFill>
              </a:rPr>
              <a:t>2.	</a:t>
            </a:r>
            <a:r>
              <a:rPr lang="ru-RU" sz="2800" b="1" i="1" dirty="0" err="1">
                <a:solidFill>
                  <a:srgbClr val="0070C0"/>
                </a:solidFill>
              </a:rPr>
              <a:t>Сызбаны</a:t>
            </a:r>
            <a:r>
              <a:rPr lang="ru-RU" sz="2800" b="1" i="1" dirty="0">
                <a:solidFill>
                  <a:srgbClr val="0070C0"/>
                </a:solidFill>
              </a:rPr>
              <a:t> </a:t>
            </a:r>
            <a:r>
              <a:rPr lang="ru-RU" sz="2800" b="1" i="1" dirty="0" err="1">
                <a:solidFill>
                  <a:srgbClr val="0070C0"/>
                </a:solidFill>
              </a:rPr>
              <a:t>пайдалана</a:t>
            </a:r>
            <a:r>
              <a:rPr lang="ru-RU" sz="2800" b="1" i="1" dirty="0">
                <a:solidFill>
                  <a:srgbClr val="0070C0"/>
                </a:solidFill>
              </a:rPr>
              <a:t> </a:t>
            </a:r>
            <a:r>
              <a:rPr lang="ru-RU" sz="2800" b="1" i="1" dirty="0" err="1">
                <a:solidFill>
                  <a:srgbClr val="0070C0"/>
                </a:solidFill>
              </a:rPr>
              <a:t>алады</a:t>
            </a:r>
            <a:r>
              <a:rPr lang="ru-RU" sz="2800" b="1" i="1" dirty="0">
                <a:solidFill>
                  <a:srgbClr val="0070C0"/>
                </a:solidFill>
              </a:rPr>
              <a:t>.</a:t>
            </a:r>
          </a:p>
          <a:p>
            <a:r>
              <a:rPr lang="ru-RU" sz="2800" b="1" i="1" dirty="0">
                <a:solidFill>
                  <a:srgbClr val="0070C0"/>
                </a:solidFill>
              </a:rPr>
              <a:t>3.	</a:t>
            </a:r>
            <a:r>
              <a:rPr lang="ru-RU" sz="2800" b="1" i="1" dirty="0" err="1">
                <a:solidFill>
                  <a:srgbClr val="0070C0"/>
                </a:solidFill>
              </a:rPr>
              <a:t>Есеп</a:t>
            </a:r>
            <a:r>
              <a:rPr lang="ru-RU" sz="2800" b="1" i="1" dirty="0">
                <a:solidFill>
                  <a:srgbClr val="0070C0"/>
                </a:solidFill>
              </a:rPr>
              <a:t> </a:t>
            </a:r>
            <a:r>
              <a:rPr lang="ru-RU" sz="2800" b="1" i="1" dirty="0" err="1">
                <a:solidFill>
                  <a:srgbClr val="0070C0"/>
                </a:solidFill>
              </a:rPr>
              <a:t>шешімін</a:t>
            </a:r>
            <a:r>
              <a:rPr lang="ru-RU" sz="2800" b="1" i="1" dirty="0">
                <a:solidFill>
                  <a:srgbClr val="0070C0"/>
                </a:solidFill>
              </a:rPr>
              <a:t> </a:t>
            </a:r>
            <a:r>
              <a:rPr lang="ru-RU" sz="2800" b="1" i="1" dirty="0" err="1">
                <a:solidFill>
                  <a:srgbClr val="0070C0"/>
                </a:solidFill>
              </a:rPr>
              <a:t>қосу</a:t>
            </a:r>
            <a:r>
              <a:rPr lang="ru-RU" sz="2800" b="1" i="1" dirty="0">
                <a:solidFill>
                  <a:srgbClr val="0070C0"/>
                </a:solidFill>
              </a:rPr>
              <a:t> </a:t>
            </a:r>
            <a:r>
              <a:rPr lang="ru-RU" sz="2800" b="1" i="1" dirty="0" err="1">
                <a:solidFill>
                  <a:srgbClr val="0070C0"/>
                </a:solidFill>
              </a:rPr>
              <a:t>амалымен</a:t>
            </a:r>
            <a:r>
              <a:rPr lang="ru-RU" sz="2800" b="1" i="1" dirty="0">
                <a:solidFill>
                  <a:srgbClr val="0070C0"/>
                </a:solidFill>
              </a:rPr>
              <a:t> </a:t>
            </a:r>
            <a:r>
              <a:rPr lang="ru-RU" sz="2800" b="1" i="1" dirty="0" err="1">
                <a:solidFill>
                  <a:srgbClr val="0070C0"/>
                </a:solidFill>
              </a:rPr>
              <a:t>орындай</a:t>
            </a:r>
            <a:r>
              <a:rPr lang="ru-RU" sz="2800" b="1" i="1" dirty="0">
                <a:solidFill>
                  <a:srgbClr val="0070C0"/>
                </a:solidFill>
              </a:rPr>
              <a:t> </a:t>
            </a:r>
            <a:r>
              <a:rPr lang="ru-RU" sz="2800" b="1" i="1" dirty="0" err="1">
                <a:solidFill>
                  <a:srgbClr val="0070C0"/>
                </a:solidFill>
              </a:rPr>
              <a:t>алады</a:t>
            </a:r>
            <a:endParaRPr lang="ru-RU" sz="2800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58206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Владелец\Desktop\16,03\47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0"/>
            <a:ext cx="7786742" cy="67996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357166"/>
            <a:ext cx="8643998" cy="5786478"/>
          </a:xfrm>
        </p:spPr>
        <p:txBody>
          <a:bodyPr>
            <a:normAutofit lnSpcReduction="10000"/>
          </a:bodyPr>
          <a:lstStyle/>
          <a:p>
            <a:pPr algn="l"/>
            <a:r>
              <a:rPr lang="kk-KZ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Әкесі – 17 б</a:t>
            </a:r>
          </a:p>
          <a:p>
            <a:pPr algn="l"/>
            <a:r>
              <a:rPr lang="kk-KZ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Баласы - ? 4 б кем.</a:t>
            </a:r>
          </a:p>
          <a:p>
            <a:pPr algn="l"/>
            <a:r>
              <a:rPr lang="kk-KZ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Шешуі: 17 – 4 </a:t>
            </a:r>
            <a:r>
              <a:rPr lang="en-US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13 </a:t>
            </a:r>
            <a:r>
              <a:rPr lang="kk-KZ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</a:t>
            </a:r>
          </a:p>
          <a:p>
            <a:pPr algn="l"/>
            <a:r>
              <a:rPr lang="kk-KZ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Жауабы:  Баласы 13 балық аулады. </a:t>
            </a:r>
          </a:p>
          <a:p>
            <a:pPr algn="l"/>
            <a:r>
              <a:rPr lang="kk-KZ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1305</TotalTime>
  <Words>129</Words>
  <Application>Microsoft Office PowerPoint</Application>
  <PresentationFormat>Экран (4:3)</PresentationFormat>
  <Paragraphs>32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Владелец</cp:lastModifiedBy>
  <cp:revision>56</cp:revision>
  <dcterms:created xsi:type="dcterms:W3CDTF">2016-01-26T18:52:05Z</dcterms:created>
  <dcterms:modified xsi:type="dcterms:W3CDTF">2021-03-16T16:11:49Z</dcterms:modified>
</cp:coreProperties>
</file>