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6" r:id="rId2"/>
    <p:sldId id="267" r:id="rId3"/>
    <p:sldId id="268" r:id="rId4"/>
    <p:sldId id="269" r:id="rId5"/>
    <p:sldId id="261" r:id="rId6"/>
  </p:sldIdLst>
  <p:sldSz cx="9144000" cy="6858000" type="screen4x3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6E7D018D-748F-47BF-843A-40349A141CAC}" type="datetimeFigureOut">
              <a:rPr lang="ru-RU" smtClean="0"/>
              <a:pPr/>
              <a:t>04.04.2020</a:t>
            </a:fld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04AC5213-BACC-41AB-9B61-B40CF6C5296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23E9B8FB-2ABD-42C9-A6DA-A6789EAF441D}" type="datetimeFigureOut">
              <a:rPr lang="ru-RU"/>
              <a:pPr/>
              <a:t>04.04.2020</a:t>
            </a:fld>
            <a:endParaRPr lang="ru-RU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BE2A7042-DEED-4AA1-9E89-4A16B2572577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A7042-DEED-4AA1-9E89-4A16B2572577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Обложка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7162800" y="137160"/>
            <a:ext cx="228600" cy="525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15" name="Rectangle 14"/>
          <p:cNvSpPr/>
          <p:nvPr userDrawn="1"/>
        </p:nvSpPr>
        <p:spPr>
          <a:xfrm>
            <a:off x="7467600" y="133350"/>
            <a:ext cx="1447800" cy="5257800"/>
          </a:xfrm>
          <a:prstGeom prst="rect">
            <a:avLst/>
          </a:prstGeom>
          <a:solidFill>
            <a:schemeClr val="accent3"/>
          </a:soli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5467350"/>
            <a:ext cx="8672946" cy="1238250"/>
          </a:xfrm>
          <a:solidFill>
            <a:schemeClr val="accent1"/>
          </a:solidFill>
        </p:spPr>
        <p:txBody>
          <a:bodyPr vert="horz" anchor="ctr">
            <a:noAutofit/>
          </a:bodyPr>
          <a:lstStyle>
            <a:lvl1pPr marL="0" indent="0" algn="l" eaLnBrk="1" latinLnBrk="0" hangingPunct="1">
              <a:buFontTx/>
              <a:buNone/>
              <a:defRPr kumimoji="0" lang="ru-RU" sz="4800" baseline="0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фотоальбома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228600" y="152400"/>
            <a:ext cx="6858000" cy="5239512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13" name="Rectangle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4" name="Rectangle 13"/>
          <p:cNvSpPr>
            <a:spLocks noGrp="1"/>
          </p:cNvSpPr>
          <p:nvPr>
            <p:ph type="ftr" sz="quarter" idx="14"/>
          </p:nvPr>
        </p:nvSpPr>
        <p:spPr>
          <a:xfrm rot="16200000">
            <a:off x="7296150" y="3698878"/>
            <a:ext cx="2933700" cy="365125"/>
          </a:xfrm>
        </p:spPr>
        <p:txBody>
          <a:bodyPr/>
          <a:lstStyle/>
          <a:p>
            <a:endParaRPr kumimoji="0" lang="ru-RU"/>
          </a:p>
        </p:txBody>
      </p:sp>
      <p:sp>
        <p:nvSpPr>
          <p:cNvPr id="18" name="Rectangle 17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5372100" y="2247900"/>
            <a:ext cx="5181600" cy="990600"/>
          </a:xfrm>
        </p:spPr>
        <p:txBody>
          <a:bodyPr/>
          <a:lstStyle>
            <a:lvl1pPr marL="0" indent="0" algn="r" eaLnBrk="1" latinLnBrk="0" hangingPunct="1">
              <a:buNone/>
              <a:defRPr kumimoji="0" lang="ru-RU" sz="2000">
                <a:solidFill>
                  <a:srgbClr val="FFFFFF"/>
                </a:solidFill>
              </a:defRPr>
            </a:lvl1pPr>
          </a:lstStyle>
          <a:p>
            <a:pPr lvl="0"/>
            <a:r>
              <a:rPr kumimoji="0" lang="ru-RU"/>
              <a:t>Щелкните, чтобы добавить дату и прочие сведения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 noChangeAspect="1"/>
          </p:cNvSpPr>
          <p:nvPr>
            <p:ph type="pic" sz="quarter" idx="11"/>
          </p:nvPr>
        </p:nvSpPr>
        <p:spPr>
          <a:xfrm>
            <a:off x="43434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33528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228600"/>
            <a:ext cx="3947160" cy="296037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228600" y="228600"/>
            <a:ext cx="3947160" cy="296037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смешанна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 noChangeAspect="1"/>
          </p:cNvSpPr>
          <p:nvPr>
            <p:ph type="pic" sz="quarter" idx="11"/>
          </p:nvPr>
        </p:nvSpPr>
        <p:spPr>
          <a:xfrm>
            <a:off x="4648200" y="3124962"/>
            <a:ext cx="3697224" cy="2772918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5" name="Picture Placeholder 24"/>
          <p:cNvSpPr>
            <a:spLocks noGrp="1" noChangeAspect="1"/>
          </p:cNvSpPr>
          <p:nvPr>
            <p:ph type="pic" sz="quarter" idx="12"/>
          </p:nvPr>
        </p:nvSpPr>
        <p:spPr>
          <a:xfrm>
            <a:off x="228600" y="228600"/>
            <a:ext cx="4251960" cy="566928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228600"/>
            <a:ext cx="3672840" cy="275463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/>
          <p:cNvSpPr>
            <a:spLocks noGrp="1"/>
          </p:cNvSpPr>
          <p:nvPr>
            <p:ph type="pic" sz="quarter" idx="14"/>
          </p:nvPr>
        </p:nvSpPr>
        <p:spPr>
          <a:xfrm>
            <a:off x="18669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6"/>
          </p:nvPr>
        </p:nvSpPr>
        <p:spPr>
          <a:xfrm>
            <a:off x="1866900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305300" y="228600"/>
            <a:ext cx="2286000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27"/>
          </p:nvPr>
        </p:nvSpPr>
        <p:spPr>
          <a:xfrm>
            <a:off x="4306086" y="3505200"/>
            <a:ext cx="228521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228600"/>
            <a:ext cx="1676400" cy="27432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9" hasCustomPrompt="1"/>
          </p:nvPr>
        </p:nvSpPr>
        <p:spPr>
          <a:xfrm>
            <a:off x="6629400" y="228600"/>
            <a:ext cx="1676400" cy="1905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 hasCustomPrompt="1"/>
          </p:nvPr>
        </p:nvSpPr>
        <p:spPr>
          <a:xfrm>
            <a:off x="152400" y="4724400"/>
            <a:ext cx="1676400" cy="1905000"/>
          </a:xfrm>
        </p:spPr>
        <p:txBody>
          <a:bodyPr anchor="b" anchorCtr="0"/>
          <a:lstStyle>
            <a:lvl1pPr marL="0" marR="0" indent="0" algn="r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 hasCustomPrompt="1"/>
          </p:nvPr>
        </p:nvSpPr>
        <p:spPr>
          <a:xfrm>
            <a:off x="6629400" y="4724400"/>
            <a:ext cx="1676400" cy="190500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4"/>
          </p:nvPr>
        </p:nvSpPr>
        <p:spPr>
          <a:xfrm>
            <a:off x="533400" y="685800"/>
            <a:ext cx="3653297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6" hasCustomPrompt="1"/>
          </p:nvPr>
        </p:nvSpPr>
        <p:spPr>
          <a:xfrm>
            <a:off x="5334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267200" y="6858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8"/>
          </p:nvPr>
        </p:nvSpPr>
        <p:spPr>
          <a:xfrm>
            <a:off x="5334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4267200" y="3505200"/>
            <a:ext cx="3657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334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267200" y="63246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4" hasCustomPrompt="1"/>
          </p:nvPr>
        </p:nvSpPr>
        <p:spPr>
          <a:xfrm>
            <a:off x="4267200" y="304800"/>
            <a:ext cx="3657600" cy="3048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16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, книжная с большой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 noChangeAspect="1"/>
          </p:cNvSpPr>
          <p:nvPr>
            <p:ph type="pic" sz="quarter" idx="14"/>
          </p:nvPr>
        </p:nvSpPr>
        <p:spPr>
          <a:xfrm>
            <a:off x="2286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8" name="Picture Placeholder 27"/>
          <p:cNvSpPr>
            <a:spLocks noGrp="1" noChangeAspect="1"/>
          </p:cNvSpPr>
          <p:nvPr>
            <p:ph type="pic" sz="quarter" idx="31"/>
          </p:nvPr>
        </p:nvSpPr>
        <p:spPr>
          <a:xfrm>
            <a:off x="43434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30"/>
          </p:nvPr>
        </p:nvSpPr>
        <p:spPr>
          <a:xfrm>
            <a:off x="22860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32"/>
          </p:nvPr>
        </p:nvSpPr>
        <p:spPr>
          <a:xfrm>
            <a:off x="6400800" y="416356"/>
            <a:ext cx="2006651" cy="2675534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29" hasCustomPrompt="1"/>
          </p:nvPr>
        </p:nvSpPr>
        <p:spPr>
          <a:xfrm>
            <a:off x="228600" y="3352800"/>
            <a:ext cx="8153400" cy="304800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33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сверху: 1 книжная и 3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43292" y="257665"/>
            <a:ext cx="4764388" cy="63525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8"/>
          </p:nvPr>
        </p:nvSpPr>
        <p:spPr>
          <a:xfrm>
            <a:off x="5446340" y="257665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5446340" y="2432657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23"/>
          </p:nvPr>
        </p:nvSpPr>
        <p:spPr>
          <a:xfrm>
            <a:off x="5446340" y="4607649"/>
            <a:ext cx="2670050" cy="2002536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6" name="Rectangle 5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альбомных и 2 книж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228600" y="34290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2438400" y="228600"/>
            <a:ext cx="5562600" cy="4171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070154" cy="3124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27"/>
          </p:nvPr>
        </p:nvSpPr>
        <p:spPr>
          <a:xfrm>
            <a:off x="52578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28"/>
          </p:nvPr>
        </p:nvSpPr>
        <p:spPr>
          <a:xfrm>
            <a:off x="2438400" y="4495800"/>
            <a:ext cx="2743200" cy="20574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сверху: 3 книжных и 2 альбомны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2286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29"/>
          </p:nvPr>
        </p:nvSpPr>
        <p:spPr>
          <a:xfrm>
            <a:off x="228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7" name="Picture Placeholder 26"/>
          <p:cNvSpPr>
            <a:spLocks noGrp="1"/>
          </p:cNvSpPr>
          <p:nvPr>
            <p:ph type="pic" sz="quarter" idx="30"/>
          </p:nvPr>
        </p:nvSpPr>
        <p:spPr>
          <a:xfrm>
            <a:off x="4419600" y="3867150"/>
            <a:ext cx="39624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7"/>
          </p:nvPr>
        </p:nvSpPr>
        <p:spPr>
          <a:xfrm>
            <a:off x="30099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28"/>
          </p:nvPr>
        </p:nvSpPr>
        <p:spPr>
          <a:xfrm>
            <a:off x="5791200" y="228600"/>
            <a:ext cx="2606040" cy="347472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Rectangle 7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2133600" y="762000"/>
            <a:ext cx="4873334" cy="48768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2133600" y="5715000"/>
            <a:ext cx="4876800" cy="8382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вадрат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3"/>
          </p:nvPr>
        </p:nvSpPr>
        <p:spPr>
          <a:xfrm>
            <a:off x="495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ru-RU" sz="24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4"/>
          </p:nvPr>
        </p:nvSpPr>
        <p:spPr>
          <a:xfrm>
            <a:off x="1145273" y="1371600"/>
            <a:ext cx="3198127" cy="3200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4648200"/>
            <a:ext cx="3200400" cy="129540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/>
          <p:cNvSpPr>
            <a:spLocks noGrp="1" noChangeAspect="1"/>
          </p:cNvSpPr>
          <p:nvPr>
            <p:ph type="pic" sz="quarter" idx="10"/>
          </p:nvPr>
        </p:nvSpPr>
        <p:spPr>
          <a:xfrm>
            <a:off x="533400" y="218390"/>
            <a:ext cx="7467600" cy="56007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5943600"/>
            <a:ext cx="7467600" cy="76200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ru-RU" sz="2400" i="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30"/>
          </p:nvPr>
        </p:nvSpPr>
        <p:spPr>
          <a:xfrm>
            <a:off x="228600" y="1524000"/>
            <a:ext cx="8229600" cy="274320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342900" marR="0" indent="-342900" algn="ctr" rtl="0" eaLnBrk="1" latinLnBrk="0" hangingPunct="1">
              <a:spcBef>
                <a:spcPct val="20000"/>
              </a:spcBef>
              <a:buFontTx/>
              <a:buNone/>
              <a:defRPr kumimoji="0" lang="ru-RU" sz="2000" i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1" hasCustomPrompt="1"/>
          </p:nvPr>
        </p:nvSpPr>
        <p:spPr>
          <a:xfrm>
            <a:off x="228600" y="4343400"/>
            <a:ext cx="8229600" cy="1676400"/>
          </a:xfrm>
        </p:spPr>
        <p:txBody>
          <a:bodyPr tIns="91440" rIns="9144" bIns="91440" anchor="t"/>
          <a:lstStyle>
            <a:lvl1pPr marL="0" marR="0" indent="0" algn="r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ru-RU"/>
              <a:pPr/>
              <a:t>04.04.2020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68B50E-0B48-4566-8609-C51CF752A7DF}" type="datetimeFigureOut">
              <a:rPr lang="ru-RU"/>
              <a:pPr/>
              <a:t>04.04.2020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/>
              <a:pPr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нижна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/>
          </p:cNvSpPr>
          <p:nvPr>
            <p:ph type="pic" sz="quarter" idx="10"/>
          </p:nvPr>
        </p:nvSpPr>
        <p:spPr>
          <a:xfrm>
            <a:off x="304800" y="228600"/>
            <a:ext cx="4754880" cy="63246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t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 hasCustomPrompt="1"/>
          </p:nvPr>
        </p:nvSpPr>
        <p:spPr>
          <a:xfrm>
            <a:off x="5105400" y="228600"/>
            <a:ext cx="3200400" cy="3810000"/>
          </a:xfrm>
        </p:spPr>
        <p:txBody>
          <a:bodyPr tIns="91440" bIns="91440" anchor="t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7" name="Rectangle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Альбомная (на весь экран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anchor="t"/>
          <a:lstStyle/>
          <a:p>
            <a:pPr marL="0" marR="0" indent="0" algn="ctr">
              <a:buFontTx/>
              <a:buNone/>
            </a:pPr>
            <a:r>
              <a:rPr kumimoji="0" lang="ru-RU" i="0"/>
              <a:t>Щелкните значок, чтобы добавить фотографию размером со всю страницу</a:t>
            </a:r>
            <a:endParaRPr kumimoji="0" lang="ru-RU" i="0" baseline="0"/>
          </a:p>
        </p:txBody>
      </p:sp>
      <p:sp>
        <p:nvSpPr>
          <p:cNvPr id="6" name="Rectangle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 альбо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23" name="Rectangle 22"/>
          <p:cNvSpPr/>
          <p:nvPr userDrawn="1"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24" name="Rectangle 23"/>
          <p:cNvSpPr/>
          <p:nvPr userDrawn="1"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35429" y="2146300"/>
            <a:ext cx="2362200" cy="21971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/>
          <a:lstStyle>
            <a:lvl1pPr marL="0" indent="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435429" y="6172200"/>
            <a:ext cx="7086600" cy="6858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22" name="Rectangle 21"/>
          <p:cNvSpPr/>
          <p:nvPr userDrawn="1"/>
        </p:nvSpPr>
        <p:spPr>
          <a:xfrm>
            <a:off x="435429" y="0"/>
            <a:ext cx="7086600" cy="1981200"/>
          </a:xfrm>
          <a:prstGeom prst="rect">
            <a:avLst/>
          </a:prstGeom>
          <a:solidFill>
            <a:schemeClr val="accent5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35429" y="5791200"/>
            <a:ext cx="7086600" cy="381000"/>
          </a:xfrm>
          <a:solidFill>
            <a:schemeClr val="accent3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1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Подзаголовок слайда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5429" y="4495800"/>
            <a:ext cx="7086600" cy="1295400"/>
          </a:xfrm>
          <a:solidFill>
            <a:schemeClr val="accent6"/>
          </a:solidFill>
        </p:spPr>
        <p:txBody>
          <a:bodyPr vert="horz" anchor="ctr"/>
          <a:lstStyle>
            <a:lvl1pPr marL="0" indent="0" algn="l" eaLnBrk="1" latinLnBrk="0" hangingPunct="1">
              <a:buFontTx/>
              <a:buNone/>
              <a:defRPr kumimoji="0" lang="ru-RU" sz="3200">
                <a:solidFill>
                  <a:srgbClr val="FFFFFF"/>
                </a:solidFill>
              </a:defRPr>
            </a:lvl1pPr>
            <a:extLst/>
          </a:lstStyle>
          <a:p>
            <a:pPr lvl="0"/>
            <a:r>
              <a:rPr kumimoji="0" lang="ru-RU"/>
              <a:t>Заголовок раздела</a:t>
            </a:r>
          </a:p>
        </p:txBody>
      </p:sp>
      <p:sp>
        <p:nvSpPr>
          <p:cNvPr id="29" name="Picture Placeholder 28"/>
          <p:cNvSpPr>
            <a:spLocks noGrp="1"/>
          </p:cNvSpPr>
          <p:nvPr>
            <p:ph type="pic" sz="quarter" idx="18"/>
          </p:nvPr>
        </p:nvSpPr>
        <p:spPr>
          <a:xfrm>
            <a:off x="29500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5312229" y="2133600"/>
            <a:ext cx="2209800" cy="2209800"/>
          </a:xfrm>
          <a:solidFill>
            <a:schemeClr val="bg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ctr" rtl="0" eaLnBrk="1" latinLnBrk="0" hangingPunct="1">
              <a:spcBef>
                <a:spcPct val="20000"/>
              </a:spcBef>
              <a:buFontTx/>
              <a:buNone/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8" name="Rectangle 1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20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21" name="Rectangle 20"/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7"/>
          <p:cNvSpPr>
            <a:spLocks noGrp="1" noChangeAspect="1"/>
          </p:cNvSpPr>
          <p:nvPr>
            <p:ph type="pic" sz="quarter" idx="10"/>
          </p:nvPr>
        </p:nvSpPr>
        <p:spPr>
          <a:xfrm>
            <a:off x="4341047" y="533400"/>
            <a:ext cx="3431353" cy="4575141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31" name="Picture Placeholder 30"/>
          <p:cNvSpPr>
            <a:spLocks noGrp="1" noChangeAspect="1"/>
          </p:cNvSpPr>
          <p:nvPr>
            <p:ph type="pic" sz="quarter" idx="11"/>
          </p:nvPr>
        </p:nvSpPr>
        <p:spPr>
          <a:xfrm>
            <a:off x="685800" y="533400"/>
            <a:ext cx="3429000" cy="45720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t"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4343400" y="5257800"/>
            <a:ext cx="3429000" cy="12192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альбом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/>
          <p:cNvSpPr>
            <a:spLocks noGrp="1" noChangeAspect="1"/>
          </p:cNvSpPr>
          <p:nvPr>
            <p:ph type="pic" sz="quarter" idx="13"/>
          </p:nvPr>
        </p:nvSpPr>
        <p:spPr>
          <a:xfrm>
            <a:off x="4343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8" name="Picture Placeholder 7"/>
          <p:cNvSpPr>
            <a:spLocks noGrp="1" noChangeAspect="1"/>
          </p:cNvSpPr>
          <p:nvPr>
            <p:ph type="pic" sz="quarter" idx="14"/>
          </p:nvPr>
        </p:nvSpPr>
        <p:spPr>
          <a:xfrm>
            <a:off x="152400" y="1085850"/>
            <a:ext cx="4038600" cy="3028950"/>
          </a:xfrm>
          <a:prstGeom prst="rect">
            <a:avLst/>
          </a:prstGeo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152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7" hasCustomPrompt="1"/>
          </p:nvPr>
        </p:nvSpPr>
        <p:spPr>
          <a:xfrm>
            <a:off x="4343400" y="4267200"/>
            <a:ext cx="4038600" cy="1066800"/>
          </a:xfrm>
        </p:spPr>
        <p:txBody>
          <a:bodyPr anchor="t"/>
          <a:lstStyle>
            <a:lvl1pPr marL="0" marR="0" indent="0" algn="r" eaLnBrk="1" latinLnBrk="0" hangingPunct="1">
              <a:buFontTx/>
              <a:buNone/>
              <a:defRPr kumimoji="0" lang="ru-RU" sz="18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сверху, смешан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/>
          <p:cNvSpPr>
            <a:spLocks noGrp="1" noChangeAspect="1"/>
          </p:cNvSpPr>
          <p:nvPr>
            <p:ph type="pic" sz="quarter" idx="11"/>
          </p:nvPr>
        </p:nvSpPr>
        <p:spPr>
          <a:xfrm>
            <a:off x="4724401" y="225552"/>
            <a:ext cx="3694176" cy="2770632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1" name="Picture Placeholder 20"/>
          <p:cNvSpPr>
            <a:spLocks noGrp="1" noChangeAspect="1"/>
          </p:cNvSpPr>
          <p:nvPr>
            <p:ph type="pic" sz="quarter" idx="12"/>
          </p:nvPr>
        </p:nvSpPr>
        <p:spPr>
          <a:xfrm>
            <a:off x="152400" y="222504"/>
            <a:ext cx="4368557" cy="5824743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724400" y="3124200"/>
            <a:ext cx="3694177" cy="2983987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ru-RU" sz="2000" i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сверху, книжная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9" name="Picture Placeholder 28"/>
          <p:cNvSpPr>
            <a:spLocks noGrp="1" noChangeAspect="1"/>
          </p:cNvSpPr>
          <p:nvPr>
            <p:ph type="pic" sz="quarter" idx="11"/>
          </p:nvPr>
        </p:nvSpPr>
        <p:spPr>
          <a:xfrm>
            <a:off x="30480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10" name="Picture Placeholder 9"/>
          <p:cNvSpPr>
            <a:spLocks noGrp="1" noChangeAspect="1"/>
          </p:cNvSpPr>
          <p:nvPr>
            <p:ph type="pic" sz="quarter" idx="12"/>
          </p:nvPr>
        </p:nvSpPr>
        <p:spPr>
          <a:xfrm>
            <a:off x="5867400" y="533400"/>
            <a:ext cx="2590800" cy="3454400"/>
          </a:xfrm>
          <a:solidFill>
            <a:schemeClr val="bg1"/>
          </a:solidFill>
          <a:ln w="3492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>
            <a:lvl1pPr marL="342900" indent="-342900" algn="ctr" rtl="0" eaLnBrk="1" latinLnBrk="0" hangingPunct="1">
              <a:spcBef>
                <a:spcPct val="20000"/>
              </a:spcBef>
              <a:defRPr kumimoji="0" lang="ru-RU"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r>
              <a:rPr lang="ru-RU"/>
              <a:t>Вставка рисунка</a:t>
            </a:r>
            <a:endParaRPr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0480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5867400" y="4343400"/>
            <a:ext cx="2590800" cy="1676400"/>
          </a:xfrm>
        </p:spPr>
        <p:txBody>
          <a:bodyPr anchor="t" anchorCtr="0">
            <a:noAutofit/>
          </a:bodyPr>
          <a:lstStyle>
            <a:lvl1pPr marL="0" marR="0" indent="0" algn="l" eaLnBrk="1" latinLnBrk="0" hangingPunct="1">
              <a:buFontTx/>
              <a:buNone/>
              <a:defRPr kumimoji="0" lang="ru-RU" sz="2000" baseline="0"/>
            </a:lvl1pPr>
            <a:extLst/>
          </a:lstStyle>
          <a:p>
            <a:pPr lvl="0"/>
            <a:r>
              <a:rPr kumimoji="0" lang="ru-RU"/>
              <a:t>Надпись</a:t>
            </a:r>
          </a:p>
        </p:txBody>
      </p:sp>
      <p:sp>
        <p:nvSpPr>
          <p:cNvPr id="30" name="Rectangle 29"/>
          <p:cNvSpPr/>
          <p:nvPr/>
        </p:nvSpPr>
        <p:spPr>
          <a:xfrm>
            <a:off x="8889273" y="0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  <p:sp>
        <p:nvSpPr>
          <p:cNvPr id="9" name="Rectangle 8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A4431D5-1B33-458B-8AFD-CECCB0FA18CB}" type="slidenum">
              <a:rPr kumimoji="0" lang="ru-RU">
                <a:solidFill>
                  <a:srgbClr val="FFFFFF"/>
                </a:solidFill>
              </a:rPr>
              <a:pPr/>
              <a:t>‹#›</a:t>
            </a:fld>
            <a:endParaRPr kumimoji="0" lang="ru-RU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kumimoji="0" lang="ru-RU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6200000">
            <a:off x="5315559" y="3268980"/>
            <a:ext cx="6858000" cy="320040"/>
          </a:xfrm>
          <a:prstGeom prst="rect">
            <a:avLst/>
          </a:prstGeom>
          <a:solidFill>
            <a:schemeClr val="accent6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8" name="Rectangle 7"/>
          <p:cNvSpPr/>
          <p:nvPr/>
        </p:nvSpPr>
        <p:spPr>
          <a:xfrm rot="16200000">
            <a:off x="5628132" y="3341399"/>
            <a:ext cx="6858000" cy="173736"/>
          </a:xfrm>
          <a:prstGeom prst="rect">
            <a:avLst/>
          </a:prstGeom>
          <a:solidFill>
            <a:schemeClr val="accent3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48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pPr eaLnBrk="1" latinLnBrk="0" hangingPunct="1"/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7848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696200" y="1012825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r"/>
            <a:fld id="{9668B50E-0B48-4566-8609-C51CF752A7DF}" type="datetimeFigureOut">
              <a:rPr kumimoji="0" lang="ru-RU">
                <a:solidFill>
                  <a:schemeClr val="bg1"/>
                </a:solidFill>
              </a:rPr>
              <a:pPr algn="r"/>
              <a:t>04.04.2020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62800" y="3832226"/>
            <a:ext cx="32004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pPr algn="l"/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5400000">
            <a:off x="8278813" y="5962650"/>
            <a:ext cx="968375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lang="ru-RU" sz="1200">
                <a:solidFill>
                  <a:schemeClr val="bg1"/>
                </a:solidFill>
              </a:defRPr>
            </a:lvl1pPr>
            <a:extLst/>
          </a:lstStyle>
          <a:p>
            <a:fld id="{8A4431D5-1B33-458B-8AFD-CECCB0FA18CB}" type="slidenum">
              <a:rPr kumimoji="0" lang="ru-RU">
                <a:solidFill>
                  <a:schemeClr val="bg1"/>
                </a:solidFill>
              </a:rPr>
              <a:pPr/>
              <a:t>‹#›</a:t>
            </a:fld>
            <a:endParaRPr kumimoji="0" lang="ru-RU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5749" y="-733"/>
            <a:ext cx="76200" cy="6858000"/>
          </a:xfrm>
          <a:prstGeom prst="rect">
            <a:avLst/>
          </a:prstGeom>
          <a:solidFill>
            <a:schemeClr val="accent1"/>
          </a:solidFill>
          <a:ln w="3492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kumimoji="0"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>
    <p:fade/>
  </p:transition>
  <p:txStyles>
    <p:titleStyle>
      <a:lvl1pPr algn="ctr" rtl="0" eaLnBrk="1" latinLnBrk="0" hangingPunct="1">
        <a:spcBef>
          <a:spcPct val="0"/>
        </a:spcBef>
        <a:buNone/>
        <a:defRPr kumimoji="0" lang="ru-RU" sz="4400" kern="1200">
          <a:solidFill>
            <a:schemeClr val="tx2"/>
          </a:solidFill>
          <a:latin typeface="+mj-lt"/>
          <a:ea typeface="+mj-ea"/>
          <a:cs typeface="+mj-cs"/>
        </a:defRPr>
      </a:lvl1pPr>
      <a:extLst/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lang="ru-RU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kumimoji="0" lang="ru-RU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kumimoji="0" lang="ru-RU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kumimoji="0" lang="ru-RU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ru-RU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body" sz="quarter" idx="10"/>
          </p:nvPr>
        </p:nvSpPr>
        <p:spPr>
          <a:xfrm>
            <a:off x="214282" y="-81595"/>
            <a:ext cx="8743996" cy="3510595"/>
          </a:xfrm>
        </p:spPr>
        <p:txBody>
          <a:bodyPr/>
          <a:lstStyle/>
          <a:p>
            <a:pPr algn="ctr"/>
            <a:r>
              <a:rPr sz="4000">
                <a:latin typeface="Times New Roman" pitchFamily="18" charset="0"/>
                <a:cs typeface="Times New Roman" pitchFamily="18" charset="0"/>
              </a:rPr>
              <a:t>Жүзу </a:t>
            </a:r>
            <a:r>
              <a:rPr sz="4000" smtClean="0">
                <a:latin typeface="Times New Roman" pitchFamily="18" charset="0"/>
                <a:cs typeface="Times New Roman" pitchFamily="18" charset="0"/>
              </a:rPr>
              <a:t>пәні</a:t>
            </a:r>
            <a:endParaRPr sz="40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sz="4000">
                <a:latin typeface="Times New Roman" pitchFamily="18" charset="0"/>
                <a:cs typeface="Times New Roman" pitchFamily="18" charset="0"/>
              </a:rPr>
              <a:t>Тақырыбы</a:t>
            </a:r>
            <a:r>
              <a:rPr lang="kk-KZ" sz="4000" dirty="0">
                <a:latin typeface="Times New Roman" pitchFamily="18" charset="0"/>
                <a:cs typeface="Times New Roman" pitchFamily="18" charset="0"/>
              </a:rPr>
              <a:t>: «Судағы ойындар» және</a:t>
            </a:r>
          </a:p>
          <a:p>
            <a:pPr algn="ctr"/>
            <a:r>
              <a:rPr lang="kk-KZ" sz="4000" dirty="0" smtClean="0">
                <a:latin typeface="Times New Roman" pitchFamily="18" charset="0"/>
                <a:cs typeface="Times New Roman" pitchFamily="18" charset="0"/>
              </a:rPr>
              <a:t>«Қауіпсіздік ережесі»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0DE22492-AB49-E04B-A80D-92BF82152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429000"/>
            <a:ext cx="4583216" cy="32146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D30DC6F-F508-274B-A7B2-EEDF062E7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3429000"/>
            <a:ext cx="4143404" cy="321468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6072198" y="285728"/>
            <a:ext cx="2714644" cy="5929354"/>
          </a:xfrm>
        </p:spPr>
        <p:txBody>
          <a:bodyPr>
            <a:normAutofit fontScale="92500"/>
          </a:bodyPr>
          <a:lstStyle/>
          <a:p>
            <a:r>
              <a:rPr lang="kk-KZ" sz="17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Мақсаты:</a:t>
            </a:r>
            <a:r>
              <a:rPr lang="kk-KZ" sz="1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Судың қасиетін бағалай білуге,адамгершілікке,</a:t>
            </a:r>
          </a:p>
          <a:p>
            <a:r>
              <a:rPr lang="kk-KZ" sz="1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достық                                           қарым-қатынасқа,бір-біріне қол ұшын беруге тәрбиелеу. </a:t>
            </a:r>
          </a:p>
          <a:p>
            <a:r>
              <a:rPr lang="kk-KZ" sz="1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Қауіпсіздік ережесін сақтау.</a:t>
            </a:r>
          </a:p>
          <a:p>
            <a:endParaRPr lang="kk-KZ" sz="1700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sz="17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sz="17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Судағы ойындар </a:t>
            </a:r>
            <a:r>
              <a:rPr lang="kk-KZ" sz="1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– Су добы, Водолазик, Толқын,Шарик жинау.</a:t>
            </a:r>
          </a:p>
          <a:p>
            <a:r>
              <a:rPr lang="kk-KZ" sz="17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Шарик  жинау – оқушыларды екі топқа бөліп, қауіпсіздік ережесін және ойын ережесін түсіндіру. Су бетіне шашылған шариктерді өз тобына жинау. Қай топ шариктерді басым жинаса, сол топ жеңімпаз.</a:t>
            </a:r>
          </a:p>
          <a:p>
            <a:r>
              <a:rPr lang="kk-KZ" sz="17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Қауіпсіздік ережесі </a:t>
            </a:r>
          </a:p>
          <a:p>
            <a:endParaRPr lang="ru-RU" dirty="0"/>
          </a:p>
        </p:txBody>
      </p:sp>
      <p:pic>
        <p:nvPicPr>
          <p:cNvPr id="5122" name="Picture 2" descr="http://gorsovet.orenburg.ru/upload/medialibrary/dfd/%D0%B2%D0%BE%D0%B4%D0%BD%D0%BE%D0%B5%20%D0%BF%D0%BE%D0%BB%D0%B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85728"/>
            <a:ext cx="2857520" cy="2928958"/>
          </a:xfrm>
          <a:prstGeom prst="rect">
            <a:avLst/>
          </a:prstGeom>
          <a:noFill/>
        </p:spPr>
      </p:pic>
      <p:pic>
        <p:nvPicPr>
          <p:cNvPr id="5128" name="Picture 8" descr="https://pbs.twimg.com/media/DikTsMEXcAAvwe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85728"/>
            <a:ext cx="3071834" cy="2928958"/>
          </a:xfrm>
          <a:prstGeom prst="rect">
            <a:avLst/>
          </a:prstGeom>
          <a:noFill/>
        </p:spPr>
      </p:pic>
      <p:pic>
        <p:nvPicPr>
          <p:cNvPr id="8" name="Рисунок 8">
            <a:extLst>
              <a:ext uri="{FF2B5EF4-FFF2-40B4-BE49-F238E27FC236}">
                <a16:creationId xmlns="" xmlns:a16="http://schemas.microsoft.com/office/drawing/2014/main" id="{B2211ECF-02A5-C143-A006-44F8AFEE46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3214686"/>
            <a:ext cx="5929354" cy="321471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1"/>
          <p:cNvSpPr>
            <a:spLocks noGrp="1"/>
          </p:cNvSpPr>
          <p:nvPr>
            <p:ph type="body" sz="quarter" idx="11"/>
          </p:nvPr>
        </p:nvSpPr>
        <p:spPr>
          <a:xfrm>
            <a:off x="571473" y="228600"/>
            <a:ext cx="7734328" cy="5343540"/>
          </a:xfrm>
        </p:spPr>
        <p:txBody>
          <a:bodyPr>
            <a:normAutofit fontScale="32500" lnSpcReduction="20000"/>
          </a:bodyPr>
          <a:lstStyle/>
          <a:p>
            <a:r>
              <a:rPr sz="6200" b="1" smtClean="0">
                <a:latin typeface="Times New Roman" pitchFamily="18" charset="0"/>
                <a:cs typeface="Times New Roman" pitchFamily="18" charset="0"/>
              </a:rPr>
              <a:t>Суда жүзудің қауіпсіздік ережелері</a:t>
            </a:r>
            <a:r>
              <a:rPr lang="kk-KZ" sz="6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kk-KZ" sz="6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sz="6200" smtClean="0">
                <a:latin typeface="Times New Roman" pitchFamily="18" charset="0"/>
                <a:cs typeface="Times New Roman" pitchFamily="18" charset="0"/>
              </a:rPr>
              <a:t>Суға тез түсу керек және судың ішінде қозғалыссыз тұруға болмайды. Дене тоңазып суық өткендей болса, судан шығып, жүгіру, секіру, жалпы дамыту жаттығуларын орындау керек.</a:t>
            </a:r>
            <a:endParaRPr lang="kk-KZ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2.Т</a:t>
            </a:r>
            <a:r>
              <a:rPr sz="6200" smtClean="0">
                <a:latin typeface="Times New Roman" pitchFamily="18" charset="0"/>
                <a:cs typeface="Times New Roman" pitchFamily="18" charset="0"/>
              </a:rPr>
              <a:t>амақ іше салып, қатты жүгіріп келіп, терлеп тұрып суға түсуге болмайды. </a:t>
            </a:r>
            <a:endParaRPr lang="kk-KZ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sz="62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sz="6200" smtClean="0">
                <a:latin typeface="Times New Roman" pitchFamily="18" charset="0"/>
                <a:cs typeface="Times New Roman" pitchFamily="18" charset="0"/>
              </a:rPr>
              <a:t>Судың ішінде бір-бірінің аяғынан тартуға, итеруге, бір-бірінің басын күштеп суға батыруға,  қарама-қарсы сүңгуге болмайды</a:t>
            </a:r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kk-KZ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sz="62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sz="6200" smtClean="0">
                <a:latin typeface="Times New Roman" pitchFamily="18" charset="0"/>
                <a:cs typeface="Times New Roman" pitchFamily="18" charset="0"/>
              </a:rPr>
              <a:t>ақты қажет болмаса, басқаларды өтірік айтып көмекке шақыр</a:t>
            </a:r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sz="6200" smtClean="0">
                <a:latin typeface="Times New Roman" pitchFamily="18" charset="0"/>
                <a:cs typeface="Times New Roman" pitchFamily="18" charset="0"/>
              </a:rPr>
              <a:t>ға болмайды.</a:t>
            </a:r>
            <a:endParaRPr lang="kk-KZ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sz="62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kk-KZ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sz="6200" smtClean="0">
                <a:latin typeface="Times New Roman" pitchFamily="18" charset="0"/>
                <a:cs typeface="Times New Roman" pitchFamily="18" charset="0"/>
              </a:rPr>
              <a:t>5.Суға баспен секіргенде қолды бастан асыра созып ұстау керек.</a:t>
            </a:r>
            <a:endParaRPr lang="kk-KZ" sz="6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6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sz="6200" smtClean="0"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kk-KZ" sz="6200" dirty="0" smtClean="0">
                <a:latin typeface="Times New Roman" pitchFamily="18" charset="0"/>
                <a:cs typeface="Times New Roman" pitchFamily="18" charset="0"/>
              </a:rPr>
              <a:t>Те</a:t>
            </a:r>
            <a:r>
              <a:rPr sz="6200" smtClean="0">
                <a:latin typeface="Times New Roman" pitchFamily="18" charset="0"/>
                <a:cs typeface="Times New Roman" pitchFamily="18" charset="0"/>
              </a:rPr>
              <a:t>реңдігі анықталмаған суға баспен сүңгуге болмайды.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>
          <a:xfrm>
            <a:off x="785786" y="228600"/>
            <a:ext cx="7520014" cy="5700730"/>
          </a:xfrm>
        </p:spPr>
        <p:txBody>
          <a:bodyPr>
            <a:normAutofit fontScale="92500" lnSpcReduction="10000"/>
          </a:bodyPr>
          <a:lstStyle/>
          <a:p>
            <a:endParaRPr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7.Бұрын-соңды суға түспеген бала ересектердің көмегінсіз суға түсуге болмайды.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8.Тұрған жерлерінде суға түсетіндей жағдай болмаса, басқа жаққа суға түсуге ата-аналарынсыз баруға болмайды.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</a:t>
            </a:r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Суатқа, фабрика немесе зауыттан шыққан шайынды суға түсуге болмайды.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0.Судың ішінде тоңғаныңды сезінісімен тезірек судан шығып, сүртініп, жылы киініп алу керек.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11.Жүзуді білмесең, тізеңнен асатын суға түсуге болмайды. </a:t>
            </a:r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12.Су Қоймаларына бойдан асатын суға түсуге және белгіленген межеден әрі өтуге болмайды.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body" sz="quarter" idx="13"/>
          </p:nvPr>
        </p:nvSpPr>
        <p:spPr>
          <a:xfrm>
            <a:off x="214282" y="5786454"/>
            <a:ext cx="8001056" cy="652458"/>
          </a:xfrm>
        </p:spPr>
        <p:txBody>
          <a:bodyPr/>
          <a:lstStyle/>
          <a:p>
            <a:r>
              <a:rPr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Үйге тапсырма</a:t>
            </a:r>
            <a:r>
              <a:rPr lang="ru-RU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Суреттегі жаттығудың </a:t>
            </a:r>
            <a:r>
              <a:rPr lang="kk-KZ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атауын тап.</a:t>
            </a:r>
            <a:endParaRPr lang="ru-RU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500042"/>
            <a:ext cx="73581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00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j0341706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tretch>
            <a:fillRect/>
          </a:stretch>
        </p:blipFill>
        <p:spPr>
          <a:xfrm>
            <a:off x="1071538" y="500042"/>
            <a:ext cx="5072098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Современный фотоальбом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ContemporaryPhotoAlbum</Template>
  <TotalTime>0</TotalTime>
  <Words>270</Words>
  <Application>Microsoft Office PowerPoint</Application>
  <PresentationFormat>Экран (4:3)</PresentationFormat>
  <Paragraphs>41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Современный фотоальбом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8</cp:revision>
  <dcterms:created xsi:type="dcterms:W3CDTF">2020-03-26T06:31:29Z</dcterms:created>
  <dcterms:modified xsi:type="dcterms:W3CDTF">2020-04-04T10:14:53Z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