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3" r:id="rId3"/>
    <p:sldId id="262" r:id="rId4"/>
    <p:sldId id="261" r:id="rId5"/>
    <p:sldId id="257" r:id="rId6"/>
    <p:sldId id="267" r:id="rId7"/>
    <p:sldId id="259" r:id="rId8"/>
    <p:sldId id="270" r:id="rId9"/>
    <p:sldId id="275" r:id="rId10"/>
    <p:sldId id="271" r:id="rId11"/>
    <p:sldId id="273" r:id="rId12"/>
    <p:sldId id="272" r:id="rId13"/>
    <p:sldId id="26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759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BC878-009E-438B-8EB7-4B9071E72EDC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0D1D-8DFA-48CD-9BF7-5AA81884DE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0D1D-8DFA-48CD-9BF7-5AA81884DE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8B9679-6C34-429E-9134-8822A3482071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50E04B-8D2F-49C7-98DD-CDE4524F14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earningapps.org/display?v=ptpeb2z4a2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бразцы фонов презентаций - Домашние задания по информатике для учащихся  школы №183 г.Нижнего Новго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357298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Әдебиеттік оқу </a:t>
            </a:r>
          </a:p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4 сынып</a:t>
            </a:r>
          </a:p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Жануарлар туралы тағы не білеміз?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Школьный звонок. Колокольчик. Анимированная картин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92869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челиный рой | Шарарам вики | Fandom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00860" y="928670"/>
            <a:ext cx="2143140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едведь и улей - @ladal - GoldVoice.club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928934"/>
            <a:ext cx="2000264" cy="37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2976" y="2143116"/>
            <a:ext cx="46434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 ұрлаған аю.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kk-KZ" sz="2400" b="1" u="none" strike="noStrike" cap="none" normalizeH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Аралар өзара күш біріктіреді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kk-KZ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Аралар аюдың сазайын береді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00232" y="285728"/>
            <a:ext cx="60721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Балалар, енді әңгімедегі Ахметтің орнына араларды кейіпкер</a:t>
            </a:r>
            <a:r>
              <a:rPr kumimoji="0" lang="kk-KZ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етіп алып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мәтінді өзгертіп көрейік.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2071678"/>
          <a:ext cx="7119968" cy="3032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992"/>
                <a:gridCol w="1779992"/>
                <a:gridCol w="1779992"/>
                <a:gridCol w="1779992"/>
              </a:tblGrid>
              <a:tr h="960430"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Шығарманың аты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Шығарманың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авторы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Басты кейіпкер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Шығармада кездескен аю</a:t>
                      </a:r>
                      <a:r>
                        <a:rPr lang="kk-K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түрлері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071702"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85918" y="92867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“Әдебиет лотосы” 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ойыны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8794" y="142852"/>
            <a:ext cx="6143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Сабақты қорытындылау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«Дұрыс/Бұрыс» ойыны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071546"/>
            <a:ext cx="4786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“Ахмет мерген” әңгімесінің авторы - Смағұл Кенжеғұлов </a:t>
            </a: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Құсақтың сары аюы кісеге шаппайды</a:t>
            </a: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Аю  тұзаққа түспеді</a:t>
            </a: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Дөңбек – жуан ағаштың кесіндісі</a:t>
            </a: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Гүрс еткен мылтық даусы естілген жоқ</a:t>
            </a: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Әлеттің қоңыр аюы зиянсыз, момын</a:t>
            </a: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1071546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36" y="1785926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2571744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3636" y="3357562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4214818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5072074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00958" y="1071546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00958" y="1785926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00958" y="2571744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00958" y="3357562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2396" y="4214818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72396" y="5072074"/>
            <a:ext cx="1071570" cy="571504"/>
          </a:xfrm>
          <a:prstGeom prst="roundRect">
            <a:avLst/>
          </a:prstGeom>
          <a:solidFill>
            <a:srgbClr val="9DC75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Бұрыс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Үйге тапсырма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Үлкендердің  көмегімен кестені  толтыр.</a:t>
            </a: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“ Ахмет мерген” түсінік айту</a:t>
            </a: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04" y="2000240"/>
          <a:ext cx="7191405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7135"/>
                <a:gridCol w="2397135"/>
                <a:gridCol w="2397135"/>
              </a:tblGrid>
              <a:tr h="370840">
                <a:tc>
                  <a:txBody>
                    <a:bodyPr/>
                    <a:lstStyle/>
                    <a:p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Аю Қазақстанның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қай аймағында кездеседі?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C759"/>
                    </a:solidFill>
                  </a:tcPr>
                </a:tc>
                <a:tc>
                  <a:txBody>
                    <a:bodyPr/>
                    <a:lstStyle/>
                    <a:p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Мәтіндегіден басқа тағы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қандай аю түрлері бар?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C759"/>
                    </a:solidFill>
                  </a:tcPr>
                </a:tc>
                <a:tc>
                  <a:txBody>
                    <a:bodyPr/>
                    <a:lstStyle/>
                    <a:p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Мәтіндегі жер-су</a:t>
                      </a:r>
                      <a:r>
                        <a:rPr lang="kk-KZ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аттарын көшіріп жаз.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DC7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Сабақтың тақырыбы — презентация на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0.slide-share.ru/s_slide/1b91a5ccaab788d5b6e753ddfaf12fca/40c8eb2f-f3b1-4a81-be4d-57ab7512b11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0.slide-share.ru/s_slide/1b91a5ccaab788d5b6e753ddfaf12fca/40c8eb2f-f3b1-4a81-be4d-57ab7512b11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7\Desktop\40c8eb2f-f3b1-4a81-be4d-57ab7512b11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0.slide-share.ru/s_slide/1b91a5ccaab788d5b6e753ddfaf12fca/40c8eb2f-f3b1-4a81-be4d-57ab7512b11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Открытый урок по казахскому языку для начальных клас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742955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785794"/>
            <a:ext cx="8143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Даламдай кең пейілім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(құшақтарын ашады).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Жүрегім толы мейірім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(жүрек тұсын қолымен ұстайды).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Күн нұрындай көңілім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(қолымен</a:t>
            </a:r>
            <a:r>
              <a:rPr kumimoji="0" lang="kk-KZ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күнді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көрсетеді).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Бəріңе ортақ шуағым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(екі қолын көтереді).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7290" y="3571876"/>
            <a:ext cx="46434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 ережесін келісу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Сабақта бір-бірімізді  сыйлаймыз, тыңдаймыз!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Уақытты  үнемдейміз!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Нақты, дәл  жауап  береміз!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Сабаққа  белсене  қатысып, жақсы  баға</a:t>
            </a:r>
            <a:r>
              <a:rPr kumimoji="0" lang="kk-K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аламыз!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sz="2000" baseline="0" dirty="0" smtClean="0">
                <a:latin typeface="Times New Roman" pitchFamily="18" charset="0"/>
                <a:cs typeface="Times New Roman" pitchFamily="18" charset="0"/>
              </a:rPr>
              <a:t>Шыншыл болу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Солнечные лучики: Урок развития речи: Текст - 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429000"/>
            <a:ext cx="242889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00166" y="428604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Өткен сабақты қайталау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142984"/>
            <a:ext cx="5857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https://learningapps.org/display?v=ptpeb2z4a21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C:\Users\7\Desktop\9dfe08e1-a819-4a76-a9ff-5ac4545fac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6044773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1071546"/>
            <a:ext cx="72152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Жануарлар туралы тағы не білеміз?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Ахмет мерген</a:t>
            </a:r>
          </a:p>
          <a:p>
            <a:pPr algn="ctr"/>
            <a:endParaRPr lang="kk-K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Сенің меңгеретінің: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Бағалауға негізделген сұрақтарға жауап бересің;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Мәтінге кейіпкер қосып, жаңа оқиға енгізесің;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ҚМЖ &quot;Жаман жолдас&quot; 4-сыны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3929090" cy="3071834"/>
          </a:xfrm>
          <a:prstGeom prst="rect">
            <a:avLst/>
          </a:prstGeom>
          <a:noFill/>
        </p:spPr>
      </p:pic>
      <p:pic>
        <p:nvPicPr>
          <p:cNvPr id="5124" name="Picture 4" descr="Маша мен аю&quot; авторлары қазақстандық кейіпкерлерді жасауы мүмкі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8604"/>
            <a:ext cx="3000396" cy="2743201"/>
          </a:xfrm>
          <a:prstGeom prst="rect">
            <a:avLst/>
          </a:prstGeom>
          <a:noFill/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000232" y="4929198"/>
            <a:ext cx="3200408" cy="1357322"/>
          </a:xfrm>
          <a:prstGeom prst="ellipse">
            <a:avLst/>
          </a:prstGeom>
          <a:solidFill>
            <a:srgbClr val="9DC759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Кинодағы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143372" y="4929198"/>
            <a:ext cx="3429024" cy="1357322"/>
          </a:xfrm>
          <a:prstGeom prst="ellipse">
            <a:avLst/>
          </a:prstGeom>
          <a:solidFill>
            <a:srgbClr val="9DC75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Өмірдегі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аю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143372" y="5072074"/>
            <a:ext cx="923925" cy="1071570"/>
          </a:xfrm>
          <a:prstGeom prst="ellipse">
            <a:avLst/>
          </a:prstGeom>
          <a:solidFill>
            <a:srgbClr val="9DC75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3857628"/>
            <a:ext cx="607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Кинодағы аюды өмірдегі аюмен салыстыр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7148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728" y="35716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Оқулықпен жұмыс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едведь и улей - @ladal - GoldVoice.club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57356" y="928670"/>
            <a:ext cx="1428760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071546"/>
            <a:ext cx="192882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ультфильм охотник | Премиум векторы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000108"/>
            <a:ext cx="2286016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28728" y="4857760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 ұрлаған аю</a:t>
            </a:r>
            <a:endParaRPr kumimoji="0" lang="kk-K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000496" y="4786322"/>
            <a:ext cx="23574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Тұзаққа түскен аю</a:t>
            </a:r>
            <a:endParaRPr kumimoji="0" lang="kk-KZ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786578" y="4643446"/>
            <a:ext cx="2071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Ахметтің мергендігі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71604" y="1142984"/>
            <a:ext cx="67866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«Жаңа сөздер сандығы»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Әлет – жер атауы..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Дөңбек – жуан ағаш кесіндісі.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Құланиектену – таң ата бастау.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57290" y="4214818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«Білгенге маржан» айдары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Балауыз – араның безінен бөлінетін зат. Адамдар ежелден оны шырақ жасауға қолданған.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342900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“Мұғалімнің қатесі” ойыны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Жаңа проблемалы аю: Қоңыр аю M13-де билік қолданылады - Қысқа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Жаңа проблемалы аю: Қоңыр аю M13-де билік қолданылады - Қысқа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Steam Community :: :: שידרוס אותך חתו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928802"/>
            <a:ext cx="3143272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35716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Аюға тән сипаттау сөздерді тап: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04" y="4643446"/>
            <a:ext cx="1857388" cy="57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ұлыды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74" y="5572140"/>
            <a:ext cx="1928826" cy="57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талтаңдай жүгірді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5572140"/>
            <a:ext cx="1857388" cy="57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қорбаңдайды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2198" y="4572008"/>
            <a:ext cx="1857388" cy="57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ысқырды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72330" y="3571876"/>
            <a:ext cx="1857388" cy="57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ырғып кетті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3714752"/>
            <a:ext cx="1857388" cy="5715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ақырады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786050" y="642918"/>
            <a:ext cx="49292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Сергіту сәті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ҚАЗАҚША ЕРТЕГІЛЕР - Уш Аю. Мультфильм. Три медведя - мультфильм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4714908" cy="220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4429132"/>
            <a:ext cx="5857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Қорбаңдаған аюдың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Құлпынайы көп екен.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Теріп - теріп аламыз,</a:t>
            </a:r>
            <a:br>
              <a:rPr lang="kk-K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Қалтамызға саламыз.</a:t>
            </a: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00B0F0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552</TotalTime>
  <Words>291</Words>
  <Application>Microsoft Office PowerPoint</Application>
  <PresentationFormat>Экран (4:3)</PresentationFormat>
  <Paragraphs>112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7</cp:lastModifiedBy>
  <cp:revision>51</cp:revision>
  <dcterms:created xsi:type="dcterms:W3CDTF">2021-02-27T14:38:34Z</dcterms:created>
  <dcterms:modified xsi:type="dcterms:W3CDTF">2021-03-14T15:10:34Z</dcterms:modified>
</cp:coreProperties>
</file>