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9" r:id="rId2"/>
    <p:sldId id="256" r:id="rId3"/>
    <p:sldId id="257" r:id="rId4"/>
    <p:sldId id="271" r:id="rId5"/>
    <p:sldId id="259" r:id="rId6"/>
    <p:sldId id="273" r:id="rId7"/>
    <p:sldId id="260" r:id="rId8"/>
    <p:sldId id="272" r:id="rId9"/>
    <p:sldId id="258" r:id="rId10"/>
    <p:sldId id="270" r:id="rId11"/>
    <p:sldId id="262" r:id="rId12"/>
    <p:sldId id="263" r:id="rId13"/>
    <p:sldId id="264" r:id="rId14"/>
    <p:sldId id="268" r:id="rId15"/>
    <p:sldId id="265" r:id="rId16"/>
    <p:sldId id="266" r:id="rId17"/>
    <p:sldId id="26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54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C7DC9B4-A55C-402E-8DD9-EB71EB2B522D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B932AC7-6194-415C-AFEA-A6C17DF5EF0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DML1MwqeH0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2511" y="2004180"/>
            <a:ext cx="6400800" cy="1947333"/>
          </a:xfrm>
        </p:spPr>
        <p:txBody>
          <a:bodyPr>
            <a:normAutofit/>
          </a:bodyPr>
          <a:lstStyle/>
          <a:p>
            <a:r>
              <a:rPr lang="kk-KZ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«Павлодар қаласының № 26 жалпы орта білім беру мектебі» ММ</a:t>
            </a:r>
            <a:endParaRPr lang="ru-RU" sz="2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Қазақ тілі мен әдебиеті мұғалімі: </a:t>
            </a:r>
          </a:p>
          <a:p>
            <a:r>
              <a:rPr lang="kk-KZ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Бейсенқызы Айгерім</a:t>
            </a:r>
          </a:p>
        </p:txBody>
      </p:sp>
    </p:spTree>
    <p:extLst>
      <p:ext uri="{BB962C8B-B14F-4D97-AF65-F5344CB8AC3E}">
        <p14:creationId xmlns:p14="http://schemas.microsoft.com/office/powerpoint/2010/main" val="1389379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261" y="786064"/>
            <a:ext cx="7215738" cy="567168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anose="02020603050405020304" pitchFamily="18" charset="0"/>
              </a:rPr>
              <a:t>Сүйікті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хабар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жаушы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Қанқұмар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Кир! Сен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ұлымды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айқаста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құдіретімен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жеңген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жоқсың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Шарап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ішкізіп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тұтқын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еттің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Ұлымды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өзіме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бермесең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сусының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қанғанша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ішкіземін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algn="just"/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Кир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шайқасатынын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жаушысын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Тұтқынға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намысқа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шыдай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Ақырында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жояды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жауынгерлерімен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айқас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алаңында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Аңыз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Тұмар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шайқас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аяқталған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соң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сарбаздарына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Кир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патшаның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денесін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тапқызып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басын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кестіріп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толтырылған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мескеге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месті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парсы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еліне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беріп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жібереді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  <p:pic>
        <p:nvPicPr>
          <p:cNvPr id="2050" name="Picture 2" descr="Виктория: Легенда о Томирис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094" y="3657600"/>
            <a:ext cx="2679404" cy="2658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Темиргих Хатун или как все говорят Томирис Хатун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094" y="584791"/>
            <a:ext cx="2679404" cy="27006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390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1041" y="457200"/>
            <a:ext cx="10901680" cy="5537200"/>
          </a:xfrm>
        </p:spPr>
        <p:txBody>
          <a:bodyPr/>
          <a:lstStyle/>
          <a:p>
            <a:pPr algn="l"/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pPr algn="l"/>
            <a:r>
              <a:rPr lang="kk-KZ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 бойынша ақпаратты ретімен қойыңыз.</a:t>
            </a:r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82800" y="3627120"/>
            <a:ext cx="8290560" cy="11582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жаулап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қадамын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дариядан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көпір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салғалы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естиді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82800" y="2814320"/>
            <a:ext cx="8290560" cy="6502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қалайтын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патшайым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парсы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патшасы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келісімге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82800" y="1605280"/>
            <a:ext cx="8290560" cy="9956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соғысуға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Массагеттердің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шабылдаушы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түсіріп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Спаргапты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тұтқындайды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Спаргап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82800" y="4998720"/>
            <a:ext cx="8290560" cy="9956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Шайқас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әскерін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жояды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Кирдің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жауынгерлерімен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айқас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алаңында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8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4079" y="543342"/>
            <a:ext cx="8534401" cy="563223"/>
          </a:xfrm>
        </p:spPr>
        <p:txBody>
          <a:bodyPr>
            <a:normAutofit/>
          </a:bodyPr>
          <a:lstStyle/>
          <a:p>
            <a:pPr algn="l"/>
            <a:r>
              <a:rPr lang="kk-KZ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82800" y="3637280"/>
            <a:ext cx="8290560" cy="9956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соғысуға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Массагеттердің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шабылдаушы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түсіріп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Спаргапты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тұтқындайды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Спаргап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82800" y="2824480"/>
            <a:ext cx="8290560" cy="558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патшайым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Кирге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жаушы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ниетінен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қайтуын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сұрайды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82800" y="1463040"/>
            <a:ext cx="8290560" cy="11582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жаулап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қадамын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біліп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дариядан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көпір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салғалы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естиді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82800" y="4917440"/>
            <a:ext cx="8290560" cy="9956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Шайқас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әскерін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жояды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Кирдің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жауынгерлерімен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айқас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алаңында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82800" y="2814320"/>
            <a:ext cx="8290560" cy="6502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қалайтын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патшайым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парсы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патшасы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Кирді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келісімге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714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9626" y="614472"/>
            <a:ext cx="10231120" cy="5706979"/>
          </a:xfrm>
        </p:spPr>
        <p:txBody>
          <a:bodyPr>
            <a:normAutofit/>
          </a:bodyPr>
          <a:lstStyle/>
          <a:p>
            <a:pPr algn="l"/>
            <a:r>
              <a:rPr lang="en-US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2</a:t>
            </a:r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</a:p>
          <a:p>
            <a:pPr algn="l"/>
            <a:r>
              <a:rPr lang="en-US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сөздерді анықтамаларымен сәйкестендіріңіз.</a:t>
            </a:r>
          </a:p>
          <a:p>
            <a:pPr algn="l"/>
            <a:endParaRPr lang="kk-KZ" sz="2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236407"/>
              </p:ext>
            </p:extLst>
          </p:nvPr>
        </p:nvGraphicFramePr>
        <p:xfrm>
          <a:off x="1391920" y="2123439"/>
          <a:ext cx="9499600" cy="347014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66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4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95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36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Көпір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Соғыс кезінде қарсылас жақтан жеңіліс тапқан жағдайда, артқа шегіну әскери шарасы 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Жаушы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Қамауға алу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Тұтқындау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Кедергілерден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өту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салынатын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кұрылыс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Шегіну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Соғыс хабаршысы 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506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73494" y="822277"/>
            <a:ext cx="4735075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5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ru-RU" sz="25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880972"/>
              </p:ext>
            </p:extLst>
          </p:nvPr>
        </p:nvGraphicFramePr>
        <p:xfrm>
          <a:off x="1391920" y="1833097"/>
          <a:ext cx="9499600" cy="394817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66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4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95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36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Көпір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Кедергілерден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өту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салынатын</a:t>
                      </a: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кұрылыс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Жаушы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kk-KZ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Соғыс хабаршысы 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200" b="1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Тұтқындау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Қамауға алу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55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200" b="1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Шегіну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200" b="1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Соғыс кезінде қарсылас жақтан жеңіліс тапқан жағдайда, артқа шегіну әскери шарасы </a:t>
                      </a: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075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5673" y="410714"/>
            <a:ext cx="8534400" cy="936896"/>
          </a:xfrm>
        </p:spPr>
        <p:txBody>
          <a:bodyPr>
            <a:normAutofit/>
          </a:bodyPr>
          <a:lstStyle/>
          <a:p>
            <a:pPr algn="l"/>
            <a:r>
              <a:rPr lang="en-US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</a:p>
          <a:p>
            <a:pPr algn="l"/>
            <a:r>
              <a:rPr lang="kk-KZ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сұрақтарына жауап беріңіз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5673" y="1229131"/>
            <a:ext cx="100177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1. Сақ даласын жаулап алуды көздеген парсы патшасы Кир дариядан өту үшін қандай құрылыс түрін салды?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Қорған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Көпір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Б. Ескерткіш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Кир патшаның тұтқынына түскен Тұмар патшайым ұлының есімін табыңыз.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Арақс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Дарий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Б. Спаргап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3. Жаугершілік заманда соғыс хабаршысын қалай атаған?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Жаушы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Әскер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Б. Жауынгер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4. Соғыс кезінде қарсылас жақтан жеңіліс тапқан жағдайда, артқа шегіну әскери шарасы қалай аталады?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Тұтқындау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Шайқас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Б. Шегіну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56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8176" y="424648"/>
            <a:ext cx="3512745" cy="580570"/>
          </a:xfrm>
        </p:spPr>
        <p:txBody>
          <a:bodyPr/>
          <a:lstStyle/>
          <a:p>
            <a:r>
              <a:rPr lang="kk-KZ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37920" y="941210"/>
            <a:ext cx="100177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1. Сақ даласын жаулап алуды көздеген парсы патшасы Кир дариядан өту үшін қандай құрылыс түрін салды?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Қорған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Ә. Көпір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Б. Ескерткіш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Кир патшаның тұтқынына түскен Тұмар патшайым ұлының есімін табыңыз.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Арақс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Дарий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Б. Спаргап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3. Жаугершілік заманда соғыс хабаршысын қалай атаған?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 Жаушы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Әскер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Б. Жауынгер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4. Соғыс кезінде қарсылас жақтан жеңіліс тапқан жағдайда, артқа шегіну әскери шарасы қалай аталады?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А. Тұтқындау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Ә. Шайқас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Б. Шегіну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85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945995"/>
            <a:ext cx="4693332" cy="769257"/>
          </a:xfrm>
        </p:spPr>
        <p:txBody>
          <a:bodyPr/>
          <a:lstStyle/>
          <a:p>
            <a:r>
              <a:rPr lang="kk-KZ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25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94745" y="2204395"/>
            <a:ext cx="103047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Тыңдаған мәтіннің негізгі мазмұнын түсіндіңіздер және ақпараттың ретін анықтадыңыздар.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kk-KZ" sz="2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Мәтіндегі жаңа сөздердің мағынасын ажыраттыңыздар. </a:t>
            </a:r>
          </a:p>
          <a:p>
            <a:endParaRPr lang="kk-KZ" sz="2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357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84659" y="2931908"/>
            <a:ext cx="8238408" cy="2810523"/>
          </a:xfrm>
        </p:spPr>
        <p:txBody>
          <a:bodyPr>
            <a:normAutofit fontScale="90000"/>
          </a:bodyPr>
          <a:lstStyle/>
          <a:p>
            <a:pPr algn="ctr"/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  <a:br>
              <a:rPr lang="kk-KZ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kk-KZ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800" b="1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77609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94088" y="1573814"/>
            <a:ext cx="10720388" cy="36163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</a:t>
            </a:r>
            <a:r>
              <a:rPr 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5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</a:t>
            </a:r>
            <a:r>
              <a:rPr 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білесіздер</a:t>
            </a:r>
            <a:r>
              <a:rPr 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kk-KZ" sz="2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Тыңдаған мәтіннің негізгі мазмұнын түсінесіздер және ақпараттың ретін анықтайсыздар.</a:t>
            </a:r>
          </a:p>
          <a:p>
            <a:pPr marL="0" indent="0">
              <a:buNone/>
            </a:pPr>
            <a:endParaRPr lang="kk-KZ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4088" y="712040"/>
            <a:ext cx="260755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5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5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Бүгінгі сабақта</a:t>
            </a:r>
            <a:r>
              <a:rPr lang="kk-KZ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3238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7534" y="317132"/>
            <a:ext cx="4735630" cy="904775"/>
          </a:xfrm>
        </p:spPr>
        <p:txBody>
          <a:bodyPr/>
          <a:lstStyle/>
          <a:p>
            <a:r>
              <a:rPr lang="kk-KZ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 кімдер бейнеленген?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Царица Томирис и Кир: Совет Крёза... - Nomads of the Great stepp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676" y="4366175"/>
            <a:ext cx="2727476" cy="19094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Евразийскую интеграцию 3 000 лет назад начала царица Томирис, уверена  Татьяна Валовая - Білімді Ел - Образованная стра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45" y="1544321"/>
            <a:ext cx="3411015" cy="2174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Томирис - afield.org.ua Имя царицы Томирис стало легендой. Но какой?  Жестокой и кровавой легендой, в которой царица массагетов предстает перед  нами грозной воительницей. В которой она, правительница, разгадывает  замыслы царя персов Кир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027" y="1544321"/>
            <a:ext cx="3630020" cy="2174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Тарих» - История Казахстана - школьникам | Путешествие во времени |  Легендарная царица массагетов Томирис*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059" y="4366174"/>
            <a:ext cx="2818631" cy="19094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Биография Кир II Велик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Биография Кир II Великий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680" y="1544321"/>
            <a:ext cx="1811338" cy="21742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266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713" y="485361"/>
            <a:ext cx="10817978" cy="739185"/>
          </a:xfrm>
        </p:spPr>
        <p:txBody>
          <a:bodyPr>
            <a:normAutofit fontScale="90000"/>
          </a:bodyPr>
          <a:lstStyle/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АҢЫЗ ПАТШАЙЫМ</a:t>
            </a:r>
          </a:p>
        </p:txBody>
      </p:sp>
      <p:pic>
        <p:nvPicPr>
          <p:cNvPr id="5" name="Picture 2" descr="https://sun9-52.userapi.com/c858432/v858432965/2001b1/4UxM29CpOX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719" y="1534990"/>
            <a:ext cx="7911966" cy="44422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525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4261" y="615116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pic>
        <p:nvPicPr>
          <p:cNvPr id="4" name="DML1MwqeH0E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59152" y="1718889"/>
            <a:ext cx="7900416" cy="437794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50877" y="985766"/>
            <a:ext cx="5648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https://www.youtube.com/watch?v=DML1MwqeH0E</a:t>
            </a:r>
          </a:p>
        </p:txBody>
      </p:sp>
    </p:spTree>
    <p:extLst>
      <p:ext uri="{BB962C8B-B14F-4D97-AF65-F5344CB8AC3E}">
        <p14:creationId xmlns:p14="http://schemas.microsoft.com/office/powerpoint/2010/main" val="879684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3899" y="160337"/>
            <a:ext cx="6183730" cy="885085"/>
          </a:xfrm>
        </p:spPr>
        <p:txBody>
          <a:bodyPr/>
          <a:lstStyle/>
          <a:p>
            <a:r>
              <a:rPr lang="kk-KZ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Жаңа сөздер: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https://v3toys.ru/kiwi-public-data/Kiwi_Img/59d89a570955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v3toys.ru/kiwi-public-data/Kiwi_Img/59d89a570955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16898" y="1393738"/>
            <a:ext cx="690656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Көпір</a:t>
            </a:r>
          </a:p>
          <a:p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Кедергілерден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салынатын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кұрылыс</a:t>
            </a:r>
            <a:endParaRPr lang="ru-R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Мысалы: Кир патша даридан өту үшін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көпір </a:t>
            </a:r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салғызды</a:t>
            </a:r>
          </a:p>
        </p:txBody>
      </p:sp>
      <p:sp>
        <p:nvSpPr>
          <p:cNvPr id="3" name="AutoShape 6" descr="https://i.pinimg.com/originals/db/a4/c6/dba4c68492c14918b932e44dea9f31e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Иллюстрация простого моста иллюстрация вектора. иллюстрации насчитывающей  моста - 161147774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672" y="1318661"/>
            <a:ext cx="2540000" cy="152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4604052" y="4035583"/>
            <a:ext cx="690656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Жаушы</a:t>
            </a:r>
          </a:p>
          <a:p>
            <a:r>
              <a:rPr lang="kk-KZ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 хабаршысы</a:t>
            </a:r>
            <a:endParaRPr lang="ru-R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Мысалы: Тұмар патшайым Кирге арнайы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Жаушыдан</a:t>
            </a:r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хабар жіберді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4" name="Picture 8" descr="Сақтар деген кімде�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299" y="3686476"/>
            <a:ext cx="2540000" cy="248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41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4313" y="3338353"/>
            <a:ext cx="690656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Шегіну</a:t>
            </a:r>
          </a:p>
          <a:p>
            <a:r>
              <a:rPr lang="kk-KZ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 кезінде қарсылас жақтан жеңіліс тапқан жағдайда, артқа </a:t>
            </a:r>
            <a:r>
              <a:rPr lang="kk-KZ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шегіну</a:t>
            </a:r>
            <a:r>
              <a:rPr lang="kk-KZ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әскери шарасы</a:t>
            </a:r>
            <a:endParaRPr lang="ru-R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Мысалы: </a:t>
            </a:r>
          </a:p>
          <a:p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Соғыс кезінде Кир патша әскерін аман сақтап қалу үшін артқа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шегінді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Сақтардың тәуелсіздік үшін күресі - sabaq.k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81" y="3257056"/>
            <a:ext cx="3243714" cy="262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54313" y="821834"/>
            <a:ext cx="690656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Тұтқындау</a:t>
            </a:r>
          </a:p>
          <a:p>
            <a:r>
              <a:rPr lang="kk-KZ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Қамауға алу</a:t>
            </a:r>
            <a:endParaRPr lang="ru-R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Мысалы: </a:t>
            </a:r>
          </a:p>
          <a:p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Кир патша Тұмар патшайымның ұлын 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тұтқында</a:t>
            </a:r>
            <a:r>
              <a:rPr lang="kk-KZ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ұстады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 descr="скифы / смешные картинки и другие приколы: комиксы, гиф анимация, видео,  лучший интеллектуальный юмор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859" y="642005"/>
            <a:ext cx="3243714" cy="248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017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7" y="0"/>
            <a:ext cx="6217103" cy="3344924"/>
          </a:xfrm>
        </p:spPr>
        <p:txBody>
          <a:bodyPr>
            <a:normAutofit/>
          </a:bodyPr>
          <a:lstStyle/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56673" y="757202"/>
            <a:ext cx="798551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жаулап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парсылардың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қадамын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дариядан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көпір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салғалы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естиді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жаушы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Мадилардың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патшасы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Ниетіңнен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Бәрібір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соғыспай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оймаймын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көпір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әуре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Дарияның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соғысамын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күншілік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ашайық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Дарияның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жағында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соғысамын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күншілік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Қалауыңа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Кир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соғысуға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шақырады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уәделерінде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күншілік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шегінеді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кеткеннен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Кир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әскерін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дарияның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арғы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бетіне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Массагеттердің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шабылдаушы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түсіріп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өлтіреді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шабуылшы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топтың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Тұмардын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Спаргапты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Спаргапис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тұтқындайды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30" name="Picture 6" descr="Сақтардың соғыс өнері--Мезгіл ақпарат агенттіг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65" y="3873692"/>
            <a:ext cx="2425568" cy="22873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avzu: To'maris Bajardi: 10-“B” sinf o'quvchisi Rufatova Muxli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65" y="528768"/>
            <a:ext cx="2358191" cy="28161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569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Words>857</Words>
  <Application>Microsoft Office PowerPoint</Application>
  <PresentationFormat>Широкоэкранный</PresentationFormat>
  <Paragraphs>127</Paragraphs>
  <Slides>17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    Қазақ тілі 5-сынып     </vt:lpstr>
      <vt:lpstr>Презентация PowerPoint</vt:lpstr>
      <vt:lpstr>Суретте кімдер бейнеленген?</vt:lpstr>
      <vt:lpstr>   АҢЫЗ ПАТШАЙЫМ</vt:lpstr>
      <vt:lpstr>Презентация PowerPoint</vt:lpstr>
      <vt:lpstr>Жаңа сөздер:</vt:lpstr>
      <vt:lpstr>Презентация PowerPoint</vt:lpstr>
      <vt:lpstr> </vt:lpstr>
      <vt:lpstr>Презентация PowerPoint</vt:lpstr>
      <vt:lpstr>Презентация PowerPoint</vt:lpstr>
      <vt:lpstr>Жауабы:</vt:lpstr>
      <vt:lpstr>Презентация PowerPoint</vt:lpstr>
      <vt:lpstr>Презентация PowerPoint</vt:lpstr>
      <vt:lpstr>Презентация PowerPoint</vt:lpstr>
      <vt:lpstr>Жауабы:</vt:lpstr>
      <vt:lpstr>Қорытынды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Тұмар (Томирис) туралы аңыз</dc:title>
  <dc:creator>Учетная запись Майкрософт</dc:creator>
  <cp:lastModifiedBy>beysenkyzy@inbox.ru</cp:lastModifiedBy>
  <cp:revision>94</cp:revision>
  <dcterms:created xsi:type="dcterms:W3CDTF">2020-10-19T15:50:56Z</dcterms:created>
  <dcterms:modified xsi:type="dcterms:W3CDTF">2021-03-10T05:02:46Z</dcterms:modified>
</cp:coreProperties>
</file>