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06" autoAdjust="0"/>
    <p:restoredTop sz="94660"/>
  </p:normalViewPr>
  <p:slideViewPr>
    <p:cSldViewPr>
      <p:cViewPr varScale="1">
        <p:scale>
          <a:sx n="74" d="100"/>
          <a:sy n="74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98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2" y="293925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656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048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27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94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98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14"/>
            <a:ext cx="9144000" cy="683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056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26" y="0"/>
            <a:ext cx="91792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715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28" y="12539"/>
            <a:ext cx="9157028" cy="684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366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709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0" y="1"/>
            <a:ext cx="915468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679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7885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2021-02-26T07:46:34Z</dcterms:created>
  <dcterms:modified xsi:type="dcterms:W3CDTF">2021-02-26T12:04:04Z</dcterms:modified>
</cp:coreProperties>
</file>