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6" autoAdjust="0"/>
    <p:restoredTop sz="94660"/>
  </p:normalViewPr>
  <p:slideViewPr>
    <p:cSldViewPr>
      <p:cViewPr varScale="1">
        <p:scale>
          <a:sx n="74" d="100"/>
          <a:sy n="74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9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5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8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4"/>
            <a:ext cx="9144000" cy="68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5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0"/>
            <a:ext cx="9179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8" y="12539"/>
            <a:ext cx="9157028" cy="68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6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0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0" y="1"/>
            <a:ext cx="915468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7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88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2021-02-26T07:46:34Z</dcterms:created>
  <dcterms:modified xsi:type="dcterms:W3CDTF">2021-02-26T12:04:04Z</dcterms:modified>
</cp:coreProperties>
</file>