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 varScale="1">
        <p:scale>
          <a:sx n="70" d="100"/>
          <a:sy n="70" d="100"/>
        </p:scale>
        <p:origin x="-139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5861C-C07C-460F-A46A-E798E4C3361F}" type="datetimeFigureOut">
              <a:rPr lang="ru-RU" smtClean="0"/>
              <a:t>31.12.2020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8BBA9-906F-40BF-8F18-CBD979A1C8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049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8BBA9-906F-40BF-8F18-CBD979A1C84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061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04664"/>
            <a:ext cx="8352928" cy="6336704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Англия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 бірінші жартысында аграрлы ел 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Халык саны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4.5 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 болды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Лондондағы халық саны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1534-1660 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жж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 артты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1600 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 Ост Үнді компаниясы құрылды (оны мемлекет ішіндегі мемлекет деп атады)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Лондонда биржа ашылды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Джентрилер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жаңа дворяндар (жер иелері)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Пуритандар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англикан 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шіркеуін  сән салтанатты ғұрыптардан тазартуды жақтаушылар.Англикан шіркеуі Құдайға емес корольге қызмет етеді, епископ лауазымы жойылсын деп ұрандады.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454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59832" y="260648"/>
            <a:ext cx="3240360" cy="151216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Саяси партиялар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276872"/>
            <a:ext cx="3024336" cy="33843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Тори партиясы</a:t>
            </a:r>
          </a:p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Англикан шіркеуін жақтаушылар жатты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40152" y="2204864"/>
            <a:ext cx="2808312" cy="34563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Виги партиясы </a:t>
            </a:r>
          </a:p>
          <a:p>
            <a:pPr algn="ctr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Парламент құқықтарын қорғады,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реформаларды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қолдады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Георг және ІІ Геогр кезінде ВИГИ партиясы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үстемдік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етті</a:t>
            </a:r>
          </a:p>
        </p:txBody>
      </p:sp>
      <p:cxnSp>
        <p:nvCxnSpPr>
          <p:cNvPr id="8" name="Прямая со стрелкой 7"/>
          <p:cNvCxnSpPr>
            <a:stCxn id="4" idx="2"/>
            <a:endCxn id="5" idx="0"/>
          </p:cNvCxnSpPr>
          <p:nvPr/>
        </p:nvCxnSpPr>
        <p:spPr>
          <a:xfrm flipH="1">
            <a:off x="1763688" y="1772816"/>
            <a:ext cx="291632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2"/>
            <a:endCxn id="6" idx="0"/>
          </p:cNvCxnSpPr>
          <p:nvPr/>
        </p:nvCxnSpPr>
        <p:spPr>
          <a:xfrm>
            <a:off x="4680012" y="1772816"/>
            <a:ext cx="266429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9868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Конституциялық және парламенттік монархия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1688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Англияда парламенттік монархия орнады</a:t>
            </a:r>
          </a:p>
          <a:p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 туралы биль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құжатында парламенттің заң шығарушы ал король мен министрлердің атқарушы міндеткерлігі жазылды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Вильгельнен кейін таққа Яков ІІ қызы Анна Стюарт келді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1702-1714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жж ол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1707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  Шотландия мен Англияны қосып, Англия Ұлыбритания аталды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737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Франциямен соғыс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ғасырда Англия мен Франция шиеленісті соғыс жүргізді, оны тарихта «екінші жүзжылдық соғыс» деп атады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1713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Франция Англиямен Гибралтар бұғазына таласты.Англия Франциядан Канаданы тартып алды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1757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Бенгалияны жаулап алды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жж ағылшын отарларына жатты: Солт.Америка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отар, Нью фауленд аралы, Кариб теңізі аралдары, Үндістанның бір бөлігі жаулап алды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НАПОЛЕОНДЫҚ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ФРАНЦИЯМЕН СОҒЫС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1793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Францияға қарсы коалиция құрылды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1802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Англия Амьенде Франциямен бітімге қол қойды.Ол бойынша Франция Испания мен Голландияға Тринидад және Цейлон аралдарынан басқа отарларын қайтарды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1805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адмирал Нельсон  Трафальгар шайқасында испан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 флотын талқандады.Нәтижесінде В.Питт билікке келді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151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Өнеркәсіп төңкерісі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1733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Дж Кэи шұға өңдеуге арналған «ұшқыр шөлмекті ойлап тапты»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1738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адамның қатысуынсыз жіп иіретін машина жасалды.</a:t>
            </a:r>
          </a:p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1765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 Джеймс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Харгривс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«Дженни» механикалык машинасын шығарды</a:t>
            </a:r>
          </a:p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1771 </a:t>
            </a:r>
            <a: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 Р.Аркрайт </a:t>
            </a:r>
            <a: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 </a:t>
            </a:r>
            <a: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иіру фабрикасын ашты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1780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осындай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кейін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жылдан кейін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150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фабрика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Джеймс Уатт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1774-1784 </a:t>
            </a:r>
            <a: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жж бу машинасын ойлап тапты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1784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 Корб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илемдеу білдегін, Модсли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жону білдегін ойлап тапты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122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Отарлық жорықтар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1649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О.Кромвель Ирландияға жорық жасады.Жердің уштен екі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бөлігін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басып алды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1653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Ирландия Англияға бағынды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Кромвель Шотландияға басып кіріп Карл ІІ әскерін талқандады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1651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«Навигациялық акт» қабылданды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1654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Голландия «Навигациялық актіні» қабылдады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365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315416"/>
            <a:ext cx="8229600" cy="1143000"/>
          </a:xfrm>
        </p:spPr>
        <p:txBody>
          <a:bodyPr>
            <a:normAutofit/>
          </a:bodyPr>
          <a:lstStyle/>
          <a:p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Революция себептері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kk-KZ" dirty="0" smtClean="0"/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30-40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жж заңсыз салықтар пайда болды, халықтың жағдайы нашарлады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Елизавета қайтыс болғаннан кейін таққа І Яков Стюарт отырды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Яков жеке дара билікке ұмтылды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 пуритандарды  қудалады, парламентпен санаспай жеке билікке ұмтылды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Пуритандар Сол.Америкаға қашты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1625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 Яков І қайтыс болды Таққа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жасар Карл І отырды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246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Карл І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39952" y="1600200"/>
            <a:ext cx="4546848" cy="452596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1629-1640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жж парламентті таратып, жеке билік етті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1639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Шотландиямен соғыс басталды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1640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сәуір мен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мамыр аралығында </a:t>
            </a:r>
            <a: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 парламент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1640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қарашада Ұзақ парламент шақыртылды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Корольге қарсы топ өздерінің талаптарын Тамырлар мен бұтақтар туралы петиция мен Ұлы ремонстрация құжаттарына жазды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339" y="1728782"/>
            <a:ext cx="3484258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7811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Ұзақ парламент реформалары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1641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жоғарғы сот таратылды</a:t>
            </a:r>
          </a:p>
          <a:p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феодалдық алым кемелік ақша жойылды</a:t>
            </a:r>
          </a:p>
          <a:p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Парламентке заң шығару құқығы берілді</a:t>
            </a:r>
          </a:p>
          <a:p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Король билігі заңмен  және парламент шектеді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827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1642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тамызда Карл І парламентке соғыс жариялап азамат соғысы басталды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Кавалерлер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Англия королін жақтаушылар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Домалақ бастылар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парламентті жақтаушылар (Англияның оңтүстігі)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1645 </a:t>
            </a:r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ж. Хантингтоннан шыққан жер иесі О.Кромвел Нейзби түбінде король әскерін жеңді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Карл І солтүстікке қашып,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1649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сонда жазаланды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Англия республикаға айналды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576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Левеллерлер қозғалысы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Парламенттің реформаларына қарсы қозғалыс левеллерлер қозғалысы деп аталды.</a:t>
            </a: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Левеллерлер: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Король мен лордттар палатасын жоюды 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Парламентті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сайын сайланбалы етуді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Жалпыға бірдей сайлау құқығын беру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Дін ұстауға төзімдік 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Қоғамның барлық мүшелеріне тең құқық  беруді талап етті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 басшысы Д.Уинстенли болды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529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О.Кромвель протектараты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Елде қымбатшылық пен жұмыссыздық белең алды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Кромвель билікті өз қолына алуға тырысты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1653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Кромвель билікті басып алу мақсатымен Парламентке басып кіріп, депутаттарды қуып тастады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1654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Вестминстер сарайында ресми түрде ағылшын республикасының  өмірлік лорд протектораты болып сайланды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Англияда әскери диктатура орнатты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округке бөлінді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543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 республика Стюарттардың қалпына келтірілуі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58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О.Кромвель қайтыс болды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1659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 Ұзақ парламент жұмыс жасады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1660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парламент өлтірілген корольдің ұлын таққа отырғызуды жоспарлады.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Жаңа король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олюцияға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қатысушыларды қудаламауға, парламентпен санасуға міндетті болды</a:t>
            </a: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1660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 КАРЛ ІІ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таққа отырды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Король парламентті жиі таратып отырды</a:t>
            </a:r>
          </a:p>
        </p:txBody>
      </p:sp>
    </p:spTree>
    <p:extLst>
      <p:ext uri="{BB962C8B-B14F-4D97-AF65-F5344CB8AC3E}">
        <p14:creationId xmlns:p14="http://schemas.microsoft.com/office/powerpoint/2010/main" val="276005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Карл ІІ кейін таққа Яков ІІ келді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 католицизмді қалпына келтіруді жоспарлады 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Парламент таққа Яков ІІ қызы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Марияға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үйленген  Вильгельм ІІІ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1688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Англия тағына отырды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Яков ІІ Францияға қашты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«Данқты революция» деген атпен белгілі болды бұл революция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2932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716</Words>
  <Application>Microsoft Office PowerPoint</Application>
  <PresentationFormat>Экран (4:3)</PresentationFormat>
  <Paragraphs>94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Революция себептері</vt:lpstr>
      <vt:lpstr>Карл І</vt:lpstr>
      <vt:lpstr>Ұзақ парламент реформалары</vt:lpstr>
      <vt:lpstr>1642 жылы тамызда Карл І парламентке соғыс жариялап азамат соғысы басталды</vt:lpstr>
      <vt:lpstr>Левеллерлер қозғалысы</vt:lpstr>
      <vt:lpstr>О.Кромвель протектараты</vt:lpstr>
      <vt:lpstr>Екінші республика Стюарттардың қалпына келтірілуі</vt:lpstr>
      <vt:lpstr>Презентация PowerPoint</vt:lpstr>
      <vt:lpstr>Презентация PowerPoint</vt:lpstr>
      <vt:lpstr>Конституциялық және парламенттік монархия</vt:lpstr>
      <vt:lpstr>Франциямен соғыс </vt:lpstr>
      <vt:lpstr>НАПОЛЕОНДЫҚ ФРАНЦИЯМЕН СОҒЫС</vt:lpstr>
      <vt:lpstr>Өнеркәсіп төңкерісі</vt:lpstr>
      <vt:lpstr>Отарлық жорықтар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27</cp:revision>
  <dcterms:created xsi:type="dcterms:W3CDTF">2020-12-30T03:27:26Z</dcterms:created>
  <dcterms:modified xsi:type="dcterms:W3CDTF">2020-12-31T10:49:18Z</dcterms:modified>
</cp:coreProperties>
</file>