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>
        <p:scale>
          <a:sx n="70" d="100"/>
          <a:sy n="70" d="100"/>
        </p:scale>
        <p:origin x="-1422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6" d="100"/>
        <a:sy n="1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0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29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78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35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327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7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692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095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5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17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96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76733-89C7-42E7-9B71-EEE3D5CF2AA9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7AF02-C208-49CF-9F13-E471C68F6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441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1470025"/>
          </a:xfrm>
        </p:spPr>
        <p:txBody>
          <a:bodyPr/>
          <a:lstStyle/>
          <a:p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құру.</a:t>
            </a:r>
            <a:br>
              <a:rPr lang="kk-KZ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Презентацияны безендіру.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1296144"/>
          </a:xfrm>
        </p:spPr>
        <p:txBody>
          <a:bodyPr>
            <a:normAutofit/>
          </a:bodyPr>
          <a:lstStyle/>
          <a:p>
            <a:r>
              <a:rPr lang="kk-KZ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3-сынып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6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74"/>
    </mc:Choice>
    <mc:Fallback xmlns="">
      <p:transition spd="slow" advTm="1227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88640"/>
            <a:ext cx="71497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Оқу мақсаттары</a:t>
            </a:r>
            <a:r>
              <a:rPr lang="kk-KZ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637136"/>
              </p:ext>
            </p:extLst>
          </p:nvPr>
        </p:nvGraphicFramePr>
        <p:xfrm>
          <a:off x="611560" y="1700808"/>
          <a:ext cx="7992888" cy="3364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288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3.1.2.4 компьютерлік программаларда меню командаларын қолдану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3.2.3.1    мәтін мен бейнелерден тұратын қарапайым презентациялар жасау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3.2.3.3  презентацияны безендіру үшін дайын дизайнды пайдалану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48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37"/>
    </mc:Choice>
    <mc:Fallback xmlns="">
      <p:transition spd="slow" advTm="1263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kk-KZ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таныстырылым, баяндама, жобаны, есеп беруді қорғау, жұмыс жоспарын көрсету және дайын ақпараттармен бөлісу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слайдттардың жиынтығы  болып табылады.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9684" y="2558807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Презентациялар көбінесе тыңдаушыға белгілі бір ақпараттарды терең, ұтымды түрде жеткізу қажет болған жағдайда қолданылады.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3573016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Презентацияны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 Point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программасының көмегімен жасаймыз.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668" y="4873857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Программаны іске қосу үшін :</a:t>
            </a:r>
          </a:p>
          <a:p>
            <a:endParaRPr lang="kk-KZ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 → Все программы → 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Office </a:t>
            </a:r>
            <a:r>
              <a:rPr lang="kk-KZ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Microsoft Power Point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84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73"/>
    </mc:Choice>
    <mc:Fallback xmlns="">
      <p:transition spd="slow" advTm="2667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158"/>
            <a:ext cx="5760640" cy="626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737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07"/>
    </mc:Choice>
    <mc:Fallback xmlns="">
      <p:transition spd="slow" advTm="1860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0" y="1268760"/>
            <a:ext cx="9014445" cy="121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73016"/>
            <a:ext cx="488354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378242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Презентацияны «ДИЗАЙН» мәзірі арқылы безендіре аламыз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70892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Слайдқа фон қою үшін  Дизайн мәзірінен дайын фондардың бірін таңдаймыз немесе Стили фона →Формат фона командасын таңдаймыз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25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39"/>
    </mc:Choice>
    <mc:Fallback xmlns="">
      <p:transition spd="slow" advTm="1983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437095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7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5"/>
    </mc:Choice>
    <mc:Fallback xmlns="">
      <p:transition spd="slow" advTm="1016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640960" cy="638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41"/>
    </mc:Choice>
    <mc:Fallback xmlns="">
      <p:transition spd="slow" advTm="32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9"/>
          <a:stretch/>
        </p:blipFill>
        <p:spPr bwMode="auto">
          <a:xfrm>
            <a:off x="611560" y="476672"/>
            <a:ext cx="4701951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429309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  →  Сохранить как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18"/>
    </mc:Choice>
    <mc:Fallback xmlns="">
      <p:transition spd="slow" advTm="1391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123</Words>
  <Application>Microsoft Office PowerPoint</Application>
  <PresentationFormat>Экран (4:3)</PresentationFormat>
  <Paragraphs>17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құру. Презентацияны безендіру.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құру. Презентацияны безендіру.</dc:title>
  <dc:creator>133</dc:creator>
  <cp:lastModifiedBy>133</cp:lastModifiedBy>
  <cp:revision>19</cp:revision>
  <dcterms:created xsi:type="dcterms:W3CDTF">2020-04-03T11:30:57Z</dcterms:created>
  <dcterms:modified xsi:type="dcterms:W3CDTF">2020-11-02T18:48:34Z</dcterms:modified>
</cp:coreProperties>
</file>