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632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90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8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26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16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2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21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68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95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94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3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DD71-AE4D-4843-BCC1-B6C9788D5C70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F079-BCC3-44FF-9D6D-67A8DDE0A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3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160" y="178593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kk-KZ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 сабақ тақырыбы: Берел қорымдары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Дайындаған: Умиралиева А.А</a:t>
            </a:r>
          </a:p>
          <a:p>
            <a:pPr marL="0" indent="0" algn="r">
              <a:buNone/>
            </a:pPr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«А» сынып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Тараз қаласы әкімдігінң білім бөлімінің №9 орта мектебі»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коммуналдық мемелекеттік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мекемесі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24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160" y="17859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 оқу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мақсаттары:</a:t>
            </a: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5.2.1.2 – ежелгі тайпалардың дүниетанымын сипаттау;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5.2.2.3 – ежелгі тайпалардың қолданбалы өнер ерекшеліктерін сипаттау</a:t>
            </a:r>
            <a:endParaRPr lang="kk-KZ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62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160" y="1785937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Сәлемдесу.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Топқа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бөлу:Археолог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Жазушы, Тарихшы топтарға бөлінеді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 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ахуал қалыптастыру: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«Қызыл гүлім-ай» би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Бір-бірімізді тыңдаймыз десек 1 рет қол шапалақтаймыз!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Ұйымшыл боламыз десек 2 рет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 танытамыз десек 3 рет шапалақтаймыз!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82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 descr="C:\Users\1\Downloads\1111.png"/>
          <p:cNvPicPr>
            <a:picLocks noGrp="1"/>
          </p:cNvPicPr>
          <p:nvPr>
            <p:ph idx="1"/>
          </p:nvPr>
        </p:nvPicPr>
        <p:blipFill>
          <a:blip r:embed="rId3"/>
          <a:srcRect l="3867"/>
          <a:stretch>
            <a:fillRect/>
          </a:stretch>
        </p:blipFill>
        <p:spPr bwMode="auto">
          <a:xfrm>
            <a:off x="1524001" y="1249680"/>
            <a:ext cx="9098280" cy="473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772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 descr="Картинки по запросу аңдық стиль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70829" y="1193042"/>
            <a:ext cx="3642114" cy="264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Картинки по запросу аңдық стиль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64322" y="705134"/>
            <a:ext cx="3464484" cy="272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1\Desktop\Screenshot 2.png"/>
          <p:cNvPicPr/>
          <p:nvPr/>
        </p:nvPicPr>
        <p:blipFill>
          <a:blip r:embed="rId5"/>
          <a:srcRect t="31801" r="3546" b="27723"/>
          <a:stretch>
            <a:fillRect/>
          </a:stretch>
        </p:blipFill>
        <p:spPr bwMode="auto">
          <a:xfrm>
            <a:off x="5401309" y="3657600"/>
            <a:ext cx="3797281" cy="2634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4537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9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 descr="http://old.baq.kz/storage/7c/7c25a36cf6872950f1ffdceb4606bed8_resize_w_520_h_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106" y="991472"/>
            <a:ext cx="8568054" cy="48833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0067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фон для слайд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9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785" y="325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4880"/>
            <a:ext cx="10515600" cy="52320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 байланыс «Білім қоржыны»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C:\Users\Администратор\Downloads\20161124_115003.jpg"/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9" t="5646" r="212" b="4028"/>
          <a:stretch/>
        </p:blipFill>
        <p:spPr bwMode="auto">
          <a:xfrm>
            <a:off x="1432560" y="1651000"/>
            <a:ext cx="8412480" cy="404875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9972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83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  «Тараз қаласы әкімдігінң білім бөлімінің №9 орта мектебі» коммуналдық мемелекеттік мекемесі 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«Тараз қаласы әкімдігінң білім бөлімінің №9 орта мектебі» коммуналдық мемелекеттік мекемесі </dc:title>
  <dc:creator>СШ9</dc:creator>
  <cp:lastModifiedBy>СШ9</cp:lastModifiedBy>
  <cp:revision>5</cp:revision>
  <dcterms:created xsi:type="dcterms:W3CDTF">2020-01-16T16:36:26Z</dcterms:created>
  <dcterms:modified xsi:type="dcterms:W3CDTF">2020-01-17T16:20:54Z</dcterms:modified>
</cp:coreProperties>
</file>