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7" r:id="rId2"/>
    <p:sldId id="262" r:id="rId3"/>
    <p:sldId id="263" r:id="rId4"/>
    <p:sldId id="265" r:id="rId5"/>
    <p:sldId id="264" r:id="rId6"/>
    <p:sldId id="266" r:id="rId7"/>
    <p:sldId id="267" r:id="rId8"/>
    <p:sldId id="268" r:id="rId9"/>
    <p:sldId id="269" r:id="rId10"/>
    <p:sldId id="270" r:id="rId11"/>
    <p:sldId id="272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0" autoAdjust="0"/>
  </p:normalViewPr>
  <p:slideViewPr>
    <p:cSldViewPr>
      <p:cViewPr>
        <p:scale>
          <a:sx n="58" d="100"/>
          <a:sy n="58" d="100"/>
        </p:scale>
        <p:origin x="-2146" y="-61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BC1E0-55AD-42C9-83D7-C8BEC9ADED9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0EE4E-2B09-4F2B-A690-ADB329DF7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70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8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03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493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71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77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605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79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568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899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43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21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59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2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.jpeg"/><Relationship Id="rId7" Type="http://schemas.openxmlformats.org/officeDocument/2006/relationships/image" Target="../media/image19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1.jpeg"/><Relationship Id="rId7" Type="http://schemas.openxmlformats.org/officeDocument/2006/relationships/image" Target="../media/image25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Relationship Id="rId9" Type="http://schemas.openxmlformats.org/officeDocument/2006/relationships/image" Target="../media/image2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.jpeg"/><Relationship Id="rId7" Type="http://schemas.openxmlformats.org/officeDocument/2006/relationships/image" Target="../media/image1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" y="-9128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1916832"/>
            <a:ext cx="741895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k-KZ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«</a:t>
            </a:r>
            <a:r>
              <a:rPr lang="kk-KZ" sz="7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Жас келсе, іске»</a:t>
            </a:r>
            <a:endParaRPr lang="ru-RU" sz="7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4" descr="https://im0-tub-kz.yandex.net/i?id=2839c97c0e714472b2dd86b695b2cd9d-l&amp;n=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932205"/>
            <a:ext cx="2939818" cy="22048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59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531 0.11921 C 0.11441 0.22222 0.08923 0.31944 0.03906 0.33611 C -0.01111 0.35301 -0.06736 0.28241 -0.08663 0.1794 C -0.1059 0.07662 -0.08056 -0.0206 -0.03038 -0.03704 C 0.01979 -0.05371 0.07604 0.01666 0.09531 0.11921 Z " pathEditMode="relative" rAng="4564003" ptsTypes="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97" y="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" y="-9128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476672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/>
              <a:t/>
            </a:r>
            <a:br>
              <a:rPr lang="kk-KZ" sz="3200" dirty="0"/>
            </a:br>
            <a:endParaRPr lang="ru-RU" sz="3200" dirty="0"/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4" name="Рисунок 14" descr="https://pchet.ru/otvety/filmy-po-smaylikam/1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63" y="1383394"/>
            <a:ext cx="2069437" cy="260322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3" name="Рисунок 15" descr="https://pchet.ru/otvety/filmy-po-smaylikam/22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65" y="4432493"/>
            <a:ext cx="2069437" cy="196705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Рисунок 16" descr="https://pchet.ru/otvety/filmy-po-smaylikam/9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532" y="1418046"/>
            <a:ext cx="2275882" cy="235781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Рисунок 17" descr="https://pchet.ru/otvety/filmy-po-smaylikam/138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262" y="1147527"/>
            <a:ext cx="2301721" cy="283908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Рисунок 18" descr="https://pchet.ru/otvety/filmy-po-smaylikam/67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403" y="4233877"/>
            <a:ext cx="2016224" cy="229146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89" name="Рисунок 19" descr="https://pchet.ru/otvety/filmy-po-smaylikam/58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306694"/>
            <a:ext cx="2526642" cy="221864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92963" y="620688"/>
            <a:ext cx="11651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3-топ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58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3709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476672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/>
              <a:t/>
            </a:r>
            <a:br>
              <a:rPr lang="kk-KZ" sz="3200" dirty="0"/>
            </a:br>
            <a:endParaRPr lang="ru-RU" sz="3200" dirty="0"/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6" name="Рисунок 20" descr="https://pchet.ru/otvety/filmy-po-smaylikam/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21" y="1667303"/>
            <a:ext cx="2372606" cy="172246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Рисунок 21" descr="https://pchet.ru/otvety/filmy-po-smaylikam/2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603" y="1654168"/>
            <a:ext cx="2204213" cy="178979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Рисунок 22" descr="https://pchet.ru/otvety/filmy-po-smaylikam/28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466" y="1669157"/>
            <a:ext cx="2688220" cy="195835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Рисунок 23" descr="https://pchet.ru/otvety/filmy-po-smaylikam/19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37" y="4149080"/>
            <a:ext cx="2486658" cy="18002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Рисунок 24" descr="https://pchet.ru/otvety/filmy-po-smaylikam/18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861048"/>
            <a:ext cx="2292167" cy="252690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1" name="Рисунок 25" descr="https://pchet.ru/otvety/filmy-po-smaylikam/13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293096"/>
            <a:ext cx="2717428" cy="198256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39321" y="620688"/>
            <a:ext cx="11651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4-топ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73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9" y="22718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476672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/>
              <a:t/>
            </a:r>
            <a:br>
              <a:rPr lang="kk-KZ" sz="3200" dirty="0"/>
            </a:br>
            <a:endParaRPr lang="ru-RU" sz="3200" dirty="0"/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980728"/>
            <a:ext cx="7220693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11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«Ол кім?»</a:t>
            </a:r>
            <a:endParaRPr lang="ru-RU" sz="11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6" name="Picture 2" descr="https://im0-tub-kz.yandex.net/i?id=2e4bc41844d692da4d5f1386ae5e111f-l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46833"/>
            <a:ext cx="4176464" cy="38884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31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" y="0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764705"/>
            <a:ext cx="6945269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Сайыс кезеңдері:</a:t>
            </a:r>
          </a:p>
          <a:p>
            <a:pPr algn="ctr"/>
            <a:endParaRPr lang="kk-KZ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 «Таныстыру»</a:t>
            </a:r>
          </a:p>
          <a:p>
            <a:pPr algn="ctr"/>
            <a:r>
              <a:rPr lang="kk-K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ІІ «Блиц сұрақтар»</a:t>
            </a:r>
          </a:p>
          <a:p>
            <a:pPr algn="ctr"/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ІІІ «Кім тапқыр»</a:t>
            </a:r>
          </a:p>
          <a:p>
            <a:pPr algn="ctr"/>
            <a:r>
              <a:rPr lang="kk-K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 </a:t>
            </a:r>
            <a:r>
              <a:rPr lang="kk-K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«Ол кім?»</a:t>
            </a: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78203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" y="-9128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75410" y="692696"/>
            <a:ext cx="549291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Таныстыру</a:t>
            </a:r>
            <a:endParaRPr lang="ru-RU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194" name="Picture 2" descr="https://thumbs.dreamstime.com/b/%D0%B4%D0%B5%D0%B2%D1%83%D1%88%D0%BA%D0%B0-%D1%80%D0%B5%D0%B1%D0%B5%D0%BD%D0%BA-%D1%81-%D1%81%D1%82%D0%BE%D0%B3%D0%BE%D0%BC-%D0%BA%D0%BD%D0%B8%D0%B3%D0%B8-7754516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91922"/>
            <a:ext cx="4040765" cy="484891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95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" y="-9128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751344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топ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1.ҚР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әнұранының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авторлары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2.Домбырада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сырнайда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қобызда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бесеу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не?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3.Оны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сындырғаннан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не?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4.1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бұқа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литр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бұқа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литр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5.Ол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пілденде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896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" y="-9128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5536" y="476673"/>
            <a:ext cx="82089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1.Заң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 бала деп кімді атайды?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2.Тәуелсіз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 тұңғыш Ата Заңы қашан қабылданды?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3.ҚР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авторы?</a:t>
            </a: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Үш ғайып: 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5.Теңізде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 тас болмайды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96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" y="-9128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476672"/>
            <a:ext cx="849694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3-топ</a:t>
            </a:r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1.Отанға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 сүйіспеншілік дегеніміз?  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2.ҚР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«Баланың құқықтары туралы» заң қашан қабылданды? 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3.Үш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қадірлі: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4.Қызыл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теңізге ақ орамал салса не болады?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қадірсіз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пісірерде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қазанға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80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" y="-9128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476672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/>
              <a:t>4 топ</a:t>
            </a:r>
            <a:endParaRPr lang="ru-RU" sz="3200" dirty="0"/>
          </a:p>
          <a:p>
            <a:pPr lvl="0"/>
            <a:r>
              <a:rPr lang="kk-KZ" sz="3200" dirty="0" smtClean="0"/>
              <a:t>1.Өз </a:t>
            </a:r>
            <a:r>
              <a:rPr lang="kk-KZ" sz="3200" dirty="0"/>
              <a:t>тағдырыңды өзің шешудің тарихи мүмкіндігі ­</a:t>
            </a:r>
            <a:endParaRPr lang="ru-RU" sz="3200" dirty="0"/>
          </a:p>
          <a:p>
            <a:pPr lvl="0"/>
            <a:r>
              <a:rPr lang="kk-KZ" sz="3200" dirty="0" smtClean="0"/>
              <a:t>2.Бала </a:t>
            </a:r>
            <a:r>
              <a:rPr lang="kk-KZ" sz="3200" dirty="0"/>
              <a:t>құқығы туралы Конвенцияға Қазақстан </a:t>
            </a:r>
            <a:r>
              <a:rPr lang="kk-KZ" sz="3200" dirty="0" smtClean="0"/>
              <a:t>Президенті </a:t>
            </a:r>
            <a:r>
              <a:rPr lang="kk-KZ" sz="3200" dirty="0"/>
              <a:t>қай жылы қол қо</a:t>
            </a:r>
            <a:r>
              <a:rPr lang="ru-RU" sz="3200" dirty="0" err="1"/>
              <a:t>йды</a:t>
            </a:r>
            <a:r>
              <a:rPr lang="ru-RU" sz="3200" dirty="0"/>
              <a:t>?</a:t>
            </a:r>
          </a:p>
          <a:p>
            <a:pPr lvl="0"/>
            <a:r>
              <a:rPr lang="ru-RU" sz="3200" dirty="0" smtClean="0"/>
              <a:t>3.1-маусым-</a:t>
            </a:r>
            <a:endParaRPr lang="ru-RU" sz="3200" dirty="0"/>
          </a:p>
          <a:p>
            <a:r>
              <a:rPr lang="kk-KZ" sz="3200" dirty="0" smtClean="0"/>
              <a:t>4.</a:t>
            </a:r>
            <a:r>
              <a:rPr lang="ru-RU" sz="3200" dirty="0" err="1"/>
              <a:t>Үш</a:t>
            </a:r>
            <a:r>
              <a:rPr lang="ru-RU" sz="3200" dirty="0"/>
              <a:t> </a:t>
            </a:r>
            <a:r>
              <a:rPr lang="ru-RU" sz="3200" dirty="0" err="1"/>
              <a:t>көз</a:t>
            </a:r>
            <a:r>
              <a:rPr lang="ru-RU" sz="3200" dirty="0"/>
              <a:t>: </a:t>
            </a:r>
          </a:p>
          <a:p>
            <a:r>
              <a:rPr lang="kk-KZ" sz="3200" dirty="0" smtClean="0"/>
              <a:t>5.Лимонның </a:t>
            </a:r>
            <a:r>
              <a:rPr lang="kk-KZ" sz="3200" dirty="0"/>
              <a:t>жартысы неге ұқсайды?</a:t>
            </a:r>
            <a:br>
              <a:rPr lang="kk-KZ" sz="3200" dirty="0"/>
            </a:br>
            <a:endParaRPr lang="ru-RU" sz="3200" dirty="0"/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9901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" y="-9128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476672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/>
              <a:t/>
            </a:r>
            <a:br>
              <a:rPr lang="kk-KZ" sz="3200" dirty="0"/>
            </a:br>
            <a:endParaRPr lang="ru-RU" sz="3200" dirty="0"/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9181" y="292006"/>
            <a:ext cx="468109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«Кім тапқыр?»</a:t>
            </a: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2" descr="https://pchet.ru/otvety/filmy-po-smaylikam/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63" y="1772816"/>
            <a:ext cx="2066975" cy="14967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pchet.ru/otvety/filmy-po-smaylikam/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825552"/>
            <a:ext cx="2019788" cy="1462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Что это за фильм?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72" y="3789040"/>
            <a:ext cx="4356961" cy="10507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Что это за фильм?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62" y="5119214"/>
            <a:ext cx="3630918" cy="1691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https://pchet.ru/otvety/filmy-po-smaylikam/26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874447"/>
            <a:ext cx="2015928" cy="145981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https://pchet.ru/otvety/filmy-po-smaylikam/85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451" y="4581128"/>
            <a:ext cx="2392066" cy="17321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6508" y="1058833"/>
            <a:ext cx="14090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1-топ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907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g2.goodfon.ru/wallpaper/nbig/2/7c/linii-rozovyy-fon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" y="-9128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476672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/>
              <a:t/>
            </a:r>
            <a:br>
              <a:rPr lang="kk-KZ" sz="3200" dirty="0"/>
            </a:br>
            <a:endParaRPr lang="ru-RU" sz="3200" dirty="0"/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908720"/>
            <a:ext cx="11651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-топ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ttps://pchet.ru/otvety/filmy-po-smaylikam/7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98" y="1524854"/>
            <a:ext cx="2202731" cy="176013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pchet.ru/otvety/filmy-po-smaylikam/9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524854"/>
            <a:ext cx="2340260" cy="205222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 descr="Угадай мультфильм по эмодзи.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957" y="1165529"/>
            <a:ext cx="2592289" cy="269551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6" descr="https://pchet.ru/otvety/filmy-po-smaylikam/114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774344"/>
            <a:ext cx="2952328" cy="25349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https://pchet.ru/otvety/filmy-po-smaylikam/106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953" y="4005064"/>
            <a:ext cx="2237391" cy="230425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pchet.ru/otvety/filmy-po-smaylikam/156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127661"/>
            <a:ext cx="2736304" cy="230425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28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</TotalTime>
  <Words>127</Words>
  <Application>Microsoft Office PowerPoint</Application>
  <PresentationFormat>Экран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PC</cp:lastModifiedBy>
  <cp:revision>17</cp:revision>
  <cp:lastPrinted>2021-02-06T07:56:23Z</cp:lastPrinted>
  <dcterms:created xsi:type="dcterms:W3CDTF">2021-02-06T07:40:45Z</dcterms:created>
  <dcterms:modified xsi:type="dcterms:W3CDTF">2021-02-08T06:07:57Z</dcterms:modified>
</cp:coreProperties>
</file>