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7" r:id="rId2"/>
    <p:sldId id="265" r:id="rId3"/>
    <p:sldId id="262" r:id="rId4"/>
    <p:sldId id="260" r:id="rId5"/>
    <p:sldId id="258" r:id="rId6"/>
    <p:sldId id="263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94671" autoAdjust="0"/>
  </p:normalViewPr>
  <p:slideViewPr>
    <p:cSldViewPr>
      <p:cViewPr varScale="1">
        <p:scale>
          <a:sx n="53" d="100"/>
          <a:sy n="53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A0981-C599-4941-A43B-E357ACD7FE7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2F7BF-ABA5-4C8E-B192-E8243439F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93AD1F-5DE3-4053-840C-50F84E1894C5}" type="slidenum">
              <a:rPr lang="ru-RU">
                <a:cs typeface="Arial" charset="0"/>
              </a:rPr>
              <a:pPr/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4;&#1201;&#1088;&#1099;&#1089;_&#1090;&#1072;&#1084;&#1072;&#1179;&#1090;&#1072;&#1085;&#1091;&#1045;&#1083;_&#1085;&#1077;_&#1076;&#1077;&#1081;&#1076;&#1110;_161%2000_00_00-00_01_14%20%5bDIVX%20&#1042;&#1099;&#1089;&#1096;&#1077;&#1077;%20&#1082;&#1072;&#1095;&#1077;&#1089;&#1090;&#1074;&#1086;%20(&#1073;&#1086;&#1083;&#1100;&#1096;&#1077;)%5d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&#1058;&#1072;&#1084;&#1072;&#1179;&#1090;&#1072;&#1085;&#1091;_&#1087;&#1080;&#1088;&#1072;&#1084;&#1080;&#1076;&#1072;&#1089;&#1099;&#1046;&#1072;&#1088;&#1179;&#1099;&#1085;_&#1041;&#1086;&#1083;&#1072;&#1096;&#1072;&#1179;_&#1046;&#1072;&#1089;&#1090;&#1072;&#1088;_&#1076;&#1077;&#1085;&#1089;&#1072;&#1091;&#1083;&#1099;&#1179;_&#1086;&#1088;&#1090;&#1072;&#1083;&#1099;&#1171;&#1099;61%2000_00_02-00_00_27%20%5bDIVX%20&#1042;&#1099;&#1089;&#1096;&#1077;&#1077;%20&#1082;&#1072;&#1095;&#1077;&#1089;&#1090;&#1074;&#1086;%20(&#1073;&#1086;&#1083;&#1100;&#1096;&#1077;)%5d.mp4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72533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-171400"/>
            <a:ext cx="7920880" cy="1166812"/>
          </a:xfrm>
        </p:spPr>
        <p:txBody>
          <a:bodyPr/>
          <a:lstStyle/>
          <a:p>
            <a:pPr algn="l" eaLnBrk="1" hangingPunct="1"/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</a:rPr>
              <a:t>Петропавл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</a:rPr>
              <a:t> қаласы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Ж.Ташенев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атындағы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№20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орта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метебінің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бастауыш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сынып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мұғалімі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Шаймерденова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Алма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Ескаковна</a:t>
            </a:r>
            <a:r>
              <a:rPr lang="ru-RU" sz="1600" b="1" dirty="0" smtClean="0">
                <a:latin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692696"/>
            <a:ext cx="8269288" cy="719137"/>
          </a:xfrm>
        </p:spPr>
        <p:txBody>
          <a:bodyPr>
            <a:normAutofit fontScale="25000" lnSpcReduction="20000"/>
          </a:bodyPr>
          <a:lstStyle/>
          <a:p>
            <a:pPr algn="ctr" eaLnBrk="1" hangingPunct="1"/>
            <a:endParaRPr lang="kk-KZ" sz="7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kk-KZ" sz="9600" b="1" dirty="0" smtClean="0">
                <a:solidFill>
                  <a:srgbClr val="002060"/>
                </a:solidFill>
                <a:latin typeface="Times New Roman" pitchFamily="18" charset="0"/>
              </a:rPr>
              <a:t>Сабақтың  тақырыбы </a:t>
            </a:r>
            <a:r>
              <a:rPr lang="kk-KZ" sz="9600" b="1" dirty="0" smtClean="0">
                <a:latin typeface="Times New Roman" pitchFamily="18" charset="0"/>
              </a:rPr>
              <a:t>:</a:t>
            </a:r>
            <a:r>
              <a:rPr lang="kk-KZ" sz="9600" b="1" i="1" dirty="0" smtClean="0">
                <a:solidFill>
                  <a:srgbClr val="FF0000"/>
                </a:solidFill>
                <a:latin typeface="Times New Roman" pitchFamily="18" charset="0"/>
              </a:rPr>
              <a:t>Қалай дұрыс тамақтану керек?</a:t>
            </a:r>
          </a:p>
          <a:p>
            <a:pPr algn="ctr" eaLnBrk="1" hangingPunct="1"/>
            <a:r>
              <a:rPr lang="kk-KZ" sz="7400" b="1" dirty="0" smtClean="0">
                <a:latin typeface="Times New Roman" pitchFamily="18" charset="0"/>
              </a:rPr>
              <a:t> </a:t>
            </a:r>
            <a:endParaRPr lang="ru-RU" sz="7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kk-KZ" sz="1600" dirty="0" smtClean="0">
              <a:latin typeface="Times New Roman" pitchFamily="18" charset="0"/>
            </a:endParaRPr>
          </a:p>
          <a:p>
            <a:pPr algn="l" eaLnBrk="1" hangingPunct="1"/>
            <a:r>
              <a:rPr lang="kk-KZ" sz="1600" dirty="0" smtClean="0">
                <a:latin typeface="Times New Roman" pitchFamily="18" charset="0"/>
              </a:rPr>
              <a:t>                </a:t>
            </a: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3077" name="Вертикальный свиток 7"/>
          <p:cNvSpPr>
            <a:spLocks noChangeArrowheads="1"/>
          </p:cNvSpPr>
          <p:nvPr/>
        </p:nvSpPr>
        <p:spPr bwMode="auto">
          <a:xfrm>
            <a:off x="0" y="2060848"/>
            <a:ext cx="2843808" cy="4320480"/>
          </a:xfrm>
          <a:prstGeom prst="verticalScrol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k-K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1.2.3.3адамның өсуі және дамуы үшін  дұрыс тамақтанудың маңыздылығын анықтау;  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Вертикальный свиток 9"/>
          <p:cNvSpPr>
            <a:spLocks noChangeArrowheads="1"/>
          </p:cNvSpPr>
          <p:nvPr/>
        </p:nvSpPr>
        <p:spPr bwMode="auto">
          <a:xfrm>
            <a:off x="2843808" y="2132856"/>
            <a:ext cx="3168352" cy="4392488"/>
          </a:xfrm>
          <a:prstGeom prst="verticalScrol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Барлық оқушылар:</a:t>
            </a:r>
          </a:p>
          <a:p>
            <a:pPr algn="l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адамның өсуі және дамуы үшін  дұрыс тамақтанудың маңыздылығын анықтай алады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Басым бөлігі: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Пайдалы және зиянды тағамдарды ажырата алады.</a:t>
            </a:r>
          </a:p>
          <a:p>
            <a:pPr algn="l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Дұрыс тамақтану ережелерін құрастыра алады.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Кейбір оқушылар:</a:t>
            </a:r>
          </a:p>
          <a:p>
            <a:pPr algn="l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Ұлттық тағамға жарнама жасай алады.</a:t>
            </a: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755576" y="1556792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3635896" y="1556792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 мақсаты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Вертикальный свиток 9"/>
          <p:cNvSpPr>
            <a:spLocks noChangeArrowheads="1"/>
          </p:cNvSpPr>
          <p:nvPr/>
        </p:nvSpPr>
        <p:spPr bwMode="auto">
          <a:xfrm>
            <a:off x="5940152" y="2132856"/>
            <a:ext cx="3203848" cy="4392488"/>
          </a:xfrm>
          <a:prstGeom prst="verticalScrol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t"/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адамның өсуі және дамуы үшін  дұрыс тамақтанудың маңыздылығын анықтайды.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-пайдалы және зиянды тағамдарды ажырата алады,дұрыс тамақтану ережесімен танысады;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-ұлттық тағамға жарнама жасайды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516216" y="1484784"/>
            <a:ext cx="2214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372533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Блок-схема: несколько документов 20"/>
          <p:cNvSpPr/>
          <p:nvPr/>
        </p:nvSpPr>
        <p:spPr>
          <a:xfrm>
            <a:off x="5004048" y="2708920"/>
            <a:ext cx="3888432" cy="1512168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Дүниетану ,сауат ашу,</a:t>
            </a:r>
          </a:p>
          <a:p>
            <a:pPr>
              <a:buFont typeface="Arial" pitchFamily="34" charset="0"/>
              <a:buNone/>
              <a:defRPr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kk-K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kk-K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1" y="620689"/>
            <a:ext cx="4067943" cy="1440159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k-K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та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ғам.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Ұлттық  тағам.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несколько документов 22"/>
          <p:cNvSpPr/>
          <p:nvPr/>
        </p:nvSpPr>
        <p:spPr>
          <a:xfrm>
            <a:off x="251520" y="2924944"/>
            <a:ext cx="3635896" cy="1512168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Салауатты  өмір  салтын (дұрыс тамақтану арқылы ) сақтауға баулу .Тағамды  құрметтеу.</a:t>
            </a:r>
            <a:endParaRPr lang="kk-K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kk-K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Прямоугольник 25"/>
          <p:cNvSpPr>
            <a:spLocks noChangeArrowheads="1"/>
          </p:cNvSpPr>
          <p:nvPr/>
        </p:nvSpPr>
        <p:spPr bwMode="auto">
          <a:xfrm>
            <a:off x="539552" y="260648"/>
            <a:ext cx="1803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Тілдік мақсат</a:t>
            </a:r>
            <a:endParaRPr lang="kk-KZ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Прямоугольник 26"/>
          <p:cNvSpPr>
            <a:spLocks noChangeArrowheads="1"/>
          </p:cNvSpPr>
          <p:nvPr/>
        </p:nvSpPr>
        <p:spPr bwMode="auto">
          <a:xfrm>
            <a:off x="5508104" y="2204864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Пәнаралық байланыс</a:t>
            </a:r>
            <a:endParaRPr lang="kk-KZ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Прямоугольник 27"/>
          <p:cNvSpPr>
            <a:spLocks noChangeArrowheads="1"/>
          </p:cNvSpPr>
          <p:nvPr/>
        </p:nvSpPr>
        <p:spPr bwMode="auto">
          <a:xfrm>
            <a:off x="755576" y="2348880"/>
            <a:ext cx="2841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Құндылықтар</a:t>
            </a:r>
            <a:endParaRPr lang="kk-KZ" sz="20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Прямоугольник 25"/>
          <p:cNvSpPr>
            <a:spLocks noChangeArrowheads="1"/>
          </p:cNvSpPr>
          <p:nvPr/>
        </p:nvSpPr>
        <p:spPr bwMode="auto">
          <a:xfrm>
            <a:off x="6444208" y="188640"/>
            <a:ext cx="688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  <a:endParaRPr lang="kk-KZ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4932040" y="692696"/>
            <a:ext cx="3960440" cy="1512168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Интербелсенді тақта видеоролик</a:t>
            </a:r>
            <a:endParaRPr lang="kk-K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2627784" y="4869160"/>
            <a:ext cx="4392488" cy="1712906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Адамның күнделікті тіршілігіне қажетті факторларды біледі.</a:t>
            </a:r>
            <a:endParaRPr lang="kk-K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kk-K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25"/>
          <p:cNvSpPr>
            <a:spLocks noChangeArrowheads="1"/>
          </p:cNvSpPr>
          <p:nvPr/>
        </p:nvSpPr>
        <p:spPr bwMode="auto">
          <a:xfrm>
            <a:off x="3779912" y="4221088"/>
            <a:ext cx="2066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Бастапқы бөлім</a:t>
            </a:r>
            <a:endParaRPr lang="kk-KZ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1828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72533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лок-схема: перфолента 5"/>
          <p:cNvSpPr/>
          <p:nvPr/>
        </p:nvSpPr>
        <p:spPr>
          <a:xfrm>
            <a:off x="0" y="0"/>
            <a:ext cx="7704856" cy="836712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0000">
                <a:schemeClr val="accent2">
                  <a:tint val="38000"/>
                  <a:satMod val="260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2">
                  <a:tint val="70000"/>
                  <a:satMod val="2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Ұйымдастыру кезеңі </a:t>
            </a:r>
            <a:endParaRPr lang="ru-RU" sz="2400" b="1" i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764704"/>
            <a:ext cx="49959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Тренинг: «Жемістер себеті»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(топқа бөліну) Алма. Алмұрт.Банан.Апельсин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Интербелсенді тақтадан видео ролик  көрсетіледі. 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-4234152"/>
            <a:ext cx="184731" cy="892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744504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51520" y="-6052357"/>
            <a:ext cx="5292080" cy="1191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Ширату жаттығу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Сұрақ жауап арқылы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1.Адам табиғаттың бөлшегі деген пікірге қосыласыңдар ма?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2.Адамның толыққанды өмір сүруі үшін не қажет?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Таза ауа, су, тамақ, киім, баспана, жылу, жарық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3.Адамдар не үшін тамақтанады?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4.Күніне неше рет тамақтану керек?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5.Мөлшері қандай болу керек?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6.Қай уақытта тамақтанған дұрыс?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7.Қай тағамды таңертең, ал қайсысын кешке жеген дұрыс?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5220072" y="210708"/>
            <a:ext cx="410445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b="1" dirty="0" smtClean="0">
              <a:solidFill>
                <a:srgbClr val="00206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b="1" dirty="0" smtClean="0">
              <a:solidFill>
                <a:srgbClr val="00206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b="1" dirty="0" smtClean="0">
              <a:solidFill>
                <a:srgbClr val="00206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b="1" dirty="0" smtClean="0">
              <a:solidFill>
                <a:srgbClr val="00206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1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тапсырма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:«Миға шабуыл»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Оқулықпен жұмыс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Суреттегі барлық тағам түрлерін атайды. Олар туралы не білетінін айтады. Дұрыс тамақтану туралы мұғаліммен бірлесе отырып талқылайды.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/>
          <a:srcRect l="23516" t="25817" r="24157" b="28832"/>
          <a:stretch/>
        </p:blipFill>
        <p:spPr bwMode="auto">
          <a:xfrm>
            <a:off x="5436096" y="3140968"/>
            <a:ext cx="3519056" cy="1770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1744504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80526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72533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744504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028950" cy="1876425"/>
          </a:xfrm>
          <a:prstGeom prst="rect">
            <a:avLst/>
          </a:prstGeom>
          <a:noFill/>
        </p:spPr>
      </p:pic>
      <p:sp>
        <p:nvSpPr>
          <p:cNvPr id="3080" name="AutoShape 8"/>
          <p:cNvSpPr>
            <a:spLocks noChangeShapeType="1"/>
          </p:cNvSpPr>
          <p:nvPr/>
        </p:nvSpPr>
        <p:spPr bwMode="auto">
          <a:xfrm>
            <a:off x="5652120" y="2420888"/>
            <a:ext cx="936104" cy="4320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763688" y="-1969769"/>
            <a:ext cx="608416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i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i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b="1" i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0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kk-KZ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.Тапсырма</a:t>
            </a:r>
            <a:r>
              <a:rPr kumimoji="0" lang="kk-KZ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:Жұмыс дәптері: “Жеке жұмыс”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Адамға пайдалы тағамдардың тұсына «+»белгісін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зиянды тағамдардың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«-»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белгісін қойыңыз</a:t>
            </a:r>
            <a:r>
              <a:rPr lang="kk-KZ" b="1" dirty="0"/>
              <a:t>.  </a:t>
            </a:r>
            <a:endParaRPr lang="ru-RU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572000" y="1196752"/>
            <a:ext cx="417646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3.тапсырма.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Топпен жұмыс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Дұрыс тамақтану ережесін құру.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Сөйлемдерді толықтыру үшін сәйкестендір: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Уақытында                   тазалық сақта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Пайдалы                        дұрыс шайна,асықпа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Тамақтану алдында        тамақ іш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Тамақты                            тағамдар же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79512" y="3356992"/>
            <a:ext cx="77403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Бағалау :өзін-өзі бағалау «Бағдаршам»әдісі арқылы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55576" y="3645024"/>
          <a:ext cx="3632200" cy="1111374"/>
        </p:xfrm>
        <a:graphic>
          <a:graphicData uri="http://schemas.openxmlformats.org/drawingml/2006/table">
            <a:tbl>
              <a:tblPr/>
              <a:tblGrid>
                <a:gridCol w="363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61">
                <a:tc>
                  <a:txBody>
                    <a:bodyPr/>
                    <a:lstStyle/>
                    <a:p>
                      <a:pPr indent="216535" algn="just">
                        <a:lnSpc>
                          <a:spcPts val="12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kk-KZ" sz="1000" b="1" dirty="0">
                          <a:latin typeface="Times New Roman"/>
                          <a:ea typeface="Times New Roman"/>
                          <a:cs typeface="Calibri"/>
                        </a:rPr>
                        <a:t>Дескриптор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7913">
                <a:tc>
                  <a:txBody>
                    <a:bodyPr/>
                    <a:lstStyle/>
                    <a:p>
                      <a:pPr indent="216535" algn="just">
                        <a:lnSpc>
                          <a:spcPts val="12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Пйдалы тағамдарды </a:t>
                      </a: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біледі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16535" algn="just">
                        <a:lnSpc>
                          <a:spcPts val="12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Дұрыс</a:t>
                      </a:r>
                      <a:r>
                        <a:rPr lang="kk-KZ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тамақтану ережесін құрады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MSOfficePNG(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97619" flipV="1">
            <a:off x="5429141" y="3250802"/>
            <a:ext cx="1524263" cy="154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4869160"/>
            <a:ext cx="71287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4.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Тапсырма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.Қалай дұрыс тамақтану қажет?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«Кластер»әдісі арқылы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Күніне неше рет тамақтану керек?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Мөлшері қандай болу керек?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Қай уақытта тамақтанған дұрыс?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Қай тағамды таңертең, ал қайсысын кешке жеген дұрыс?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Топпен талдап, ой-пікірлерін білдірулерін ұсынылады.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Бағалау :өзара бағалау  «Бас бармақ » әдісі бойынша </a:t>
            </a: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1" y="5301208"/>
            <a:ext cx="2232248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45056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72533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51520" y="260648"/>
            <a:ext cx="547260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5.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Тапсырма: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Топтық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жұмыс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«Коллаж» әдісі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бойынша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(берілген суреттерден тауып алып жапсыру)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1–топ: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Ұн тағамдары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2-топ: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Сүт тағамдары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3-топ: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Жемістер  мен көкөністер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4-топ: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Тәттілер,қытырлақтар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Бағалау: «Бірі бірін бағалау» смайлик арқылы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2636912"/>
            <a:ext cx="1584176" cy="1296144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1520" y="4149080"/>
          <a:ext cx="3600400" cy="1153494"/>
        </p:xfrm>
        <a:graphic>
          <a:graphicData uri="http://schemas.openxmlformats.org/drawingml/2006/table">
            <a:tbl>
              <a:tblPr/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4926">
                <a:tc>
                  <a:txBody>
                    <a:bodyPr/>
                    <a:lstStyle/>
                    <a:p>
                      <a:pPr indent="216535" algn="just">
                        <a:lnSpc>
                          <a:spcPts val="12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endParaRPr lang="kk-KZ" sz="1600" b="1" dirty="0" smtClean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indent="216535" algn="just">
                        <a:lnSpc>
                          <a:spcPts val="12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Дескриптор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194">
                <a:tc>
                  <a:txBody>
                    <a:bodyPr/>
                    <a:lstStyle/>
                    <a:p>
                      <a:pPr indent="216535" algn="just">
                        <a:lnSpc>
                          <a:spcPts val="12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endParaRPr lang="kk-KZ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16535" algn="just">
                        <a:lnSpc>
                          <a:spcPts val="12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Тағамдарды </a:t>
                      </a:r>
                      <a:r>
                        <a:rPr lang="kk-KZ" sz="1600" dirty="0">
                          <a:latin typeface="Times New Roman"/>
                          <a:ea typeface="Times New Roman"/>
                          <a:cs typeface="Times New Roman"/>
                        </a:rPr>
                        <a:t>ажырата алды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16535" algn="just">
                        <a:lnSpc>
                          <a:spcPts val="12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/>
                          <a:ea typeface="Times New Roman"/>
                          <a:cs typeface="Times New Roman"/>
                        </a:rPr>
                        <a:t>Берілген суреттен таба алды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1505" name="Picture 1" descr="C:\Users\user\Desktop\Новая папка\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48680"/>
            <a:ext cx="1536449" cy="1152128"/>
          </a:xfrm>
          <a:prstGeom prst="rect">
            <a:avLst/>
          </a:prstGeom>
          <a:noFill/>
        </p:spPr>
      </p:pic>
      <p:pic>
        <p:nvPicPr>
          <p:cNvPr id="21506" name="Picture 2" descr="C:\Users\user\Desktop\123577107_1435604385_Proizvodstvohlebobulochnuyhizdel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908720"/>
            <a:ext cx="1679848" cy="1259886"/>
          </a:xfrm>
          <a:prstGeom prst="rect">
            <a:avLst/>
          </a:prstGeom>
          <a:noFill/>
        </p:spPr>
      </p:pic>
      <p:pic>
        <p:nvPicPr>
          <p:cNvPr id="21507" name="Picture 3" descr="C:\Users\user\Desktop\240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564904"/>
            <a:ext cx="1725762" cy="1152128"/>
          </a:xfrm>
          <a:prstGeom prst="rect">
            <a:avLst/>
          </a:prstGeom>
          <a:noFill/>
        </p:spPr>
      </p:pic>
      <p:pic>
        <p:nvPicPr>
          <p:cNvPr id="21508" name="Picture 4" descr="C:\Users\user\Desktop\6bb1be4120286c531ce6489f428b153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348880"/>
            <a:ext cx="1368152" cy="855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63370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72533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/>
              <a:t>  </a:t>
            </a: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Тамақтану пирамидасы». Білім алушылар бүгінгі сабақтан алған білімдерін қорытындылау мақсатында пирамидаға тағамдарды орналастырады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hlinkClick r:id="rId3" action="ppaction://hlinkfile"/>
          </p:cNvPr>
          <p:cNvPicPr/>
          <p:nvPr/>
        </p:nvPicPr>
        <p:blipFill rotWithShape="1">
          <a:blip r:embed="rId4" cstate="print"/>
          <a:srcRect l="50890" t="32026" r="20232" b="20207"/>
          <a:stretch/>
        </p:blipFill>
        <p:spPr bwMode="auto">
          <a:xfrm>
            <a:off x="251520" y="2204864"/>
            <a:ext cx="374441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35699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Рисунок 9" descr="13_jablo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9" y="3789040"/>
            <a:ext cx="1224136" cy="777229"/>
          </a:xfrm>
          <a:prstGeom prst="rect">
            <a:avLst/>
          </a:prstGeom>
          <a:noFill/>
        </p:spPr>
      </p:pic>
      <p:pic>
        <p:nvPicPr>
          <p:cNvPr id="18438" name="Рисунок 7" descr="Vibrant-storage-baskets - коп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949280"/>
            <a:ext cx="750888" cy="701675"/>
          </a:xfrm>
          <a:prstGeom prst="rect">
            <a:avLst/>
          </a:prstGeom>
          <a:noFill/>
        </p:spPr>
      </p:pic>
      <p:pic>
        <p:nvPicPr>
          <p:cNvPr id="18437" name="Рисунок 5" descr="Vibrant-storage-baskets - копия (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581128"/>
            <a:ext cx="804862" cy="688975"/>
          </a:xfrm>
          <a:prstGeom prst="rect">
            <a:avLst/>
          </a:prstGeom>
          <a:noFill/>
        </p:spPr>
      </p:pic>
      <p:pic>
        <p:nvPicPr>
          <p:cNvPr id="18440" name="Рисунок 6" descr="Vibrant-storage-baske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301208"/>
            <a:ext cx="811213" cy="527050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0" y="3925888"/>
            <a:ext cx="2846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«Менің  таңдаған себетім...»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48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 rot="10800000" flipV="1">
            <a:off x="5197239" y="4097662"/>
            <a:ext cx="3695241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Маған сабақ ұнады,осы тақырып бойынша тағы көбірек білгім келеді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Сабақ ұнады , бірақ тақырып бойынша түсінбеген сұрағыым бар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220072" y="6237312"/>
            <a:ext cx="50760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 бәрін түсіндім ,сабақ маған ұнады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5075040" y="404664"/>
            <a:ext cx="4068960" cy="3744416"/>
          </a:xfrm>
          <a:prstGeom prst="verticalScrol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Жаңа әдістемелік теориялық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базамен таныстым;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Сабақ жоспарын құру түрлерін 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үйрендім;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Білім берудің жаңа тәсілдерін 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үйрендім;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Кәсіби біліктілігімді арттырдым;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Іс-тәжірибеммен алмастым;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Критерийлер бойынша бағалауды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үйрендім;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жаңа тәсілдерді 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тікелей тәжірибеден өткізіп тиімді </a:t>
            </a:r>
          </a:p>
          <a:p>
            <a:pPr marL="342900" indent="-342900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қолданудың жолдарымен таныстым;</a:t>
            </a: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467544" y="4005064"/>
            <a:ext cx="7380312" cy="2448272"/>
          </a:xfrm>
          <a:prstGeom prst="wave">
            <a:avLst>
              <a:gd name="adj1" fmla="val 13005"/>
              <a:gd name="adj2" fmla="val 379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k-KZ" b="1" dirty="0" smtClean="0">
              <a:solidFill>
                <a:srgbClr val="990000"/>
              </a:solidFill>
            </a:endParaRPr>
          </a:p>
          <a:p>
            <a:r>
              <a:rPr lang="kk-KZ" b="1" dirty="0" smtClean="0">
                <a:solidFill>
                  <a:srgbClr val="990000"/>
                </a:solidFill>
              </a:rPr>
              <a:t>Болашаққа жоспар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Осы курс бағдарламасы  бойынша алған білімімді әрі қарай сабақтарымда  қолдану;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Сабақ сайын кері байланыс жүргізіп отыру;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Әр  деңгейдегі   оқушылардың   қабілеттерін  ашу;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Өзгерістер  енгізу  үшін  әріптестермен бірлескен жұмыс  жасау;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/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b="1" dirty="0">
              <a:solidFill>
                <a:srgbClr val="990000"/>
              </a:solidFill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444208" y="476672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solidFill>
                  <a:srgbClr val="990000"/>
                </a:solidFill>
              </a:rPr>
              <a:t>Сәтті  кезеңдері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04664"/>
            <a:ext cx="5436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Оқушылардың оқуын жақсартуға қол  жеткізудегі ең ықпалды қару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 байланыс” </a:t>
            </a:r>
            <a:r>
              <a:rPr lang="kk-KZ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r"/>
            <a:r>
              <a:rPr lang="kk-KZ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Джон Хэтти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1056</TotalTime>
  <Words>553</Words>
  <Application>Microsoft Office PowerPoint</Application>
  <PresentationFormat>Экран (4:3)</PresentationFormat>
  <Paragraphs>227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Петропавл  қаласы    Ж.Ташенев  атындағы №20  орта метебінің  бастауыш сынып мұғалімі:Шаймерденова Алма Ескаковна  </vt:lpstr>
      <vt:lpstr>Слайд 2</vt:lpstr>
      <vt:lpstr>Слайд 3</vt:lpstr>
      <vt:lpstr>Слайд 4</vt:lpstr>
      <vt:lpstr>Слайд 5</vt:lpstr>
      <vt:lpstr>   Тамақтану пирамидасы». Білім алушылар бүгінгі сабақтан алған білімдерін қорытындылау мақсатында пирамидаға тағамдарды орналастырады 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зтз</cp:lastModifiedBy>
  <cp:revision>138</cp:revision>
  <dcterms:created xsi:type="dcterms:W3CDTF">2013-11-04T15:57:10Z</dcterms:created>
  <dcterms:modified xsi:type="dcterms:W3CDTF">2018-01-16T16:19:38Z</dcterms:modified>
</cp:coreProperties>
</file>