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72" r:id="rId5"/>
    <p:sldId id="267" r:id="rId6"/>
    <p:sldId id="273" r:id="rId7"/>
    <p:sldId id="274" r:id="rId8"/>
    <p:sldId id="275" r:id="rId9"/>
    <p:sldId id="276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52AD97-0DEC-4561-9271-83C0548C41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E52481-2DF1-40D0-BFA8-E366D88B2DD2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 rtl="0"/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Тасқа  салынған суреттер ежелгі адамдардың  дүниетанымын  қалай бейнелейді?</a:t>
          </a:r>
          <a:endParaRPr lang="ru-RU" sz="2800" b="1" i="1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B714D3C-3F38-46F6-BFA8-51D55525508E}" type="parTrans" cxnId="{BA0E8AD4-5111-416A-835D-787CFC9FCA89}">
      <dgm:prSet/>
      <dgm:spPr/>
      <dgm:t>
        <a:bodyPr/>
        <a:lstStyle/>
        <a:p>
          <a:endParaRPr lang="ru-RU"/>
        </a:p>
      </dgm:t>
    </dgm:pt>
    <dgm:pt modelId="{1BEE0A30-17ED-4A41-BC13-3D706DE27032}" type="sibTrans" cxnId="{BA0E8AD4-5111-416A-835D-787CFC9FCA89}">
      <dgm:prSet/>
      <dgm:spPr/>
      <dgm:t>
        <a:bodyPr/>
        <a:lstStyle/>
        <a:p>
          <a:endParaRPr lang="ru-RU"/>
        </a:p>
      </dgm:t>
    </dgm:pt>
    <dgm:pt modelId="{D1C120B2-0158-472D-AA9E-F91ADA3BFA19}" type="pres">
      <dgm:prSet presAssocID="{0252AD97-0DEC-4561-9271-83C0548C41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7B26BB-D7C2-44C1-B53B-E8004FBDCE6F}" type="pres">
      <dgm:prSet presAssocID="{15E52481-2DF1-40D0-BFA8-E366D88B2DD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4FBAF63-0741-4658-AFE4-C4D0897F038F}" type="presOf" srcId="{15E52481-2DF1-40D0-BFA8-E366D88B2DD2}" destId="{AD7B26BB-D7C2-44C1-B53B-E8004FBDCE6F}" srcOrd="0" destOrd="0" presId="urn:microsoft.com/office/officeart/2005/8/layout/vList2"/>
    <dgm:cxn modelId="{BA0E8AD4-5111-416A-835D-787CFC9FCA89}" srcId="{0252AD97-0DEC-4561-9271-83C0548C4185}" destId="{15E52481-2DF1-40D0-BFA8-E366D88B2DD2}" srcOrd="0" destOrd="0" parTransId="{6B714D3C-3F38-46F6-BFA8-51D55525508E}" sibTransId="{1BEE0A30-17ED-4A41-BC13-3D706DE27032}"/>
    <dgm:cxn modelId="{6685DE5D-FD60-4E68-B44C-7FEF5A5393D1}" type="presOf" srcId="{0252AD97-0DEC-4561-9271-83C0548C4185}" destId="{D1C120B2-0158-472D-AA9E-F91ADA3BFA19}" srcOrd="0" destOrd="0" presId="urn:microsoft.com/office/officeart/2005/8/layout/vList2"/>
    <dgm:cxn modelId="{EECFFF21-A8E2-4F88-BEAA-FE51196C985E}" type="presParOf" srcId="{D1C120B2-0158-472D-AA9E-F91ADA3BFA19}" destId="{AD7B26BB-D7C2-44C1-B53B-E8004FBDCE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7B26BB-D7C2-44C1-B53B-E8004FBDCE6F}">
      <dsp:nvSpPr>
        <dsp:cNvPr id="0" name=""/>
        <dsp:cNvSpPr/>
      </dsp:nvSpPr>
      <dsp:spPr>
        <a:xfrm>
          <a:off x="0" y="126612"/>
          <a:ext cx="7772400" cy="1216800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Тасқа  салынған суреттер ежелгі адамдардың  дүниетанымын  қалай бейнелейді?</a:t>
          </a:r>
          <a:endParaRPr lang="ru-RU" sz="2800" b="1" i="1" kern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399" y="186011"/>
        <a:ext cx="7653602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youtube.com/watch?v=td98ss3MwuE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683568" y="2852936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844824"/>
            <a:ext cx="7772400" cy="1037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Сабақтың тақырыбы: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Тамғалы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тас ескерткіші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Гаухар\Desktop\Без названия (4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16832"/>
            <a:ext cx="3598315" cy="2385839"/>
          </a:xfrm>
          <a:prstGeom prst="rect">
            <a:avLst/>
          </a:prstGeom>
          <a:noFill/>
        </p:spPr>
      </p:pic>
      <p:pic>
        <p:nvPicPr>
          <p:cNvPr id="6147" name="Picture 3" descr="C:\Users\Гаухар\Desktop\таңбалы-тас-т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852936"/>
            <a:ext cx="4038600" cy="274734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Ешкіөлмес археологиялық ескерткіші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467544" y="5661248"/>
            <a:ext cx="4040188" cy="6397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kk-KZ" b="0" i="1" dirty="0" smtClean="0">
                <a:latin typeface="Times New Roman" pitchFamily="18" charset="0"/>
                <a:cs typeface="Times New Roman" pitchFamily="18" charset="0"/>
              </a:rPr>
              <a:t>Түйе мінген адам</a:t>
            </a:r>
            <a:endParaRPr lang="ru-RU" b="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1" name="Picture 3" descr="C:\Users\Гаухар\Desktop\565463cbc4b9b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95536" y="2204864"/>
            <a:ext cx="4040188" cy="3215990"/>
          </a:xfrm>
          <a:prstGeom prst="rect">
            <a:avLst/>
          </a:prstGeom>
          <a:noFill/>
        </p:spPr>
      </p:pic>
      <p:sp>
        <p:nvSpPr>
          <p:cNvPr id="11" name="Текст 10"/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kk-KZ" b="0" i="1" dirty="0" smtClean="0">
                <a:latin typeface="Times New Roman" pitchFamily="18" charset="0"/>
                <a:cs typeface="Times New Roman" pitchFamily="18" charset="0"/>
              </a:rPr>
              <a:t>Бұғы мен арқарлар бейнелері</a:t>
            </a:r>
            <a:endParaRPr lang="ru-RU" b="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3" name="Picture 5" descr="C:\Users\Гаухар\Desktop\5460f69fd5531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364088" y="2348880"/>
            <a:ext cx="2627350" cy="395128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Гаухар\Desktop\555u-9-63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82"/>
            <a:ext cx="9139225" cy="686158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764704"/>
            <a:ext cx="5976664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Оқу мақсаттары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3356992"/>
            <a:ext cx="7992888" cy="1656184"/>
          </a:xfrm>
        </p:spPr>
        <p:txBody>
          <a:bodyPr>
            <a:normAutofit/>
          </a:bodyPr>
          <a:lstStyle/>
          <a:p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683568" y="2780928"/>
            <a:ext cx="7992888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kk-K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2050" name="Picture 2" descr="C:\Users\Гаухар\Desktop\Без назван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76672"/>
            <a:ext cx="1724025" cy="171450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99592" y="2741611"/>
            <a:ext cx="7560840" cy="16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5.2.1.1 алғашқы адамдардың наным – сенімдерін сипаттау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5.2.2.1 археологиялық ескерткіштерді салыстыру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Алғашқы адамдар неліктен бұл суреттерді салды деп ойлайсыздар?</a:t>
            </a:r>
            <a:br>
              <a:rPr lang="kk-KZ" sz="3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images (2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12776"/>
            <a:ext cx="3472386" cy="2232248"/>
          </a:xfrm>
        </p:spPr>
      </p:pic>
      <p:pic>
        <p:nvPicPr>
          <p:cNvPr id="10" name="Содержимое 9" descr="images (3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436096" y="1340768"/>
            <a:ext cx="2980166" cy="2232248"/>
          </a:xfrm>
        </p:spPr>
      </p:pic>
      <p:pic>
        <p:nvPicPr>
          <p:cNvPr id="1026" name="Picture 2" descr="C:\Users\Гаухар\Desktop\images (5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4149080"/>
            <a:ext cx="3182141" cy="2232248"/>
          </a:xfrm>
          <a:prstGeom prst="rect">
            <a:avLst/>
          </a:prstGeom>
          <a:noFill/>
        </p:spPr>
      </p:pic>
      <p:pic>
        <p:nvPicPr>
          <p:cNvPr id="1027" name="Picture 3" descr="C:\Users\Гаухар\Desktop\images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4095421"/>
            <a:ext cx="3168352" cy="237320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Бейне-баянды тамашалап, сұрақтарға жауап бер!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2924944"/>
            <a:ext cx="4038600" cy="3201219"/>
          </a:xfrm>
        </p:spPr>
        <p:txBody>
          <a:bodyPr/>
          <a:lstStyle/>
          <a:p>
            <a:r>
              <a:rPr lang="kk-KZ" u="sng" dirty="0" smtClean="0">
                <a:hlinkClick r:id="rId2"/>
              </a:rPr>
              <a:t>https://www.youtube.com/watch?v=td98ss3MwuE</a:t>
            </a:r>
            <a:endParaRPr lang="kk-KZ" u="sng" dirty="0" smtClean="0"/>
          </a:p>
          <a:p>
            <a:endParaRPr lang="ru-RU" dirty="0"/>
          </a:p>
        </p:txBody>
      </p:sp>
      <p:pic>
        <p:nvPicPr>
          <p:cNvPr id="3074" name="Picture 2" descr="C:\Users\Гаухар\Desktop\images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24500" y="2348880"/>
            <a:ext cx="3162068" cy="237155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Олар қандай ойды білдіргісі келді?</a:t>
            </a:r>
          </a:p>
        </p:txBody>
      </p:sp>
      <p:pic>
        <p:nvPicPr>
          <p:cNvPr id="2050" name="Picture 2" descr="C:\Users\Гаухар\Desktop\tamgaly_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60781"/>
            <a:ext cx="3384376" cy="2256251"/>
          </a:xfrm>
          <a:prstGeom prst="rect">
            <a:avLst/>
          </a:prstGeom>
          <a:noFill/>
        </p:spPr>
      </p:pic>
      <p:pic>
        <p:nvPicPr>
          <p:cNvPr id="2051" name="Picture 3" descr="C:\Users\Гаухар\Desktop\kuljabasy2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1844824"/>
            <a:ext cx="2952328" cy="3600400"/>
          </a:xfrm>
          <a:prstGeom prst="rect">
            <a:avLst/>
          </a:prstGeom>
          <a:noFill/>
        </p:spPr>
      </p:pic>
      <p:pic>
        <p:nvPicPr>
          <p:cNvPr id="2052" name="Picture 4" descr="C:\Users\Гаухар\Desktop\Без названия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888454"/>
            <a:ext cx="3456384" cy="229173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Петроглиф дегеніміз не?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2420888"/>
            <a:ext cx="4172272" cy="370527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Петроглиф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(лат.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петро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тас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грек.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глиф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тақтатас, жартастарға салынған суреттер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бейнелер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Гаухар\Desktop\Без названия (3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988840"/>
            <a:ext cx="3802784" cy="38884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Пиктография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не?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808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Пиктография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(лат.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pictus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болу,  грек,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grapho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жазамын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Пиктографиялык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шартты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түрде бейнеленген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суреттер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аркылы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формаларды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ұғымды білдіретін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ертедегі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Гаухар\Desktop\98426591_testerian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8845" y="1600200"/>
            <a:ext cx="3017309" cy="452596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Тотемизм деген не?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23528" y="1600200"/>
            <a:ext cx="4392488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Тотемизм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-рулық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қоғамдағы адамдар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тобының шығу тегін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жануарларға,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өсімдіктерге немесе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табиғат құбылыстарына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байланыстыру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қалыптасқан сенімдер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мен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әдет-ғұрып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салт-сананың күрделі</a:t>
            </a:r>
            <a:r>
              <a:rPr lang="ru-RU" sz="2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i="1" dirty="0" err="1" smtClean="0">
                <a:latin typeface="Times New Roman" pitchFamily="18" charset="0"/>
                <a:cs typeface="Times New Roman" pitchFamily="18" charset="0"/>
              </a:rPr>
              <a:t>жүйесі</a:t>
            </a:r>
            <a:endParaRPr lang="ru-RU" sz="2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Гаухар\Desktop\43279_M2BE4HKW_75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564904"/>
            <a:ext cx="4038600" cy="268701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Зерттеу сұрақтары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18856" cy="463711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Петроглифтерде көбінесе кімдер, қандай көріністер бейнеленген?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Алғашқы адамдар суретті салу үшін қандай тәсілдерді қолданған?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Тастағы суреттер алғашқы адамдардың дүниетанымы туралы қандай ақпарат береді?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098" name="Picture 2" descr="C:\Users\Гаухар\Desktop\abiturientga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204864"/>
            <a:ext cx="3283932" cy="32839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206</Words>
  <Application>Microsoft Office PowerPoint</Application>
  <PresentationFormat>Экран (4:3)</PresentationFormat>
  <Paragraphs>27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Оқу мақсаттары</vt:lpstr>
      <vt:lpstr>Алғашқы адамдар неліктен бұл суреттерді салды деп ойлайсыздар?  </vt:lpstr>
      <vt:lpstr>Бейне-баянды тамашалап, сұрақтарға жауап бер!</vt:lpstr>
      <vt:lpstr>Олар қандай ойды білдіргісі келді?</vt:lpstr>
      <vt:lpstr>Петроглиф дегеніміз не?</vt:lpstr>
      <vt:lpstr>Пиктография деген не?</vt:lpstr>
      <vt:lpstr>Тотемизм деген не?</vt:lpstr>
      <vt:lpstr>Зерттеу сұрақтары </vt:lpstr>
      <vt:lpstr>Тамғалы тас ескерткіші</vt:lpstr>
      <vt:lpstr>Ешкіөлмес археологиялық ескерткіші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Гаухар</dc:creator>
  <cp:lastModifiedBy>Пользователь</cp:lastModifiedBy>
  <cp:revision>22</cp:revision>
  <dcterms:created xsi:type="dcterms:W3CDTF">2016-11-10T06:15:04Z</dcterms:created>
  <dcterms:modified xsi:type="dcterms:W3CDTF">2020-10-19T14:59:42Z</dcterms:modified>
</cp:coreProperties>
</file>