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4413-A5CF-4722-A75D-D02DBA20E90E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CE94-5555-4507-8D02-2D783F154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61297" y="3244334"/>
            <a:ext cx="302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https://youtu.be/lC8Eeg_79LE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099" t="32226" r="29722" b="39453"/>
          <a:stretch>
            <a:fillRect/>
          </a:stretch>
        </p:blipFill>
        <p:spPr bwMode="auto">
          <a:xfrm>
            <a:off x="0" y="893431"/>
            <a:ext cx="9144000" cy="47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Асем Курманиязова</dc:creator>
  <cp:lastModifiedBy>Асем Курманиязова</cp:lastModifiedBy>
  <cp:revision>1</cp:revision>
  <dcterms:created xsi:type="dcterms:W3CDTF">2021-01-24T14:30:14Z</dcterms:created>
  <dcterms:modified xsi:type="dcterms:W3CDTF">2021-01-24T14:39:18Z</dcterms:modified>
</cp:coreProperties>
</file>