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3" r:id="rId2"/>
    <p:sldId id="264" r:id="rId3"/>
    <p:sldId id="265" r:id="rId4"/>
    <p:sldId id="266" r:id="rId5"/>
    <p:sldId id="272" r:id="rId6"/>
    <p:sldId id="268" r:id="rId7"/>
    <p:sldId id="273" r:id="rId8"/>
    <p:sldId id="262" r:id="rId9"/>
    <p:sldId id="267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BB9B7A-A7A7-4A68-B9ED-4DC8B766EDE8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4B3731-60DE-4540-AEC7-84B155F569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B3731-60DE-4540-AEC7-84B155F5699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1" y="260649"/>
            <a:ext cx="8604449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САБАҚТЫҢ ТАҚЫРЫБЫ: </a:t>
            </a:r>
          </a:p>
          <a:p>
            <a:pPr algn="ctr"/>
            <a:r>
              <a:rPr lang="ru-RU" sz="54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Д.Әбілов </a:t>
            </a:r>
            <a:r>
              <a:rPr lang="ru-RU" sz="5400" b="1" i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«Астанаға ақ </a:t>
            </a:r>
            <a:r>
              <a:rPr lang="ru-RU" sz="5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бата. </a:t>
            </a:r>
          </a:p>
          <a:p>
            <a:pPr algn="ctr"/>
            <a:r>
              <a:rPr lang="ru-RU" sz="5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Бата </a:t>
            </a:r>
            <a:r>
              <a:rPr lang="ru-RU" sz="5400" b="1" i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5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54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692696"/>
            <a:ext cx="7776864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0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Бата беру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адал ниет, жақсы тілек білдірудің ұлттық дәстүрі. Дастархан басында, түрлі жиын-тойларда т.б адам өмірінде кездесер ірілі-ұсақты қуаныштар кезінде бата береді</a:t>
            </a:r>
            <a:r>
              <a:rPr lang="kk-KZ" sz="4000" b="1" i="1" dirty="0" smtClean="0"/>
              <a:t>.</a:t>
            </a:r>
            <a:endParaRPr lang="ru-RU" sz="4000" b="1" i="1" dirty="0" smtClean="0"/>
          </a:p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2163" y="1412776"/>
            <a:ext cx="8659678" cy="60939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Шығармашылық тапсырма</a:t>
            </a:r>
            <a:endParaRPr lang="ru-RU" sz="4000" b="1" i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000" b="1" i="1" dirty="0" smtClean="0"/>
              <a:t>І топ </a:t>
            </a:r>
            <a:r>
              <a:rPr lang="kk-KZ" sz="3000" i="1" dirty="0" smtClean="0"/>
              <a:t>- Астана туралы 5 жолды өлең жазу</a:t>
            </a:r>
            <a:br>
              <a:rPr lang="kk-KZ" sz="3000" i="1" dirty="0" smtClean="0"/>
            </a:br>
            <a:r>
              <a:rPr lang="kk-KZ" sz="3000" i="1" dirty="0" smtClean="0"/>
              <a:t> </a:t>
            </a:r>
            <a:r>
              <a:rPr lang="kk-KZ" sz="3000" b="1" i="1" dirty="0" smtClean="0"/>
              <a:t>ІІ топ </a:t>
            </a:r>
            <a:r>
              <a:rPr lang="kk-KZ" sz="3000" i="1" dirty="0" smtClean="0"/>
              <a:t>–Астана тақырыбында шағын эссе құрау </a:t>
            </a:r>
            <a:br>
              <a:rPr lang="kk-KZ" sz="3000" i="1" dirty="0" smtClean="0"/>
            </a:br>
            <a:r>
              <a:rPr lang="kk-KZ" sz="3000" b="1" i="1" dirty="0" smtClean="0"/>
              <a:t>ІІІ топ </a:t>
            </a:r>
            <a:r>
              <a:rPr lang="kk-KZ" sz="3000" i="1" dirty="0" smtClean="0"/>
              <a:t>- Астана тақырыбында сурет салу </a:t>
            </a:r>
            <a:r>
              <a:rPr lang="kk-KZ" sz="3000" b="1" i="1" dirty="0" smtClean="0"/>
              <a:t>ІҮ топ </a:t>
            </a:r>
            <a:r>
              <a:rPr lang="kk-KZ" sz="3000" i="1" dirty="0" smtClean="0"/>
              <a:t>-Елорда Астана қаласына  тілек</a:t>
            </a:r>
            <a:endParaRPr lang="kk-KZ" sz="3000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4000" b="1" i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40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4000" b="1" i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40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1484785"/>
            <a:ext cx="6336704" cy="16158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5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Үйге тапсырма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kk-KZ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kk-KZ" sz="3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бата жаттап келу</a:t>
            </a:r>
            <a:endParaRPr lang="ru-RU" sz="3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542285" y="404664"/>
            <a:ext cx="10228570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kk-KZ" sz="5400" b="1" i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5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Үй тапсырмасын </a:t>
            </a:r>
          </a:p>
          <a:p>
            <a:pPr algn="ctr"/>
            <a:r>
              <a:rPr lang="kk-KZ" sz="5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Тексеру:</a:t>
            </a:r>
          </a:p>
          <a:p>
            <a:pPr algn="ctr"/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“Киелі жеті саны” </a:t>
            </a:r>
          </a:p>
          <a:p>
            <a:pPr algn="ctr"/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ұнаған өлең шумақтарын </a:t>
            </a:r>
          </a:p>
          <a:p>
            <a:pPr algn="ctr"/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жаттап келу</a:t>
            </a:r>
            <a:endParaRPr lang="ru-RU" sz="4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816" y="2492896"/>
            <a:ext cx="3268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 </a:t>
            </a:r>
            <a:r>
              <a:rPr lang="kk-KZ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саны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6300192" y="2708920"/>
            <a:ext cx="648072" cy="36004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0800000">
            <a:off x="2195736" y="2780928"/>
            <a:ext cx="690376" cy="41262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4125441">
            <a:off x="3302762" y="1770553"/>
            <a:ext cx="640786" cy="401947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8630409">
            <a:off x="5162916" y="1829972"/>
            <a:ext cx="618368" cy="36004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3169507">
            <a:off x="5941114" y="3644053"/>
            <a:ext cx="718156" cy="35910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7318832">
            <a:off x="3160273" y="3738341"/>
            <a:ext cx="786027" cy="367017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4535996" y="3753036"/>
            <a:ext cx="648072" cy="432048"/>
          </a:xfrm>
          <a:prstGeom prst="rightArrow">
            <a:avLst>
              <a:gd name="adj1" fmla="val 50000"/>
              <a:gd name="adj2" fmla="val 29681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7092280" y="2708920"/>
            <a:ext cx="1763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Жеті жарғы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516216" y="4293096"/>
            <a:ext cx="1482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/>
              <a:t>Жеті жоқ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427984" y="4509120"/>
            <a:ext cx="1350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Жеті күн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195736" y="4365104"/>
            <a:ext cx="1859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Жеті қазына</a:t>
            </a:r>
            <a:endParaRPr lang="ru-RU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11560" y="2852936"/>
            <a:ext cx="1763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Жеті жарғы</a:t>
            </a:r>
            <a:endParaRPr lang="ru-RU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2411760" y="1124744"/>
            <a:ext cx="169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Жеті септік</a:t>
            </a:r>
            <a:endParaRPr lang="ru-RU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796136" y="1196752"/>
            <a:ext cx="130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Жеті ата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980728"/>
            <a:ext cx="79928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500" b="1" i="1" dirty="0" smtClean="0">
                <a:latin typeface="Times New Roman" pitchFamily="18" charset="0"/>
                <a:cs typeface="Times New Roman" pitchFamily="18" charset="0"/>
              </a:rPr>
              <a:t> Қазақтар негізінен жеті атаны былайша таратады.</a:t>
            </a:r>
          </a:p>
        </p:txBody>
      </p:sp>
      <p:sp>
        <p:nvSpPr>
          <p:cNvPr id="3" name="Пятиугольник 2"/>
          <p:cNvSpPr/>
          <p:nvPr/>
        </p:nvSpPr>
        <p:spPr>
          <a:xfrm rot="5400000">
            <a:off x="457832" y="2214576"/>
            <a:ext cx="1656184" cy="772664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бала</a:t>
            </a:r>
            <a:endParaRPr lang="ru-RU" dirty="0"/>
          </a:p>
        </p:txBody>
      </p:sp>
      <p:sp>
        <p:nvSpPr>
          <p:cNvPr id="12" name="Пятиугольник 11"/>
          <p:cNvSpPr/>
          <p:nvPr/>
        </p:nvSpPr>
        <p:spPr>
          <a:xfrm rot="5400000">
            <a:off x="2618072" y="2862648"/>
            <a:ext cx="1656184" cy="772664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kk-KZ" dirty="0" smtClean="0"/>
              <a:t>ата</a:t>
            </a:r>
            <a:endParaRPr lang="ru-RU" dirty="0"/>
          </a:p>
        </p:txBody>
      </p:sp>
      <p:sp>
        <p:nvSpPr>
          <p:cNvPr id="13" name="Пятиугольник 12"/>
          <p:cNvSpPr/>
          <p:nvPr/>
        </p:nvSpPr>
        <p:spPr>
          <a:xfrm rot="5400000">
            <a:off x="1501948" y="2610620"/>
            <a:ext cx="1728192" cy="772664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kk-KZ" dirty="0" smtClean="0"/>
              <a:t>әке</a:t>
            </a:r>
            <a:endParaRPr lang="ru-RU" dirty="0"/>
          </a:p>
        </p:txBody>
      </p:sp>
      <p:sp>
        <p:nvSpPr>
          <p:cNvPr id="14" name="Пятиугольник 13"/>
          <p:cNvSpPr/>
          <p:nvPr/>
        </p:nvSpPr>
        <p:spPr>
          <a:xfrm rot="5400000">
            <a:off x="3590180" y="3114676"/>
            <a:ext cx="1728192" cy="772664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kk-KZ" dirty="0" smtClean="0"/>
              <a:t>Үлкен ата</a:t>
            </a:r>
            <a:endParaRPr lang="ru-RU" dirty="0"/>
          </a:p>
        </p:txBody>
      </p:sp>
      <p:sp>
        <p:nvSpPr>
          <p:cNvPr id="15" name="Пятиугольник 14"/>
          <p:cNvSpPr/>
          <p:nvPr/>
        </p:nvSpPr>
        <p:spPr>
          <a:xfrm rot="5400000">
            <a:off x="4562288" y="3366704"/>
            <a:ext cx="1800200" cy="772664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kk-KZ" dirty="0" smtClean="0"/>
              <a:t>баба</a:t>
            </a:r>
            <a:endParaRPr lang="ru-RU" dirty="0"/>
          </a:p>
        </p:txBody>
      </p:sp>
      <p:sp>
        <p:nvSpPr>
          <p:cNvPr id="16" name="Пятиугольник 15"/>
          <p:cNvSpPr/>
          <p:nvPr/>
        </p:nvSpPr>
        <p:spPr>
          <a:xfrm rot="5400000">
            <a:off x="6686524" y="3906764"/>
            <a:ext cx="1944216" cy="844672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kk-KZ" dirty="0" smtClean="0"/>
              <a:t>Тек ата</a:t>
            </a:r>
            <a:endParaRPr lang="ru-RU" dirty="0"/>
          </a:p>
        </p:txBody>
      </p:sp>
      <p:sp>
        <p:nvSpPr>
          <p:cNvPr id="17" name="Пятиугольник 16"/>
          <p:cNvSpPr/>
          <p:nvPr/>
        </p:nvSpPr>
        <p:spPr>
          <a:xfrm rot="5400000">
            <a:off x="5678412" y="3690740"/>
            <a:ext cx="1872208" cy="772664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kk-KZ" dirty="0" smtClean="0"/>
              <a:t>Түп ата</a:t>
            </a:r>
            <a:endParaRPr lang="ru-RU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1187624" y="1412776"/>
            <a:ext cx="0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588224" y="1772816"/>
            <a:ext cx="0" cy="10801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580112" y="1700808"/>
            <a:ext cx="0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355976" y="1628800"/>
            <a:ext cx="0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411760" y="1484784"/>
            <a:ext cx="0" cy="5040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491880" y="1556792"/>
            <a:ext cx="0" cy="5760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7668344" y="1772816"/>
            <a:ext cx="0" cy="12961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268760"/>
            <a:ext cx="547260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Дәулет берсең, қайырлы қып бер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5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Қыз берсең, қылықты қып бер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5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берсең, жүрісті қып бер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5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берсең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ырысты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қып бер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3212976"/>
            <a:ext cx="4572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досты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айырған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Түбінде өзі оңбайды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Көреген болса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балаңыз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Қиынды көзбен болжайды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5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Өзіңнен туған ұл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қыз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Сыйламаса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қайғы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Картинки по запросу дихан әбіл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2449678" cy="302433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79912" y="908720"/>
            <a:ext cx="4680520" cy="51706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Дихан-Баба</a:t>
            </a:r>
            <a:r>
              <a:rPr lang="ru-RU" b="1" dirty="0" smtClean="0"/>
              <a:t> </a:t>
            </a:r>
            <a:r>
              <a:rPr lang="ru-RU" b="1" dirty="0" smtClean="0"/>
              <a:t>Әбілев </a:t>
            </a:r>
            <a:r>
              <a:rPr lang="ru-RU" b="1" dirty="0" smtClean="0"/>
              <a:t>–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ақын, Қазақстанның халық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жазушысы.1907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26 желто</a:t>
            </a:r>
            <a:r>
              <a:rPr lang="kk-KZ" sz="2200" b="1" i="1" dirty="0" smtClean="0">
                <a:latin typeface="Times New Roman" pitchFamily="18" charset="0"/>
                <a:cs typeface="Times New Roman" pitchFamily="18" charset="0"/>
              </a:rPr>
              <a:t>қсанда  Павлодар облысы, Баянауыл ауданы, Мойылдыбұлақ ауылында дүниеге келген. Семей ауылшаруашылығы техникумын бітірген. Одан кейін білімін Алматыдағы Коммунистік Журналистер институтында жалғастырады. 1942-1945 жж Ұлы Отан соғысына қатысқан. Алматы қаласы көшелерінің біріне есімі берілген. “Құрмет белгісі”, “Қызыл Ту” ордендермен марапатталған.</a:t>
            </a: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584" y="548680"/>
            <a:ext cx="792088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Астана </a:t>
            </a:r>
            <a:r>
              <a:rPr lang="ru-RU" sz="30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еліміздің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бас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қаласы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Отанымыздың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астанасы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бұрын Ақмола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, кейіннен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Целинноград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аталып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, 1992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Ақмола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, 1998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Астана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тағайындалды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. Астана -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әрі ең сұлу қала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Қазіргі күні халқының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саны 1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млн-нан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асады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Қалада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аудан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орталығы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бар.</a:t>
            </a:r>
            <a:r>
              <a:rPr lang="ru-RU" sz="2500" dirty="0" smtClean="0"/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Есілдің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жағасында орналасқан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Ару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қала күннен-күнге келушілердің көз қуанышына айналды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Биіктігі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91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метрлік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Қазақ елі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монументі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, Президент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резиденциясы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Ақ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Орда,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Министрлер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үйі, биіктігі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97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метрлік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Бәйтерек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», пирамида, 2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мың орындық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мың кісілік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«Астана»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жабық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стадионы –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осының бәрі Елорданың ажарын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ашып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айбынын асқақтатуда</a:t>
            </a:r>
            <a:r>
              <a:rPr lang="ru-RU" sz="2500" i="1" dirty="0" smtClean="0"/>
              <a:t>.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5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996952"/>
            <a:ext cx="2432312" cy="3143272"/>
          </a:xfrm>
          <a:prstGeom prst="rect">
            <a:avLst/>
          </a:prstGeom>
          <a:noFill/>
        </p:spPr>
      </p:pic>
      <p:pic>
        <p:nvPicPr>
          <p:cNvPr id="1030" name="Picture 6" descr="Картинки по запросу азирет султан мешит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836712"/>
            <a:ext cx="3327540" cy="2016224"/>
          </a:xfrm>
          <a:prstGeom prst="rect">
            <a:avLst/>
          </a:prstGeom>
          <a:noFill/>
        </p:spPr>
      </p:pic>
      <p:pic>
        <p:nvPicPr>
          <p:cNvPr id="1032" name="Picture 8" descr="Картинки по запросу акорд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836712"/>
            <a:ext cx="3534938" cy="2016224"/>
          </a:xfrm>
          <a:prstGeom prst="rect">
            <a:avLst/>
          </a:prstGeom>
          <a:noFill/>
        </p:spPr>
      </p:pic>
      <p:pic>
        <p:nvPicPr>
          <p:cNvPr id="1034" name="Picture 10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3284984"/>
            <a:ext cx="3888432" cy="2187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бейбитшилик келисим сарай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764704"/>
            <a:ext cx="3528392" cy="2352262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ханшаты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764705"/>
            <a:ext cx="3456384" cy="2304256"/>
          </a:xfrm>
          <a:prstGeom prst="rect">
            <a:avLst/>
          </a:prstGeom>
          <a:noFill/>
        </p:spPr>
      </p:pic>
      <p:pic>
        <p:nvPicPr>
          <p:cNvPr id="27650" name="Picture 2" descr="Картинки по запросу астана арен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558070"/>
            <a:ext cx="3528392" cy="2463217"/>
          </a:xfrm>
          <a:prstGeom prst="rect">
            <a:avLst/>
          </a:prstGeom>
          <a:noFill/>
        </p:spPr>
      </p:pic>
      <p:pic>
        <p:nvPicPr>
          <p:cNvPr id="27652" name="Picture 4" descr="Картинки по запросу нурлыжол вокзал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573016"/>
            <a:ext cx="3312368" cy="22099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296</TotalTime>
  <Words>289</Words>
  <Application>Microsoft Office PowerPoint</Application>
  <PresentationFormat>Экран (4:3)</PresentationFormat>
  <Paragraphs>40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Алма Дауылбаевна</dc:creator>
  <cp:lastModifiedBy>Пользователь</cp:lastModifiedBy>
  <cp:revision>32</cp:revision>
  <dcterms:created xsi:type="dcterms:W3CDTF">2018-10-19T01:51:08Z</dcterms:created>
  <dcterms:modified xsi:type="dcterms:W3CDTF">2018-10-21T17:59:52Z</dcterms:modified>
</cp:coreProperties>
</file>