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1" r:id="rId5"/>
  </p:sldMasterIdLst>
  <p:notesMasterIdLst>
    <p:notesMasterId r:id="rId16"/>
  </p:notesMasterIdLst>
  <p:sldIdLst>
    <p:sldId id="270" r:id="rId6"/>
    <p:sldId id="271" r:id="rId7"/>
    <p:sldId id="269" r:id="rId8"/>
    <p:sldId id="261" r:id="rId9"/>
    <p:sldId id="265" r:id="rId10"/>
    <p:sldId id="274" r:id="rId11"/>
    <p:sldId id="275" r:id="rId12"/>
    <p:sldId id="263" r:id="rId13"/>
    <p:sldId id="276"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7B9"/>
    <a:srgbClr val="251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72810-837F-4954-B7CF-4A41BF640F1E}" type="datetimeFigureOut">
              <a:rPr lang="ru-RU" smtClean="0"/>
              <a:t>11.02.2021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7ABAF-9836-4DCA-8EB1-6CF626825204}" type="slidenum">
              <a:rPr lang="ru-RU" smtClean="0"/>
              <a:t>‹#›</a:t>
            </a:fld>
            <a:endParaRPr lang="ru-RU"/>
          </a:p>
        </p:txBody>
      </p:sp>
    </p:spTree>
    <p:extLst>
      <p:ext uri="{BB962C8B-B14F-4D97-AF65-F5344CB8AC3E}">
        <p14:creationId xmlns:p14="http://schemas.microsoft.com/office/powerpoint/2010/main" val="198624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A7ABAF-9836-4DCA-8EB1-6CF626825204}" type="slidenum">
              <a:rPr lang="ru-RU" smtClean="0"/>
              <a:t>2</a:t>
            </a:fld>
            <a:endParaRPr lang="ru-RU"/>
          </a:p>
        </p:txBody>
      </p:sp>
    </p:spTree>
    <p:extLst>
      <p:ext uri="{BB962C8B-B14F-4D97-AF65-F5344CB8AC3E}">
        <p14:creationId xmlns:p14="http://schemas.microsoft.com/office/powerpoint/2010/main" val="207333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
        <p:nvSpPr>
          <p:cNvPr id="491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6F4BEF-5FCD-436E-9FF2-9446FB1B000D}" type="slidenum">
              <a:rPr lang="ru-RU">
                <a:solidFill>
                  <a:srgbClr val="000000"/>
                </a:solidFill>
              </a:rPr>
              <a:pPr eaLnBrk="1" hangingPunct="1"/>
              <a:t>6</a:t>
            </a:fld>
            <a:endParaRPr lang="ru-RU">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295CC6-E3EB-41CE-81BA-2210AB7643E6}" type="slidenum">
              <a:rPr lang="ru-RU">
                <a:solidFill>
                  <a:prstClr val="black"/>
                </a:solidFill>
              </a:rPr>
              <a:pPr eaLnBrk="1" hangingPunct="1"/>
              <a:t>7</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1"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C430B9-3CDB-41F4-AFEA-BD6FC2A739DE}" type="datetimeFigureOut">
              <a:rPr lang="ru-RU"/>
              <a:pPr>
                <a:defRPr/>
              </a:pPr>
              <a:t>11.02.2021</a:t>
            </a:fld>
            <a:endParaRPr lang="ru-RU"/>
          </a:p>
        </p:txBody>
      </p:sp>
      <p:sp>
        <p:nvSpPr>
          <p:cNvPr id="12"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13"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8F87DEE-489E-41D1-A3E3-18DA3494F161}" type="slidenum">
              <a:rPr lang="ru-RU"/>
              <a:pPr>
                <a:defRPr/>
              </a:pPr>
              <a:t>‹#›</a:t>
            </a:fld>
            <a:endParaRPr lang="ru-RU"/>
          </a:p>
        </p:txBody>
      </p:sp>
    </p:spTree>
    <p:extLst>
      <p:ext uri="{BB962C8B-B14F-4D97-AF65-F5344CB8AC3E}">
        <p14:creationId xmlns:p14="http://schemas.microsoft.com/office/powerpoint/2010/main" val="10031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p:txBody>
          <a:bodyPr/>
          <a:lstStyle/>
          <a:p>
            <a:r>
              <a:rPr lang="ru-RU" smtClean="0"/>
              <a:t>Образец заголовка</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2E0FFA8-551F-4A1B-95E0-4B0E9A5B62B4}" type="datetimeFigureOut">
              <a:rPr lang="ru-RU"/>
              <a:pPr>
                <a:defRPr/>
              </a:pPr>
              <a:t>11.02.2021</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DE870C3-39A4-41CF-A5D0-3AB3EF13A200}" type="slidenum">
              <a:rPr lang="ru-RU"/>
              <a:pPr>
                <a:defRPr/>
              </a:pPr>
              <a:t>‹#›</a:t>
            </a:fld>
            <a:endParaRPr lang="ru-RU"/>
          </a:p>
        </p:txBody>
      </p:sp>
    </p:spTree>
    <p:extLst>
      <p:ext uri="{BB962C8B-B14F-4D97-AF65-F5344CB8AC3E}">
        <p14:creationId xmlns:p14="http://schemas.microsoft.com/office/powerpoint/2010/main" val="396479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4D7929C-88E3-474F-A4D4-3CD58287FA74}" type="datetimeFigureOut">
              <a:rPr lang="ru-RU"/>
              <a:pPr>
                <a:defRPr/>
              </a:pPr>
              <a:t>11.02.2021</a:t>
            </a:fld>
            <a:endParaRPr lang="ru-RU"/>
          </a:p>
        </p:txBody>
      </p:sp>
      <p:sp>
        <p:nvSpPr>
          <p:cNvPr id="11"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12"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CFD71C2-5AB6-4342-9906-A9FB4E73B671}" type="slidenum">
              <a:rPr lang="ru-RU"/>
              <a:pPr>
                <a:defRPr/>
              </a:pPr>
              <a:t>‹#›</a:t>
            </a:fld>
            <a:endParaRPr lang="ru-RU"/>
          </a:p>
        </p:txBody>
      </p:sp>
    </p:spTree>
    <p:extLst>
      <p:ext uri="{BB962C8B-B14F-4D97-AF65-F5344CB8AC3E}">
        <p14:creationId xmlns:p14="http://schemas.microsoft.com/office/powerpoint/2010/main" val="49890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5"/>
          </p:nvPr>
        </p:nvSpPr>
        <p:spPr/>
        <p:txBody>
          <a:bodyPr/>
          <a:lstStyle>
            <a:lvl1pPr fontAlgn="base">
              <a:spcBef>
                <a:spcPct val="0"/>
              </a:spcBef>
              <a:spcAft>
                <a:spcPct val="0"/>
              </a:spcAft>
              <a:defRPr>
                <a:latin typeface="Arial" charset="0"/>
              </a:defRPr>
            </a:lvl1pPr>
          </a:lstStyle>
          <a:p>
            <a:pPr>
              <a:defRPr/>
            </a:pPr>
            <a:fld id="{2C1B1B0B-1521-489D-8048-13F6825EF235}" type="datetimeFigureOut">
              <a:rPr lang="ru-RU"/>
              <a:pPr>
                <a:defRPr/>
              </a:pPr>
              <a:t>11.02.2021</a:t>
            </a:fld>
            <a:endParaRPr lang="ru-RU"/>
          </a:p>
        </p:txBody>
      </p:sp>
      <p:sp>
        <p:nvSpPr>
          <p:cNvPr id="6" name="Footer Placeholder 5"/>
          <p:cNvSpPr>
            <a:spLocks noGrp="1"/>
          </p:cNvSpPr>
          <p:nvPr>
            <p:ph type="ftr" sz="quarter" idx="16"/>
          </p:nvPr>
        </p:nvSpPr>
        <p:spPr/>
        <p:txBody>
          <a:bodyPr/>
          <a:lstStyle>
            <a:lvl1pPr fontAlgn="base">
              <a:spcBef>
                <a:spcPct val="0"/>
              </a:spcBef>
              <a:spcAft>
                <a:spcPct val="0"/>
              </a:spcAft>
              <a:defRPr>
                <a:latin typeface="Arial" charset="0"/>
              </a:defRPr>
            </a:lvl1pPr>
          </a:lstStyle>
          <a:p>
            <a:pPr>
              <a:defRPr/>
            </a:pPr>
            <a:endParaRPr lang="ru-RU"/>
          </a:p>
        </p:txBody>
      </p:sp>
      <p:sp>
        <p:nvSpPr>
          <p:cNvPr id="7" name="Slide Number Placeholder 6"/>
          <p:cNvSpPr>
            <a:spLocks noGrp="1"/>
          </p:cNvSpPr>
          <p:nvPr>
            <p:ph type="sldNum" sz="quarter" idx="17"/>
          </p:nvPr>
        </p:nvSpPr>
        <p:spPr/>
        <p:txBody>
          <a:bodyPr/>
          <a:lstStyle>
            <a:lvl1pPr fontAlgn="base">
              <a:spcBef>
                <a:spcPct val="0"/>
              </a:spcBef>
              <a:spcAft>
                <a:spcPct val="0"/>
              </a:spcAft>
              <a:defRPr>
                <a:latin typeface="Arial" charset="0"/>
              </a:defRPr>
            </a:lvl1pPr>
          </a:lstStyle>
          <a:p>
            <a:pPr>
              <a:defRPr/>
            </a:pPr>
            <a:fld id="{EC2C40D1-0D2A-4FE4-916E-7976AFC497AC}" type="slidenum">
              <a:rPr lang="ru-RU"/>
              <a:pPr>
                <a:defRPr/>
              </a:pPr>
              <a:t>‹#›</a:t>
            </a:fld>
            <a:endParaRPr lang="ru-RU"/>
          </a:p>
        </p:txBody>
      </p:sp>
    </p:spTree>
    <p:extLst>
      <p:ext uri="{BB962C8B-B14F-4D97-AF65-F5344CB8AC3E}">
        <p14:creationId xmlns:p14="http://schemas.microsoft.com/office/powerpoint/2010/main" val="1135558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E817B4E-891F-42C3-AD8B-C5E84FBF3166}" type="datetimeFigureOut">
              <a:rPr lang="ru-RU"/>
              <a:pPr>
                <a:defRPr/>
              </a:pPr>
              <a:t>11.02.2021</a:t>
            </a:fld>
            <a:endParaRPr lang="ru-R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4F4AFE0-99EA-4606-B496-EDBCD4E97879}" type="slidenum">
              <a:rPr lang="ru-RU"/>
              <a:pPr>
                <a:defRPr/>
              </a:pPr>
              <a:t>‹#›</a:t>
            </a:fld>
            <a:endParaRPr lang="ru-RU"/>
          </a:p>
        </p:txBody>
      </p:sp>
    </p:spTree>
    <p:extLst>
      <p:ext uri="{BB962C8B-B14F-4D97-AF65-F5344CB8AC3E}">
        <p14:creationId xmlns:p14="http://schemas.microsoft.com/office/powerpoint/2010/main" val="2553618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C64D440-EBCB-4E08-9971-104ABD8ED4BB}" type="datetimeFigureOut">
              <a:rPr lang="ru-RU"/>
              <a:pPr>
                <a:defRPr/>
              </a:pPr>
              <a:t>11.02.2021</a:t>
            </a:fld>
            <a:endParaRPr lang="ru-R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F5FE50B-E1B1-417E-93F6-377429DA1C84}" type="slidenum">
              <a:rPr lang="ru-RU"/>
              <a:pPr>
                <a:defRPr/>
              </a:pPr>
              <a:t>‹#›</a:t>
            </a:fld>
            <a:endParaRPr lang="ru-RU"/>
          </a:p>
        </p:txBody>
      </p:sp>
    </p:spTree>
    <p:extLst>
      <p:ext uri="{BB962C8B-B14F-4D97-AF65-F5344CB8AC3E}">
        <p14:creationId xmlns:p14="http://schemas.microsoft.com/office/powerpoint/2010/main" val="4014677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9"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67B39D1-7F23-4A9D-8FE8-DEB65376847A}" type="datetimeFigureOut">
              <a:rPr lang="ru-RU"/>
              <a:pPr>
                <a:defRPr/>
              </a:pPr>
              <a:t>11.02.2021</a:t>
            </a:fld>
            <a:endParaRPr lang="ru-RU"/>
          </a:p>
        </p:txBody>
      </p:sp>
      <p:sp>
        <p:nvSpPr>
          <p:cNvPr id="10"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11"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A641707-632B-4759-9B1D-A1E6A6866511}" type="slidenum">
              <a:rPr lang="ru-RU"/>
              <a:pPr>
                <a:defRPr/>
              </a:pPr>
              <a:t>‹#›</a:t>
            </a:fld>
            <a:endParaRPr lang="ru-RU"/>
          </a:p>
        </p:txBody>
      </p:sp>
    </p:spTree>
    <p:extLst>
      <p:ext uri="{BB962C8B-B14F-4D97-AF65-F5344CB8AC3E}">
        <p14:creationId xmlns:p14="http://schemas.microsoft.com/office/powerpoint/2010/main" val="1836928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42A6F61-5F67-4D7C-BFDC-813A73444DEE}" type="datetimeFigureOut">
              <a:rPr lang="ru-RU"/>
              <a:pPr>
                <a:defRPr/>
              </a:pPr>
              <a:t>11.02.2021</a:t>
            </a:fld>
            <a:endParaRPr lang="ru-RU"/>
          </a:p>
        </p:txBody>
      </p:sp>
      <p:sp>
        <p:nvSpPr>
          <p:cNvPr id="13"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14"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C279708-4B28-4E52-98B6-082334C6865F}" type="slidenum">
              <a:rPr lang="ru-RU"/>
              <a:pPr>
                <a:defRPr/>
              </a:pPr>
              <a:t>‹#›</a:t>
            </a:fld>
            <a:endParaRPr lang="ru-RU"/>
          </a:p>
        </p:txBody>
      </p:sp>
    </p:spTree>
    <p:extLst>
      <p:ext uri="{BB962C8B-B14F-4D97-AF65-F5344CB8AC3E}">
        <p14:creationId xmlns:p14="http://schemas.microsoft.com/office/powerpoint/2010/main" val="311016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12"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AF7F65A-610B-448F-B113-0A12D3CA8CB1}" type="datetimeFigureOut">
              <a:rPr lang="ru-RU"/>
              <a:pPr>
                <a:defRPr/>
              </a:pPr>
              <a:t>11.02.2021</a:t>
            </a:fld>
            <a:endParaRPr lang="ru-RU"/>
          </a:p>
        </p:txBody>
      </p:sp>
      <p:sp>
        <p:nvSpPr>
          <p:cNvPr id="13"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14"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7448BA2-7FC0-4AF2-9AC3-77EBD226F0BB}" type="slidenum">
              <a:rPr lang="ru-RU"/>
              <a:pPr>
                <a:defRPr/>
              </a:pPr>
              <a:t>‹#›</a:t>
            </a:fld>
            <a:endParaRPr lang="ru-RU"/>
          </a:p>
        </p:txBody>
      </p:sp>
    </p:spTree>
    <p:extLst>
      <p:ext uri="{BB962C8B-B14F-4D97-AF65-F5344CB8AC3E}">
        <p14:creationId xmlns:p14="http://schemas.microsoft.com/office/powerpoint/2010/main" val="191579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497783B-7AF3-4D74-96C2-3F2ED70FD23B}" type="datetimeFigureOut">
              <a:rPr lang="ru-RU"/>
              <a:pPr>
                <a:defRPr/>
              </a:pPr>
              <a:t>11.02.2021</a:t>
            </a:fld>
            <a:endParaRPr lang="ru-R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24BCB8B-5B49-4328-8340-61C115BF4D1E}" type="slidenum">
              <a:rPr lang="ru-RU"/>
              <a:pPr>
                <a:defRPr/>
              </a:pPr>
              <a:t>‹#›</a:t>
            </a:fld>
            <a:endParaRPr lang="ru-RU"/>
          </a:p>
        </p:txBody>
      </p:sp>
    </p:spTree>
    <p:extLst>
      <p:ext uri="{BB962C8B-B14F-4D97-AF65-F5344CB8AC3E}">
        <p14:creationId xmlns:p14="http://schemas.microsoft.com/office/powerpoint/2010/main" val="131916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28207A7-CF21-49F9-993A-D1FCE4D31F95}" type="datetimeFigureOut">
              <a:rPr lang="ru-RU"/>
              <a:pPr>
                <a:defRPr/>
              </a:pPr>
              <a:t>11.02.2021</a:t>
            </a:fld>
            <a:endParaRPr lang="ru-RU"/>
          </a:p>
        </p:txBody>
      </p:sp>
      <p:sp>
        <p:nvSpPr>
          <p:cNvPr id="12"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13"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AE6B547-5BAA-4D79-A977-2114BC25CB28}" type="slidenum">
              <a:rPr lang="ru-RU"/>
              <a:pPr>
                <a:defRPr/>
              </a:pPr>
              <a:t>‹#›</a:t>
            </a:fld>
            <a:endParaRPr lang="ru-RU"/>
          </a:p>
        </p:txBody>
      </p:sp>
    </p:spTree>
    <p:extLst>
      <p:ext uri="{BB962C8B-B14F-4D97-AF65-F5344CB8AC3E}">
        <p14:creationId xmlns:p14="http://schemas.microsoft.com/office/powerpoint/2010/main" val="177055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75318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759656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775799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382232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308550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121765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42548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11.02.2021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56678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481301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1394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73E87"/>
                </a:solidFill>
              </a: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16834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endParaRPr lang="ru-RU">
              <a:solidFill>
                <a:srgbClr val="DBF5F9">
                  <a:shade val="90000"/>
                </a:srgbClr>
              </a:solidFill>
            </a:endParaRPr>
          </a:p>
        </p:txBody>
      </p:sp>
      <p:sp>
        <p:nvSpPr>
          <p:cNvPr id="5" name="Нижний колонтитул 18"/>
          <p:cNvSpPr>
            <a:spLocks noGrp="1"/>
          </p:cNvSpPr>
          <p:nvPr>
            <p:ph type="ftr" sz="quarter" idx="11"/>
          </p:nvPr>
        </p:nvSpPr>
        <p:spPr/>
        <p:txBody>
          <a:bodyPr/>
          <a:lstStyle>
            <a:lvl1pPr>
              <a:defRPr/>
            </a:lvl1pPr>
          </a:lstStyle>
          <a:p>
            <a:pPr>
              <a:defRPr/>
            </a:pPr>
            <a:endParaRPr lang="ru-RU">
              <a:solidFill>
                <a:srgbClr val="DBF5F9">
                  <a:shade val="90000"/>
                </a:srgbClr>
              </a:solidFill>
            </a:endParaRPr>
          </a:p>
        </p:txBody>
      </p:sp>
      <p:sp>
        <p:nvSpPr>
          <p:cNvPr id="6" name="Номер слайда 26"/>
          <p:cNvSpPr>
            <a:spLocks noGrp="1"/>
          </p:cNvSpPr>
          <p:nvPr>
            <p:ph type="sldNum" sz="quarter" idx="12"/>
          </p:nvPr>
        </p:nvSpPr>
        <p:spPr/>
        <p:txBody>
          <a:bodyPr/>
          <a:lstStyle>
            <a:lvl1pPr>
              <a:defRPr/>
            </a:lvl1pPr>
          </a:lstStyle>
          <a:p>
            <a:pPr>
              <a:defRPr/>
            </a:pPr>
            <a:fld id="{A9B5BA48-136F-4B30-B802-AADA5465E41B}" type="slidenum">
              <a:rPr lang="ru-RU">
                <a:solidFill>
                  <a:srgbClr val="DBF5F9">
                    <a:shade val="90000"/>
                  </a:srgbClr>
                </a:solidFill>
              </a:rPr>
              <a:pPr>
                <a:defRPr/>
              </a:pPr>
              <a:t>‹#›</a:t>
            </a:fld>
            <a:endParaRPr lang="ru-RU">
              <a:solidFill>
                <a:srgbClr val="DBF5F9">
                  <a:shade val="90000"/>
                </a:srgbClr>
              </a:solidFill>
            </a:endParaRPr>
          </a:p>
        </p:txBody>
      </p:sp>
    </p:spTree>
    <p:extLst>
      <p:ext uri="{BB962C8B-B14F-4D97-AF65-F5344CB8AC3E}">
        <p14:creationId xmlns:p14="http://schemas.microsoft.com/office/powerpoint/2010/main" val="260190067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4110FC72-412E-41E7-A8DA-B834FBAD64D7}"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843644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1D35299C-9DA8-4F56-A917-0D87E5A3E6AD}" type="slidenum">
              <a:rPr lang="ru-RU">
                <a:solidFill>
                  <a:srgbClr val="DBF5F9">
                    <a:shade val="90000"/>
                  </a:srgbClr>
                </a:solidFill>
              </a:rPr>
              <a:pPr>
                <a:defRPr/>
              </a:pPr>
              <a:t>‹#›</a:t>
            </a:fld>
            <a:endParaRPr lang="ru-RU">
              <a:solidFill>
                <a:srgbClr val="DBF5F9">
                  <a:shade val="90000"/>
                </a:srgbClr>
              </a:solidFill>
            </a:endParaRPr>
          </a:p>
        </p:txBody>
      </p:sp>
    </p:spTree>
    <p:extLst>
      <p:ext uri="{BB962C8B-B14F-4D97-AF65-F5344CB8AC3E}">
        <p14:creationId xmlns:p14="http://schemas.microsoft.com/office/powerpoint/2010/main" val="332550297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03EEA805-B871-427F-80E4-1BE5F37D8364}"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1921746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9" name="Номер слайда 17"/>
          <p:cNvSpPr>
            <a:spLocks noGrp="1"/>
          </p:cNvSpPr>
          <p:nvPr>
            <p:ph type="sldNum" sz="quarter" idx="12"/>
          </p:nvPr>
        </p:nvSpPr>
        <p:spPr/>
        <p:txBody>
          <a:bodyPr/>
          <a:lstStyle>
            <a:lvl1pPr>
              <a:defRPr/>
            </a:lvl1pPr>
          </a:lstStyle>
          <a:p>
            <a:pPr>
              <a:defRPr/>
            </a:pPr>
            <a:fld id="{B4D1D7C5-F1CF-42B5-B183-501E66D207B2}"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1309251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5" name="Номер слайда 17"/>
          <p:cNvSpPr>
            <a:spLocks noGrp="1"/>
          </p:cNvSpPr>
          <p:nvPr>
            <p:ph type="sldNum" sz="quarter" idx="12"/>
          </p:nvPr>
        </p:nvSpPr>
        <p:spPr/>
        <p:txBody>
          <a:bodyPr/>
          <a:lstStyle>
            <a:lvl1pPr>
              <a:defRPr/>
            </a:lvl1pPr>
          </a:lstStyle>
          <a:p>
            <a:pPr>
              <a:defRPr/>
            </a:pPr>
            <a:fld id="{7B269412-0FAF-4798-8F26-482B231E69CF}"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218498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4" name="Номер слайда 17"/>
          <p:cNvSpPr>
            <a:spLocks noGrp="1"/>
          </p:cNvSpPr>
          <p:nvPr>
            <p:ph type="sldNum" sz="quarter" idx="12"/>
          </p:nvPr>
        </p:nvSpPr>
        <p:spPr/>
        <p:txBody>
          <a:bodyPr/>
          <a:lstStyle>
            <a:lvl1pPr>
              <a:defRPr/>
            </a:lvl1pPr>
          </a:lstStyle>
          <a:p>
            <a:pPr>
              <a:defRPr/>
            </a:pPr>
            <a:fld id="{DBED569B-4DD9-40A4-86FA-3536461CA143}"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1527952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220FBACC-FC7F-4C6A-84E3-8985843379A3}"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2619702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10" name="Нижний колонтитул 5"/>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371F03E0-2A59-4B70-A953-240BEE378251}"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952574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48EF51EF-89CF-469F-917C-FD1BF11141E5}"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369736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D607F54C-D012-47B2-BE9D-385BB90ABFD8}"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1663290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normAutofit/>
          </a:bodyPr>
          <a:lstStyle/>
          <a:p>
            <a:pPr lvl="0"/>
            <a:endParaRPr lang="ru-RU" noProof="0" smtClean="0"/>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9C13265A-E65E-4E1D-8D2C-3879E600DC5D}"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211875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endParaRPr lang="ru-RU">
              <a:solidFill>
                <a:srgbClr val="DBF5F9">
                  <a:shade val="90000"/>
                </a:srgbClr>
              </a:solidFill>
            </a:endParaRPr>
          </a:p>
        </p:txBody>
      </p:sp>
      <p:sp>
        <p:nvSpPr>
          <p:cNvPr id="5" name="Нижний колонтитул 18"/>
          <p:cNvSpPr>
            <a:spLocks noGrp="1"/>
          </p:cNvSpPr>
          <p:nvPr>
            <p:ph type="ftr" sz="quarter" idx="11"/>
          </p:nvPr>
        </p:nvSpPr>
        <p:spPr/>
        <p:txBody>
          <a:bodyPr/>
          <a:lstStyle>
            <a:lvl1pPr>
              <a:defRPr/>
            </a:lvl1pPr>
          </a:lstStyle>
          <a:p>
            <a:pPr>
              <a:defRPr/>
            </a:pPr>
            <a:endParaRPr lang="ru-RU">
              <a:solidFill>
                <a:srgbClr val="DBF5F9">
                  <a:shade val="90000"/>
                </a:srgbClr>
              </a:solidFill>
            </a:endParaRPr>
          </a:p>
        </p:txBody>
      </p:sp>
      <p:sp>
        <p:nvSpPr>
          <p:cNvPr id="6" name="Номер слайда 26"/>
          <p:cNvSpPr>
            <a:spLocks noGrp="1"/>
          </p:cNvSpPr>
          <p:nvPr>
            <p:ph type="sldNum" sz="quarter" idx="12"/>
          </p:nvPr>
        </p:nvSpPr>
        <p:spPr/>
        <p:txBody>
          <a:bodyPr/>
          <a:lstStyle>
            <a:lvl1pPr>
              <a:defRPr/>
            </a:lvl1pPr>
          </a:lstStyle>
          <a:p>
            <a:pPr>
              <a:defRPr/>
            </a:pPr>
            <a:fld id="{86D6BD99-3A05-4D9E-9E78-3D869BCFDD4D}" type="slidenum">
              <a:rPr lang="ru-RU">
                <a:solidFill>
                  <a:srgbClr val="DBF5F9">
                    <a:shade val="90000"/>
                  </a:srgbClr>
                </a:solidFill>
              </a:rPr>
              <a:pPr>
                <a:defRPr/>
              </a:pPr>
              <a:t>‹#›</a:t>
            </a:fld>
            <a:endParaRPr lang="ru-RU">
              <a:solidFill>
                <a:srgbClr val="DBF5F9">
                  <a:shade val="90000"/>
                </a:srgbClr>
              </a:solidFill>
            </a:endParaRPr>
          </a:p>
        </p:txBody>
      </p:sp>
    </p:spTree>
    <p:extLst>
      <p:ext uri="{BB962C8B-B14F-4D97-AF65-F5344CB8AC3E}">
        <p14:creationId xmlns:p14="http://schemas.microsoft.com/office/powerpoint/2010/main" val="166468322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4345B85A-FE09-4782-B06E-5D5A19FE53AB}"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478087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38B29A16-45DD-4C2A-8E8E-D738A18BCA9A}" type="slidenum">
              <a:rPr lang="ru-RU">
                <a:solidFill>
                  <a:srgbClr val="DBF5F9">
                    <a:shade val="90000"/>
                  </a:srgbClr>
                </a:solidFill>
              </a:rPr>
              <a:pPr>
                <a:defRPr/>
              </a:pPr>
              <a:t>‹#›</a:t>
            </a:fld>
            <a:endParaRPr lang="ru-RU">
              <a:solidFill>
                <a:srgbClr val="DBF5F9">
                  <a:shade val="90000"/>
                </a:srgbClr>
              </a:solidFill>
            </a:endParaRPr>
          </a:p>
        </p:txBody>
      </p:sp>
    </p:spTree>
    <p:extLst>
      <p:ext uri="{BB962C8B-B14F-4D97-AF65-F5344CB8AC3E}">
        <p14:creationId xmlns:p14="http://schemas.microsoft.com/office/powerpoint/2010/main" val="127475364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4D60937E-5BCD-42EE-AA09-DA3AD053E06E}"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6306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9" name="Номер слайда 17"/>
          <p:cNvSpPr>
            <a:spLocks noGrp="1"/>
          </p:cNvSpPr>
          <p:nvPr>
            <p:ph type="sldNum" sz="quarter" idx="12"/>
          </p:nvPr>
        </p:nvSpPr>
        <p:spPr/>
        <p:txBody>
          <a:bodyPr/>
          <a:lstStyle>
            <a:lvl1pPr>
              <a:defRPr/>
            </a:lvl1pPr>
          </a:lstStyle>
          <a:p>
            <a:pPr>
              <a:defRPr/>
            </a:pPr>
            <a:fld id="{C0BD2F81-4E68-4B10-B81A-36046A52E2AE}"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4154034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5" name="Номер слайда 17"/>
          <p:cNvSpPr>
            <a:spLocks noGrp="1"/>
          </p:cNvSpPr>
          <p:nvPr>
            <p:ph type="sldNum" sz="quarter" idx="12"/>
          </p:nvPr>
        </p:nvSpPr>
        <p:spPr/>
        <p:txBody>
          <a:bodyPr/>
          <a:lstStyle>
            <a:lvl1pPr>
              <a:defRPr/>
            </a:lvl1pPr>
          </a:lstStyle>
          <a:p>
            <a:pPr>
              <a:defRPr/>
            </a:pPr>
            <a:fld id="{A722C086-FDFA-4A7D-A989-A9B38275473F}"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354237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4" name="Номер слайда 17"/>
          <p:cNvSpPr>
            <a:spLocks noGrp="1"/>
          </p:cNvSpPr>
          <p:nvPr>
            <p:ph type="sldNum" sz="quarter" idx="12"/>
          </p:nvPr>
        </p:nvSpPr>
        <p:spPr/>
        <p:txBody>
          <a:bodyPr/>
          <a:lstStyle>
            <a:lvl1pPr>
              <a:defRPr/>
            </a:lvl1pPr>
          </a:lstStyle>
          <a:p>
            <a:pPr>
              <a:defRPr/>
            </a:pPr>
            <a:fld id="{800AFA96-D5B9-46F7-B985-07A4529DAFB5}"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126791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BF64180E-0879-4A80-B0A9-467934112AA2}"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796705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10" name="Нижний колонтитул 5"/>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1CC6C7E7-C77A-46B8-8837-FC75F37001E4}"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989205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8AE7528A-3153-49C0-9464-457CF4FFC1EE}"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3884295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B5F15BC8-380F-4BFB-915C-007BD2ED04B9}"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736841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normAutofit/>
          </a:bodyPr>
          <a:lstStyle/>
          <a:p>
            <a:pPr lvl="0"/>
            <a:endParaRPr lang="ru-RU" noProof="0" smtClean="0"/>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9"/>
          <p:cNvSpPr>
            <a:spLocks noGrp="1"/>
          </p:cNvSpPr>
          <p:nvPr>
            <p:ph type="dt" sz="half" idx="10"/>
          </p:nvPr>
        </p:nvSpPr>
        <p:spPr/>
        <p:txBody>
          <a:bodyPr/>
          <a:lstStyle>
            <a:lvl1pPr>
              <a:defRPr/>
            </a:lvl1pPr>
          </a:lstStyle>
          <a:p>
            <a:pPr>
              <a:defRPr/>
            </a:pPr>
            <a:endParaRPr lang="ru-RU">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CC806ECE-E973-4A96-BA30-45188278A625}" type="slidenum">
              <a:rPr lang="ru-RU">
                <a:solidFill>
                  <a:srgbClr val="04617B">
                    <a:shade val="90000"/>
                  </a:srgbClr>
                </a:solidFill>
              </a:rPr>
              <a:pPr>
                <a:defRPr/>
              </a:pPr>
              <a:t>‹#›</a:t>
            </a:fld>
            <a:endParaRPr lang="ru-RU">
              <a:solidFill>
                <a:srgbClr val="04617B">
                  <a:shade val="90000"/>
                </a:srgbClr>
              </a:solidFill>
            </a:endParaRPr>
          </a:p>
        </p:txBody>
      </p:sp>
    </p:spTree>
    <p:extLst>
      <p:ext uri="{BB962C8B-B14F-4D97-AF65-F5344CB8AC3E}">
        <p14:creationId xmlns:p14="http://schemas.microsoft.com/office/powerpoint/2010/main" val="175060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11.02.2021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11.02.2021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11.02.2021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11.02.2021</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075" name="Group 15"/>
          <p:cNvGrpSpPr>
            <a:grpSpLocks noChangeAspect="1"/>
          </p:cNvGrpSpPr>
          <p:nvPr/>
        </p:nvGrpSpPr>
        <p:grpSpPr bwMode="auto">
          <a:xfrm>
            <a:off x="211138" y="1679575"/>
            <a:ext cx="8723312" cy="1330325"/>
            <a:chOff x="-3905251" y="4294188"/>
            <a:chExt cx="13027839" cy="1892300"/>
          </a:xfrm>
        </p:grpSpPr>
        <p:sp>
          <p:nvSpPr>
            <p:cNvPr id="3081"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3082"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sp>
          <p:nvSpPr>
            <p:cNvPr id="3083"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p:nvSpPr>
            <p:cNvPr id="3084"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ru-RU" smtClean="0">
                <a:solidFill>
                  <a:prstClr val="black"/>
                </a:solidFill>
                <a:latin typeface="Arial" charset="0"/>
              </a:endParaRPr>
            </a:p>
          </p:txBody>
        </p:sp>
        <p:sp useBgFill="1">
          <p:nvSpPr>
            <p:cNvPr id="3085"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mtClean="0">
                <a:solidFill>
                  <a:prstClr val="black"/>
                </a:solidFill>
                <a:latin typeface="Arial" charset="0"/>
              </a:endParaRPr>
            </a:p>
          </p:txBody>
        </p:sp>
      </p:grpSp>
      <p:sp>
        <p:nvSpPr>
          <p:cNvPr id="3076"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rgbClr val="073E87"/>
                </a:solidFill>
                <a:latin typeface="Candara"/>
              </a:defRPr>
            </a:lvl1pPr>
          </a:lstStyle>
          <a:p>
            <a:pPr>
              <a:defRPr/>
            </a:pPr>
            <a:fld id="{B67F6F2C-1D5F-466D-80D5-D89DCA27E755}" type="datetimeFigureOut">
              <a:rPr lang="ru-RU"/>
              <a:pPr>
                <a:defRPr/>
              </a:pPr>
              <a:t>11.02.2021</a:t>
            </a:fld>
            <a:endParaRPr lang="ru-RU"/>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rgbClr val="073E87"/>
                </a:solidFill>
                <a:latin typeface="Candara"/>
              </a:defRPr>
            </a:lvl1pPr>
          </a:lstStyle>
          <a:p>
            <a:pPr>
              <a:defRPr/>
            </a:pPr>
            <a:endParaRPr lang="ru-RU"/>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rgbClr val="073E87"/>
                </a:solidFill>
                <a:latin typeface="Candara"/>
              </a:defRPr>
            </a:lvl1pPr>
          </a:lstStyle>
          <a:p>
            <a:pPr>
              <a:defRPr/>
            </a:pPr>
            <a:fld id="{6B940B55-FC66-4F29-88ED-3946CB6A6C56}" type="slidenum">
              <a:rPr lang="ru-RU"/>
              <a:pPr>
                <a:defRPr/>
              </a:pPr>
              <a:t>‹#›</a:t>
            </a:fld>
            <a:endParaRPr lang="ru-RU"/>
          </a:p>
        </p:txBody>
      </p:sp>
      <p:sp>
        <p:nvSpPr>
          <p:cNvPr id="3080"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26324742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solidFill>
                  <a:srgbClr val="073E87"/>
                </a:solidFill>
              </a:rPr>
              <a:pPr/>
              <a:t>11.02.2021</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solidFill>
                  <a:srgbClr val="073E87"/>
                </a:solidFill>
              </a: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40009717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ru-RU">
              <a:solidFill>
                <a:srgbClr val="04617B">
                  <a:shade val="90000"/>
                </a:srgbClr>
              </a:solidFill>
              <a:latin typeface="Arial" charset="0"/>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ru-RU">
              <a:solidFill>
                <a:srgbClr val="04617B">
                  <a:shade val="90000"/>
                </a:srgbClr>
              </a:solidFill>
              <a:latin typeface="Arial" charset="0"/>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5BFAC992-1F63-4856-9A27-BB435F4D554D}" type="slidenum">
              <a:rPr lang="ru-RU">
                <a:solidFill>
                  <a:srgbClr val="04617B">
                    <a:shade val="90000"/>
                  </a:srgbClr>
                </a:solidFill>
                <a:latin typeface="Arial" charset="0"/>
              </a:rPr>
              <a:pPr fontAlgn="base">
                <a:spcBef>
                  <a:spcPct val="0"/>
                </a:spcBef>
                <a:spcAft>
                  <a:spcPct val="0"/>
                </a:spcAft>
                <a:defRPr/>
              </a:pPr>
              <a:t>‹#›</a:t>
            </a:fld>
            <a:endParaRPr lang="ru-RU">
              <a:solidFill>
                <a:srgbClr val="04617B">
                  <a:shade val="90000"/>
                </a:srgbClr>
              </a:solidFill>
              <a:latin typeface="Arial" charset="0"/>
            </a:endParaRPr>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val="22583811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ru-RU">
              <a:solidFill>
                <a:srgbClr val="04617B">
                  <a:shade val="90000"/>
                </a:srgbClr>
              </a:solidFill>
              <a:latin typeface="Arial" charset="0"/>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ru-RU">
              <a:solidFill>
                <a:srgbClr val="04617B">
                  <a:shade val="90000"/>
                </a:srgbClr>
              </a:solidFill>
              <a:latin typeface="Arial" charset="0"/>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5A3B1D53-0567-4A10-90CE-236EA6740D71}" type="slidenum">
              <a:rPr lang="ru-RU">
                <a:solidFill>
                  <a:srgbClr val="04617B">
                    <a:shade val="90000"/>
                  </a:srgbClr>
                </a:solidFill>
                <a:latin typeface="Arial" charset="0"/>
              </a:rPr>
              <a:pPr fontAlgn="base">
                <a:spcBef>
                  <a:spcPct val="0"/>
                </a:spcBef>
                <a:spcAft>
                  <a:spcPct val="0"/>
                </a:spcAft>
                <a:defRPr/>
              </a:pPr>
              <a:t>‹#›</a:t>
            </a:fld>
            <a:endParaRPr lang="ru-RU">
              <a:solidFill>
                <a:srgbClr val="04617B">
                  <a:shade val="90000"/>
                </a:srgbClr>
              </a:solidFill>
              <a:latin typeface="Arial" charset="0"/>
            </a:endParaRPr>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val="36503272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zhetysutv"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kk.wikipedia.org/wiki/%D0%90%D2%9B%D1%82%D0%B0%D0%B1%D0%B0%D0%BD_%D1%88%D2%B1%D0%B1%D1%8B%D1%80%D1%8B%D0%BD%D0%B4%D1%8B" TargetMode="External"/><Relationship Id="rId2" Type="http://schemas.openxmlformats.org/officeDocument/2006/relationships/hyperlink" Target="https://kk.wikipedia.org/wiki/%D2%B0%D0%BB%D1%8B_%D0%B6%D2%AF%D0%B7" TargetMode="External"/><Relationship Id="rId1" Type="http://schemas.openxmlformats.org/officeDocument/2006/relationships/slideLayout" Target="../slideLayouts/slideLayout6.xml"/><Relationship Id="rId6" Type="http://schemas.openxmlformats.org/officeDocument/2006/relationships/hyperlink" Target="https://kk.wikipedia.org/wiki/%D2%AE%D1%88%D1%82%D3%A9%D0%B1%D0%B5" TargetMode="External"/><Relationship Id="rId5" Type="http://schemas.openxmlformats.org/officeDocument/2006/relationships/hyperlink" Target="https://kk.wikipedia.org/wiki/%D0%90%D0%BB%D0%BC%D0%B0%D1%82%D1%8B_%D0%BE%D0%B1%D0%BB%D1%8B%D1%81%D1%8B" TargetMode="External"/><Relationship Id="rId4" Type="http://schemas.openxmlformats.org/officeDocument/2006/relationships/hyperlink" Target="https://kk.wikipedia.org/wiki/%D0%86%D0%BB%D0%B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kk.wikipedia.org/wiki/%D0%86%D0%BB%D0%B5" TargetMode="External"/><Relationship Id="rId2" Type="http://schemas.openxmlformats.org/officeDocument/2006/relationships/hyperlink" Target="https://kk.wikipedia.org/wiki/%D0%90%D2%9B%D1%82%D0%B0%D0%B1%D0%B0%D0%BD_%D1%88%D2%B1%D0%B1%D1%8B%D1%80%D1%8B%D0%BD%D0%B4%D1%8B" TargetMode="External"/><Relationship Id="rId1" Type="http://schemas.openxmlformats.org/officeDocument/2006/relationships/slideLayout" Target="../slideLayouts/slideLayout6.xml"/><Relationship Id="rId5" Type="http://schemas.openxmlformats.org/officeDocument/2006/relationships/hyperlink" Target="https://kk.wikipedia.org/wiki/%D2%AE%D1%88%D1%82%D3%A9%D0%B1%D0%B5" TargetMode="External"/><Relationship Id="rId4" Type="http://schemas.openxmlformats.org/officeDocument/2006/relationships/hyperlink" Target="https://kk.wikipedia.org/wiki/%D0%90%D0%BB%D0%BC%D0%B0%D1%82%D1%8B_%D0%BE%D0%B1%D0%BB%D1%8B%D1%81%D1%8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3"/>
          <p:cNvSpPr>
            <a:spLocks noChangeArrowheads="1"/>
          </p:cNvSpPr>
          <p:nvPr/>
        </p:nvSpPr>
        <p:spPr bwMode="auto">
          <a:xfrm>
            <a:off x="323850" y="1052513"/>
            <a:ext cx="849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kk-KZ" sz="2400" b="1" dirty="0" smtClean="0">
                <a:solidFill>
                  <a:srgbClr val="0000FF"/>
                </a:solidFill>
                <a:latin typeface="Times New Roman" pitchFamily="18" charset="0"/>
                <a:cs typeface="Times New Roman" pitchFamily="18" charset="0"/>
              </a:rPr>
              <a:t>Алматы облысы, Қаратал ауданы</a:t>
            </a:r>
            <a:r>
              <a:rPr lang="kk-KZ" sz="2400" b="1" dirty="0" smtClean="0">
                <a:solidFill>
                  <a:srgbClr val="0000FF"/>
                </a:solidFill>
                <a:latin typeface="Times New Roman" pitchFamily="18" charset="0"/>
                <a:cs typeface="Times New Roman" pitchFamily="18" charset="0"/>
              </a:rPr>
              <a:t>, Үштөбе қаласы</a:t>
            </a:r>
            <a:endParaRPr lang="kk-KZ" sz="2400" b="1" dirty="0" smtClean="0">
              <a:solidFill>
                <a:srgbClr val="0000FF"/>
              </a:solidFill>
              <a:latin typeface="Times New Roman" pitchFamily="18" charset="0"/>
              <a:cs typeface="Times New Roman" pitchFamily="18" charset="0"/>
            </a:endParaRPr>
          </a:p>
          <a:p>
            <a:pPr algn="ctr" fontAlgn="base">
              <a:spcBef>
                <a:spcPct val="0"/>
              </a:spcBef>
              <a:spcAft>
                <a:spcPct val="0"/>
              </a:spcAft>
            </a:pPr>
            <a:r>
              <a:rPr lang="kk-KZ" sz="2400" b="1" dirty="0" smtClean="0">
                <a:solidFill>
                  <a:srgbClr val="0000FF"/>
                </a:solidFill>
                <a:latin typeface="Times New Roman" pitchFamily="18" charset="0"/>
                <a:cs typeface="Times New Roman" pitchFamily="18" charset="0"/>
              </a:rPr>
              <a:t>І.Есенберлин атындағы МДШО бар орта мектеп </a:t>
            </a:r>
            <a:endParaRPr lang="ru-RU" sz="2400" b="1" dirty="0" smtClean="0">
              <a:solidFill>
                <a:srgbClr val="0000FF"/>
              </a:solidFill>
            </a:endParaRPr>
          </a:p>
        </p:txBody>
      </p:sp>
      <p:sp>
        <p:nvSpPr>
          <p:cNvPr id="33795" name="Прямоугольник 4"/>
          <p:cNvSpPr>
            <a:spLocks noChangeArrowheads="1"/>
          </p:cNvSpPr>
          <p:nvPr/>
        </p:nvSpPr>
        <p:spPr bwMode="auto">
          <a:xfrm>
            <a:off x="323850" y="3157538"/>
            <a:ext cx="81359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kk-KZ" sz="2800" b="1" dirty="0" smtClean="0">
                <a:solidFill>
                  <a:srgbClr val="0000FF"/>
                </a:solidFill>
                <a:latin typeface="Times New Roman" pitchFamily="18" charset="0"/>
                <a:cs typeface="Times New Roman" pitchFamily="18" charset="0"/>
              </a:rPr>
              <a:t>Тарих-география пәнінің  мұғалімі: </a:t>
            </a:r>
          </a:p>
          <a:p>
            <a:pPr fontAlgn="base">
              <a:spcBef>
                <a:spcPct val="0"/>
              </a:spcBef>
              <a:spcAft>
                <a:spcPct val="0"/>
              </a:spcAft>
            </a:pPr>
            <a:r>
              <a:rPr lang="kk-KZ" sz="2800" b="1" dirty="0" smtClean="0">
                <a:solidFill>
                  <a:srgbClr val="0000FF"/>
                </a:solidFill>
                <a:latin typeface="Times New Roman" pitchFamily="18" charset="0"/>
                <a:cs typeface="Times New Roman" pitchFamily="18" charset="0"/>
              </a:rPr>
              <a:t>Отарбаева Гульназ Қайроллақызы</a:t>
            </a:r>
          </a:p>
          <a:p>
            <a:pPr fontAlgn="base">
              <a:spcBef>
                <a:spcPct val="0"/>
              </a:spcBef>
              <a:spcAft>
                <a:spcPct val="0"/>
              </a:spcAft>
            </a:pPr>
            <a:endParaRPr lang="ru-RU" sz="2800" dirty="0" smtClean="0">
              <a:solidFill>
                <a:srgbClr val="0000FF"/>
              </a:solidFill>
            </a:endParaRPr>
          </a:p>
        </p:txBody>
      </p:sp>
    </p:spTree>
    <p:extLst>
      <p:ext uri="{BB962C8B-B14F-4D97-AF65-F5344CB8AC3E}">
        <p14:creationId xmlns:p14="http://schemas.microsoft.com/office/powerpoint/2010/main" val="1433642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02440"/>
          </a:xfrm>
        </p:spPr>
        <p:txBody>
          <a:bodyPr>
            <a:normAutofit/>
          </a:bodyPr>
          <a:lstStyle/>
          <a:p>
            <a:r>
              <a:rPr lang="kk-KZ" sz="2800" dirty="0" smtClean="0">
                <a:solidFill>
                  <a:srgbClr val="C00000"/>
                </a:solidFill>
                <a:latin typeface="Times New Roman" pitchFamily="18" charset="0"/>
                <a:cs typeface="Times New Roman" pitchFamily="18" charset="0"/>
              </a:rPr>
              <a:t>Кері байланыс</a:t>
            </a:r>
            <a:br>
              <a:rPr lang="kk-KZ" sz="2800" dirty="0" smtClean="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pic>
        <p:nvPicPr>
          <p:cNvPr id="4098" name="Picture 2" descr="Картинки по запросу &quot;кері байланыс түрлері суреттер СМС&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784976" cy="555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20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4896544"/>
          </a:xfrm>
        </p:spPr>
        <p:txBody>
          <a:bodyPr>
            <a:noAutofit/>
          </a:bodyPr>
          <a:lstStyle/>
          <a:p>
            <a:pPr lvl="0" fontAlgn="base">
              <a:spcAft>
                <a:spcPct val="0"/>
              </a:spcAft>
            </a:pPr>
            <a:r>
              <a:rPr lang="kk-KZ" sz="3200" b="1" dirty="0" smtClean="0">
                <a:solidFill>
                  <a:srgbClr val="C00000"/>
                </a:solidFill>
                <a:latin typeface="Times New Roman" pitchFamily="18" charset="0"/>
                <a:ea typeface="+mn-ea"/>
                <a:cs typeface="Times New Roman" pitchFamily="18" charset="0"/>
              </a:rPr>
              <a:t/>
            </a:r>
            <a:br>
              <a:rPr lang="kk-KZ" sz="3200" b="1" dirty="0" smtClean="0">
                <a:solidFill>
                  <a:srgbClr val="C00000"/>
                </a:solidFill>
                <a:latin typeface="Times New Roman" pitchFamily="18" charset="0"/>
                <a:ea typeface="+mn-ea"/>
                <a:cs typeface="Times New Roman" pitchFamily="18" charset="0"/>
              </a:rPr>
            </a:br>
            <a:r>
              <a:rPr lang="kk-KZ" sz="3200" b="1" dirty="0" smtClean="0">
                <a:solidFill>
                  <a:srgbClr val="C00000"/>
                </a:solidFill>
                <a:latin typeface="Times New Roman" pitchFamily="18" charset="0"/>
                <a:ea typeface="+mn-ea"/>
                <a:cs typeface="Times New Roman" pitchFamily="18" charset="0"/>
              </a:rPr>
              <a:t>«</a:t>
            </a:r>
            <a:r>
              <a:rPr lang="kk-KZ" sz="3200" b="1" dirty="0">
                <a:solidFill>
                  <a:srgbClr val="C00000"/>
                </a:solidFill>
                <a:latin typeface="Times New Roman" pitchFamily="18" charset="0"/>
                <a:ea typeface="+mn-ea"/>
                <a:cs typeface="Times New Roman" pitchFamily="18" charset="0"/>
              </a:rPr>
              <a:t>Миға шабуыл»</a:t>
            </a:r>
            <a:r>
              <a:rPr lang="kk-KZ" sz="3200" b="1" dirty="0">
                <a:solidFill>
                  <a:srgbClr val="2D07B9"/>
                </a:solidFill>
                <a:latin typeface="Times New Roman" pitchFamily="18" charset="0"/>
                <a:ea typeface="+mn-ea"/>
                <a:cs typeface="Times New Roman" pitchFamily="18" charset="0"/>
              </a:rPr>
              <a:t/>
            </a:r>
            <a:br>
              <a:rPr lang="kk-KZ" sz="3200" b="1" dirty="0">
                <a:solidFill>
                  <a:srgbClr val="2D07B9"/>
                </a:solidFill>
                <a:latin typeface="Times New Roman" pitchFamily="18" charset="0"/>
                <a:ea typeface="+mn-ea"/>
                <a:cs typeface="Times New Roman" pitchFamily="18" charset="0"/>
              </a:rPr>
            </a:br>
            <a:r>
              <a:rPr lang="kk-KZ" sz="3200" dirty="0" smtClean="0">
                <a:solidFill>
                  <a:srgbClr val="2D07B9"/>
                </a:solidFill>
                <a:latin typeface="Times New Roman" pitchFamily="18" charset="0"/>
                <a:cs typeface="Times New Roman" pitchFamily="18" charset="0"/>
              </a:rPr>
              <a:t>Даласына дана болып тараған </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Ел ардақтылары: </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Ескелді, Балпық, </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Жолбарыс, Қарымбай әулие,</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Айту би, Жәлменде би,</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Пышан ақын – мәңгі жасар </a:t>
            </a:r>
            <a:br>
              <a:rPr lang="kk-KZ" sz="3200" dirty="0" smtClean="0">
                <a:solidFill>
                  <a:srgbClr val="2D07B9"/>
                </a:solidFill>
                <a:latin typeface="Times New Roman" pitchFamily="18" charset="0"/>
                <a:cs typeface="Times New Roman" pitchFamily="18" charset="0"/>
              </a:rPr>
            </a:br>
            <a:r>
              <a:rPr lang="kk-KZ" sz="3200" dirty="0">
                <a:solidFill>
                  <a:srgbClr val="2D07B9"/>
                </a:solidFill>
                <a:latin typeface="Times New Roman" pitchFamily="18" charset="0"/>
                <a:cs typeface="Times New Roman" pitchFamily="18" charset="0"/>
              </a:rPr>
              <a:t> </a:t>
            </a:r>
            <a:r>
              <a:rPr lang="kk-KZ" sz="3200" dirty="0" smtClean="0">
                <a:solidFill>
                  <a:srgbClr val="2D07B9"/>
                </a:solidFill>
                <a:latin typeface="Times New Roman" pitchFamily="18" charset="0"/>
                <a:cs typeface="Times New Roman" pitchFamily="18" charset="0"/>
              </a:rPr>
              <a:t>      асылдарымыз.</a:t>
            </a:r>
            <a:r>
              <a:rPr lang="ru-RU" sz="3200" dirty="0" smtClean="0">
                <a:solidFill>
                  <a:srgbClr val="2D07B9"/>
                </a:solidFill>
                <a:latin typeface="Times New Roman" pitchFamily="18" charset="0"/>
                <a:cs typeface="Times New Roman" pitchFamily="18" charset="0"/>
              </a:rPr>
              <a:t/>
            </a:r>
            <a:br>
              <a:rPr lang="ru-RU" sz="3200" dirty="0" smtClean="0">
                <a:solidFill>
                  <a:srgbClr val="2D07B9"/>
                </a:solidFill>
                <a:latin typeface="Times New Roman" pitchFamily="18" charset="0"/>
                <a:cs typeface="Times New Roman" pitchFamily="18" charset="0"/>
              </a:rPr>
            </a:br>
            <a:r>
              <a:rPr lang="ru-RU" sz="3200" dirty="0" err="1" smtClean="0">
                <a:solidFill>
                  <a:srgbClr val="2D07B9"/>
                </a:solidFill>
                <a:latin typeface="Times New Roman" pitchFamily="18" charset="0"/>
                <a:cs typeface="Times New Roman" pitchFamily="18" charset="0"/>
              </a:rPr>
              <a:t>Биыл</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туылғанына</a:t>
            </a:r>
            <a:r>
              <a:rPr lang="ru-RU" sz="3200" dirty="0" smtClean="0">
                <a:solidFill>
                  <a:srgbClr val="2D07B9"/>
                </a:solidFill>
                <a:latin typeface="Times New Roman" pitchFamily="18" charset="0"/>
                <a:cs typeface="Times New Roman" pitchFamily="18" charset="0"/>
              </a:rPr>
              <a:t> 350 </a:t>
            </a:r>
            <a:r>
              <a:rPr lang="ru-RU" sz="3200" dirty="0" err="1" smtClean="0">
                <a:solidFill>
                  <a:srgbClr val="2D07B9"/>
                </a:solidFill>
                <a:latin typeface="Times New Roman" pitchFamily="18" charset="0"/>
                <a:cs typeface="Times New Roman" pitchFamily="18" charset="0"/>
              </a:rPr>
              <a:t>жыл</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болған</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қазақтың</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әулие</a:t>
            </a:r>
            <a:r>
              <a:rPr lang="ru-RU" sz="3200" dirty="0" smtClean="0">
                <a:solidFill>
                  <a:srgbClr val="2D07B9"/>
                </a:solidFill>
                <a:latin typeface="Times New Roman" pitchFamily="18" charset="0"/>
                <a:cs typeface="Times New Roman" pitchFamily="18" charset="0"/>
              </a:rPr>
              <a:t> батыры!?</a:t>
            </a:r>
            <a:br>
              <a:rPr lang="ru-RU" sz="3200" dirty="0" smtClean="0">
                <a:solidFill>
                  <a:srgbClr val="2D07B9"/>
                </a:solidFill>
                <a:latin typeface="Times New Roman" pitchFamily="18" charset="0"/>
                <a:cs typeface="Times New Roman" pitchFamily="18" charset="0"/>
              </a:rPr>
            </a:br>
            <a:r>
              <a:rPr lang="ru-RU" sz="3200" dirty="0" err="1" smtClean="0">
                <a:solidFill>
                  <a:srgbClr val="2D07B9"/>
                </a:solidFill>
                <a:latin typeface="Times New Roman" pitchFamily="18" charset="0"/>
                <a:cs typeface="Times New Roman" pitchFamily="18" charset="0"/>
              </a:rPr>
              <a:t>Көпшілік</a:t>
            </a:r>
            <a:r>
              <a:rPr lang="ru-RU" sz="3200" dirty="0" smtClean="0">
                <a:solidFill>
                  <a:srgbClr val="2D07B9"/>
                </a:solidFill>
                <a:latin typeface="Times New Roman" pitchFamily="18" charset="0"/>
                <a:cs typeface="Times New Roman" pitchFamily="18" charset="0"/>
              </a:rPr>
              <a:t> оны «</a:t>
            </a:r>
            <a:r>
              <a:rPr lang="ru-RU" sz="3200" dirty="0" err="1" smtClean="0">
                <a:solidFill>
                  <a:srgbClr val="2D07B9"/>
                </a:solidFill>
                <a:latin typeface="Times New Roman" pitchFamily="18" charset="0"/>
                <a:cs typeface="Times New Roman" pitchFamily="18" charset="0"/>
              </a:rPr>
              <a:t>Шұбар</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ата</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деп</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атаған</a:t>
            </a:r>
            <a:r>
              <a:rPr lang="ru-RU" sz="3200" dirty="0" smtClean="0">
                <a:solidFill>
                  <a:srgbClr val="2D07B9"/>
                </a:solidFill>
                <a:latin typeface="Times New Roman" pitchFamily="18" charset="0"/>
                <a:cs typeface="Times New Roman" pitchFamily="18" charset="0"/>
              </a:rPr>
              <a:t>.</a:t>
            </a:r>
            <a:br>
              <a:rPr lang="ru-RU" sz="3200" dirty="0" smtClean="0">
                <a:solidFill>
                  <a:srgbClr val="2D07B9"/>
                </a:solidFill>
                <a:latin typeface="Times New Roman" pitchFamily="18" charset="0"/>
                <a:cs typeface="Times New Roman" pitchFamily="18" charset="0"/>
              </a:rPr>
            </a:br>
            <a:r>
              <a:rPr lang="ru-RU" sz="3200" dirty="0" err="1" smtClean="0">
                <a:solidFill>
                  <a:srgbClr val="2D07B9"/>
                </a:solidFill>
                <a:latin typeface="Times New Roman" pitchFamily="18" charset="0"/>
                <a:cs typeface="Times New Roman" pitchFamily="18" charset="0"/>
              </a:rPr>
              <a:t>Бейнежазбаға</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назар</a:t>
            </a:r>
            <a:r>
              <a:rPr lang="ru-RU" sz="3200" dirty="0" smtClean="0">
                <a:solidFill>
                  <a:srgbClr val="2D07B9"/>
                </a:solidFill>
                <a:latin typeface="Times New Roman" pitchFamily="18" charset="0"/>
                <a:cs typeface="Times New Roman" pitchFamily="18" charset="0"/>
              </a:rPr>
              <a:t> </a:t>
            </a:r>
            <a:r>
              <a:rPr lang="ru-RU" sz="3200" dirty="0" err="1" smtClean="0">
                <a:solidFill>
                  <a:srgbClr val="2D07B9"/>
                </a:solidFill>
                <a:latin typeface="Times New Roman" pitchFamily="18" charset="0"/>
                <a:cs typeface="Times New Roman" pitchFamily="18" charset="0"/>
              </a:rPr>
              <a:t>аударамыз</a:t>
            </a:r>
            <a:r>
              <a:rPr lang="ru-RU" sz="3200" dirty="0" smtClean="0">
                <a:solidFill>
                  <a:srgbClr val="2D07B9"/>
                </a:solidFill>
                <a:latin typeface="Times New Roman" pitchFamily="18" charset="0"/>
                <a:cs typeface="Times New Roman" pitchFamily="18" charset="0"/>
              </a:rPr>
              <a:t>!</a:t>
            </a:r>
            <a:br>
              <a:rPr lang="ru-RU" sz="3200" dirty="0" smtClean="0">
                <a:solidFill>
                  <a:srgbClr val="2D07B9"/>
                </a:solidFill>
                <a:latin typeface="Times New Roman" pitchFamily="18" charset="0"/>
                <a:cs typeface="Times New Roman" pitchFamily="18" charset="0"/>
              </a:rPr>
            </a:br>
            <a:r>
              <a:rPr lang="en-US" sz="3200" dirty="0" smtClean="0">
                <a:latin typeface="Roboto"/>
                <a:hlinkClick r:id="rId3"/>
              </a:rPr>
              <a:t>https</a:t>
            </a:r>
            <a:r>
              <a:rPr lang="en-US" sz="3200" dirty="0">
                <a:latin typeface="Roboto"/>
                <a:hlinkClick r:id="rId3"/>
              </a:rPr>
              <a:t>://www.facebook.com/zhetysutv</a:t>
            </a:r>
            <a:endParaRPr lang="ru-RU" sz="3200" dirty="0">
              <a:solidFill>
                <a:srgbClr val="2D07B9"/>
              </a:solidFill>
              <a:latin typeface="Times New Roman" pitchFamily="18" charset="0"/>
              <a:cs typeface="Times New Roman" pitchFamily="18" charset="0"/>
            </a:endParaRPr>
          </a:p>
        </p:txBody>
      </p:sp>
    </p:spTree>
    <p:extLst>
      <p:ext uri="{BB962C8B-B14F-4D97-AF65-F5344CB8AC3E}">
        <p14:creationId xmlns:p14="http://schemas.microsoft.com/office/powerpoint/2010/main" val="401630725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4098784"/>
          </a:xfrm>
        </p:spPr>
        <p:txBody>
          <a:bodyPr>
            <a:normAutofit fontScale="90000"/>
          </a:bodyPr>
          <a:lstStyle/>
          <a:p>
            <a:r>
              <a:rPr lang="ru-RU" sz="3600" b="1" dirty="0" err="1" smtClean="0">
                <a:solidFill>
                  <a:srgbClr val="2D07B9"/>
                </a:solidFill>
                <a:latin typeface="Times New Roman" pitchFamily="18" charset="0"/>
                <a:cs typeface="Times New Roman" pitchFamily="18" charset="0"/>
              </a:rPr>
              <a:t>Танымды</a:t>
            </a:r>
            <a:r>
              <a:rPr lang="kk-KZ" sz="3600" b="1" dirty="0" smtClean="0">
                <a:solidFill>
                  <a:srgbClr val="2D07B9"/>
                </a:solidFill>
                <a:latin typeface="Times New Roman" pitchFamily="18" charset="0"/>
                <a:cs typeface="Times New Roman" pitchFamily="18" charset="0"/>
              </a:rPr>
              <a:t>қ сабақ</a:t>
            </a:r>
            <a:br>
              <a:rPr lang="kk-KZ" sz="3600" b="1" dirty="0" smtClean="0">
                <a:solidFill>
                  <a:srgbClr val="2D07B9"/>
                </a:solidFill>
                <a:latin typeface="Times New Roman" pitchFamily="18" charset="0"/>
                <a:cs typeface="Times New Roman" pitchFamily="18" charset="0"/>
              </a:rPr>
            </a:br>
            <a:r>
              <a:rPr lang="kk-KZ" sz="3600" b="1" dirty="0" smtClean="0">
                <a:solidFill>
                  <a:srgbClr val="2D07B9"/>
                </a:solidFill>
                <a:latin typeface="Times New Roman" pitchFamily="18" charset="0"/>
                <a:cs typeface="Times New Roman" pitchFamily="18" charset="0"/>
              </a:rPr>
              <a:t>7-сынып</a:t>
            </a:r>
            <a:br>
              <a:rPr lang="kk-KZ" sz="3600" b="1" dirty="0" smtClean="0">
                <a:solidFill>
                  <a:srgbClr val="2D07B9"/>
                </a:solidFill>
                <a:latin typeface="Times New Roman" pitchFamily="18" charset="0"/>
                <a:cs typeface="Times New Roman" pitchFamily="18" charset="0"/>
              </a:rPr>
            </a:br>
            <a:r>
              <a:rPr lang="kk-KZ" sz="3600" b="1" dirty="0" smtClean="0">
                <a:solidFill>
                  <a:srgbClr val="2D07B9"/>
                </a:solidFill>
                <a:latin typeface="Times New Roman" pitchFamily="18" charset="0"/>
                <a:cs typeface="Times New Roman" pitchFamily="18" charset="0"/>
              </a:rPr>
              <a:t>Сабақтың тақырыбы: </a:t>
            </a:r>
            <a:br>
              <a:rPr lang="kk-KZ" sz="3600" b="1" dirty="0" smtClean="0">
                <a:solidFill>
                  <a:srgbClr val="2D07B9"/>
                </a:solidFill>
                <a:latin typeface="Times New Roman" pitchFamily="18" charset="0"/>
                <a:cs typeface="Times New Roman" pitchFamily="18" charset="0"/>
              </a:rPr>
            </a:br>
            <a:r>
              <a:rPr lang="kk-KZ" sz="3600" b="1" dirty="0" smtClean="0">
                <a:solidFill>
                  <a:srgbClr val="2D07B9"/>
                </a:solidFill>
                <a:latin typeface="Times New Roman" pitchFamily="18" charset="0"/>
                <a:cs typeface="Times New Roman" pitchFamily="18" charset="0"/>
              </a:rPr>
              <a:t>« </a:t>
            </a:r>
            <a:r>
              <a:rPr lang="kk-KZ" sz="2800" b="1" i="1" dirty="0" smtClean="0">
                <a:solidFill>
                  <a:srgbClr val="2D07B9"/>
                </a:solidFill>
                <a:latin typeface="Times New Roman" pitchFamily="18" charset="0"/>
                <a:cs typeface="Times New Roman" pitchFamily="18" charset="0"/>
              </a:rPr>
              <a:t>Қазақтың әулие батыры-Жолбарыс Жылқайдарұлы» </a:t>
            </a:r>
            <a:r>
              <a:rPr lang="kk-KZ" sz="3600" b="1" i="1" dirty="0" smtClean="0">
                <a:solidFill>
                  <a:srgbClr val="2D07B9"/>
                </a:solidFill>
                <a:latin typeface="Times New Roman" pitchFamily="18" charset="0"/>
                <a:cs typeface="Times New Roman" pitchFamily="18" charset="0"/>
              </a:rPr>
              <a:t> </a:t>
            </a:r>
            <a:br>
              <a:rPr lang="kk-KZ" sz="3600" b="1" i="1" dirty="0" smtClean="0">
                <a:solidFill>
                  <a:srgbClr val="2D07B9"/>
                </a:solidFill>
                <a:latin typeface="Times New Roman" pitchFamily="18" charset="0"/>
                <a:cs typeface="Times New Roman" pitchFamily="18" charset="0"/>
              </a:rPr>
            </a:br>
            <a:r>
              <a:rPr lang="kk-KZ" b="1" dirty="0" smtClean="0">
                <a:solidFill>
                  <a:srgbClr val="0000FF"/>
                </a:solidFill>
                <a:latin typeface="Times New Roman"/>
                <a:ea typeface="Calibri"/>
              </a:rPr>
              <a:t>(</a:t>
            </a:r>
            <a:r>
              <a:rPr lang="kk-KZ" sz="3200" b="1" dirty="0" smtClean="0">
                <a:solidFill>
                  <a:srgbClr val="0000FF"/>
                </a:solidFill>
                <a:latin typeface="Times New Roman"/>
                <a:ea typeface="Calibri"/>
              </a:rPr>
              <a:t>Ж.Жылқайдарұлының туғанына 350 </a:t>
            </a:r>
            <a:r>
              <a:rPr lang="kk-KZ" sz="3200" b="1" dirty="0">
                <a:solidFill>
                  <a:srgbClr val="0000FF"/>
                </a:solidFill>
                <a:latin typeface="Times New Roman"/>
                <a:ea typeface="Calibri"/>
              </a:rPr>
              <a:t>жыл</a:t>
            </a:r>
            <a:r>
              <a:rPr lang="kk-KZ" sz="3200" dirty="0">
                <a:solidFill>
                  <a:srgbClr val="0000FF"/>
                </a:solidFill>
                <a:latin typeface="Times New Roman"/>
                <a:ea typeface="Calibri"/>
              </a:rPr>
              <a:t>)</a:t>
            </a:r>
            <a:r>
              <a:rPr lang="kk-KZ" sz="3200" b="1" i="1" dirty="0">
                <a:solidFill>
                  <a:srgbClr val="0000FF"/>
                </a:solidFill>
                <a:latin typeface="Times New Roman" pitchFamily="18" charset="0"/>
                <a:cs typeface="Times New Roman" pitchFamily="18" charset="0"/>
              </a:rPr>
              <a:t/>
            </a:r>
            <a:br>
              <a:rPr lang="kk-KZ" sz="3200" b="1" i="1" dirty="0">
                <a:solidFill>
                  <a:srgbClr val="0000FF"/>
                </a:solidFill>
                <a:latin typeface="Times New Roman" pitchFamily="18" charset="0"/>
                <a:cs typeface="Times New Roman" pitchFamily="18" charset="0"/>
              </a:rPr>
            </a:br>
            <a:r>
              <a:rPr lang="kk-KZ" sz="3200" b="1" i="1" dirty="0">
                <a:solidFill>
                  <a:srgbClr val="0F0A76"/>
                </a:solidFill>
                <a:latin typeface="Times New Roman" pitchFamily="18" charset="0"/>
                <a:cs typeface="Times New Roman" pitchFamily="18" charset="0"/>
              </a:rPr>
              <a:t/>
            </a:r>
            <a:br>
              <a:rPr lang="kk-KZ" sz="3200" b="1" i="1" dirty="0">
                <a:solidFill>
                  <a:srgbClr val="0F0A76"/>
                </a:solidFill>
                <a:latin typeface="Times New Roman" pitchFamily="18" charset="0"/>
                <a:cs typeface="Times New Roman" pitchFamily="18" charset="0"/>
              </a:rPr>
            </a:br>
            <a:endParaRPr lang="ru-RU" sz="3600" b="1" i="1" dirty="0">
              <a:solidFill>
                <a:srgbClr val="2D07B9"/>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939" y="3284984"/>
            <a:ext cx="2749550"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77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pPr>
              <a:lnSpc>
                <a:spcPct val="115000"/>
              </a:lnSpc>
              <a:spcAft>
                <a:spcPts val="1000"/>
              </a:spcAft>
            </a:pPr>
            <a:r>
              <a:rPr lang="kk-KZ" sz="2800" dirty="0" smtClean="0">
                <a:solidFill>
                  <a:srgbClr val="C00000"/>
                </a:solidFill>
                <a:latin typeface="Times New Roman" pitchFamily="18" charset="0"/>
                <a:cs typeface="Times New Roman" pitchFamily="18" charset="0"/>
              </a:rPr>
              <a:t>Мақсаты:</a:t>
            </a:r>
            <a:r>
              <a:rPr lang="kk-KZ" sz="2800" dirty="0" smtClean="0">
                <a:solidFill>
                  <a:srgbClr val="2D07B9"/>
                </a:solidFill>
                <a:latin typeface="Times New Roman" pitchFamily="18" charset="0"/>
                <a:cs typeface="Times New Roman" pitchFamily="18" charset="0"/>
              </a:rPr>
              <a:t/>
            </a:r>
            <a:br>
              <a:rPr lang="kk-KZ" sz="2800" dirty="0" smtClean="0">
                <a:solidFill>
                  <a:srgbClr val="2D07B9"/>
                </a:solidFill>
                <a:latin typeface="Times New Roman" pitchFamily="18" charset="0"/>
                <a:cs typeface="Times New Roman" pitchFamily="18" charset="0"/>
              </a:rPr>
            </a:br>
            <a:r>
              <a:rPr lang="kk-KZ" sz="2800" dirty="0">
                <a:solidFill>
                  <a:srgbClr val="2D07B9"/>
                </a:solidFill>
                <a:latin typeface="Times New Roman"/>
                <a:cs typeface="Times New Roman"/>
              </a:rPr>
              <a:t>Ж</a:t>
            </a:r>
            <a:r>
              <a:rPr lang="kk-KZ" sz="2800" dirty="0" smtClean="0">
                <a:solidFill>
                  <a:srgbClr val="2D07B9"/>
                </a:solidFill>
                <a:latin typeface="Times New Roman"/>
                <a:ea typeface="Calibri"/>
                <a:cs typeface="Times New Roman"/>
              </a:rPr>
              <a:t>оңғар </a:t>
            </a:r>
            <a:r>
              <a:rPr lang="kk-KZ" sz="2800" dirty="0">
                <a:solidFill>
                  <a:srgbClr val="2D07B9"/>
                </a:solidFill>
                <a:latin typeface="Times New Roman"/>
                <a:ea typeface="Calibri"/>
                <a:cs typeface="Times New Roman"/>
              </a:rPr>
              <a:t>шапқыншылығында </a:t>
            </a:r>
            <a:r>
              <a:rPr lang="kk-KZ" sz="2800" dirty="0" smtClean="0">
                <a:solidFill>
                  <a:srgbClr val="2D07B9"/>
                </a:solidFill>
                <a:latin typeface="Times New Roman"/>
                <a:ea typeface="Calibri"/>
                <a:cs typeface="Times New Roman"/>
              </a:rPr>
              <a:t>ерлігімен көзге түскен әулие батыр Жолбарыс Жылқайдарұлы туралы мағлұмат беру, </a:t>
            </a:r>
            <a:r>
              <a:rPr lang="kk-KZ" sz="2800" dirty="0">
                <a:solidFill>
                  <a:srgbClr val="2D07B9"/>
                </a:solidFill>
                <a:latin typeface="Times New Roman"/>
                <a:ea typeface="Calibri"/>
                <a:cs typeface="Times New Roman"/>
              </a:rPr>
              <a:t>ерліктерін насихаттау.</a:t>
            </a:r>
            <a:r>
              <a:rPr lang="ru-RU" sz="2800" dirty="0">
                <a:latin typeface="Calibri"/>
                <a:ea typeface="Calibri"/>
                <a:cs typeface="Times New Roman"/>
              </a:rPr>
              <a:t/>
            </a:r>
            <a:br>
              <a:rPr lang="ru-RU" sz="2800" dirty="0">
                <a:latin typeface="Calibri"/>
                <a:ea typeface="Calibri"/>
                <a:cs typeface="Times New Roman"/>
              </a:rPr>
            </a:br>
            <a:r>
              <a:rPr lang="ru-RU" sz="2800" dirty="0" smtClean="0">
                <a:latin typeface="Calibri"/>
                <a:ea typeface="Calibri"/>
                <a:cs typeface="Times New Roman"/>
              </a:rPr>
              <a:t/>
            </a:r>
            <a:br>
              <a:rPr lang="ru-RU" sz="2800" dirty="0" smtClean="0">
                <a:latin typeface="Calibri"/>
                <a:ea typeface="Calibri"/>
                <a:cs typeface="Times New Roman"/>
              </a:rPr>
            </a:br>
            <a:r>
              <a:rPr lang="kk-KZ" sz="2800" dirty="0" smtClean="0">
                <a:solidFill>
                  <a:srgbClr val="C00000"/>
                </a:solidFill>
                <a:latin typeface="Times New Roman" pitchFamily="18" charset="0"/>
                <a:cs typeface="Times New Roman" pitchFamily="18" charset="0"/>
              </a:rPr>
              <a:t>Бағалау критерийлері:</a:t>
            </a:r>
            <a:br>
              <a:rPr lang="kk-KZ" sz="2800" dirty="0" smtClean="0">
                <a:solidFill>
                  <a:srgbClr val="C00000"/>
                </a:solidFill>
                <a:latin typeface="Times New Roman" pitchFamily="18" charset="0"/>
                <a:cs typeface="Times New Roman" pitchFamily="18" charset="0"/>
              </a:rPr>
            </a:br>
            <a:r>
              <a:rPr lang="kk-KZ" sz="2800" dirty="0" smtClean="0">
                <a:solidFill>
                  <a:srgbClr val="2D07B9"/>
                </a:solidFill>
                <a:latin typeface="Times New Roman" pitchFamily="18" charset="0"/>
                <a:cs typeface="Times New Roman" pitchFamily="18" charset="0"/>
              </a:rPr>
              <a:t>1. Ж.Жылқайдарұлының ерен ерлік істерін сипаттай алады</a:t>
            </a:r>
            <a:br>
              <a:rPr lang="kk-KZ" sz="2800" dirty="0" smtClean="0">
                <a:solidFill>
                  <a:srgbClr val="2D07B9"/>
                </a:solidFill>
                <a:latin typeface="Times New Roman" pitchFamily="18" charset="0"/>
                <a:cs typeface="Times New Roman" pitchFamily="18" charset="0"/>
              </a:rPr>
            </a:br>
            <a:r>
              <a:rPr lang="kk-KZ" sz="2800" dirty="0" smtClean="0">
                <a:solidFill>
                  <a:srgbClr val="2D07B9"/>
                </a:solidFill>
                <a:latin typeface="Times New Roman" pitchFamily="18" charset="0"/>
                <a:cs typeface="Times New Roman" pitchFamily="18" charset="0"/>
              </a:rPr>
              <a:t>2. Ж.Жылқайдарұлының тарихтағы лайықты орнына баға береді.</a:t>
            </a:r>
            <a:br>
              <a:rPr lang="kk-KZ" sz="2800" dirty="0" smtClean="0">
                <a:solidFill>
                  <a:srgbClr val="2D07B9"/>
                </a:solidFill>
                <a:latin typeface="Times New Roman" pitchFamily="18" charset="0"/>
                <a:cs typeface="Times New Roman" pitchFamily="18" charset="0"/>
              </a:rPr>
            </a:br>
            <a:r>
              <a:rPr lang="kk-KZ" sz="2800" dirty="0" smtClean="0">
                <a:solidFill>
                  <a:srgbClr val="2D07B9"/>
                </a:solidFill>
              </a:rPr>
              <a:t/>
            </a:r>
            <a:br>
              <a:rPr lang="kk-KZ" sz="2800" dirty="0" smtClean="0">
                <a:solidFill>
                  <a:srgbClr val="2D07B9"/>
                </a:solidFill>
              </a:rPr>
            </a:br>
            <a:endParaRPr lang="ru-RU" sz="2800" dirty="0">
              <a:solidFill>
                <a:srgbClr val="2D07B9"/>
              </a:solidFill>
            </a:endParaRPr>
          </a:p>
        </p:txBody>
      </p:sp>
    </p:spTree>
    <p:extLst>
      <p:ext uri="{BB962C8B-B14F-4D97-AF65-F5344CB8AC3E}">
        <p14:creationId xmlns:p14="http://schemas.microsoft.com/office/powerpoint/2010/main" val="3441211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426871"/>
            <a:ext cx="8838728" cy="6001643"/>
          </a:xfrm>
          <a:prstGeom prst="rect">
            <a:avLst/>
          </a:prstGeom>
        </p:spPr>
        <p:txBody>
          <a:bodyPr wrap="square">
            <a:spAutoFit/>
          </a:bodyPr>
          <a:lstStyle/>
          <a:p>
            <a:r>
              <a:rPr lang="ru-RU" sz="2400" b="1" dirty="0" err="1">
                <a:solidFill>
                  <a:srgbClr val="202122"/>
                </a:solidFill>
                <a:latin typeface="Times New Roman" pitchFamily="18" charset="0"/>
                <a:cs typeface="Times New Roman" pitchFamily="18" charset="0"/>
              </a:rPr>
              <a:t>Жолбарыс</a:t>
            </a:r>
            <a:r>
              <a:rPr lang="ru-RU" sz="2400" b="1" dirty="0">
                <a:solidFill>
                  <a:srgbClr val="202122"/>
                </a:solidFill>
                <a:latin typeface="Times New Roman" pitchFamily="18" charset="0"/>
                <a:cs typeface="Times New Roman" pitchFamily="18" charset="0"/>
              </a:rPr>
              <a:t> </a:t>
            </a:r>
            <a:r>
              <a:rPr lang="ru-RU" sz="2400" b="1" dirty="0" err="1">
                <a:solidFill>
                  <a:srgbClr val="202122"/>
                </a:solidFill>
                <a:latin typeface="Times New Roman" pitchFamily="18" charset="0"/>
                <a:cs typeface="Times New Roman" pitchFamily="18" charset="0"/>
              </a:rPr>
              <a:t>би</a:t>
            </a:r>
            <a:r>
              <a:rPr lang="ru-RU" sz="2400" b="1" dirty="0">
                <a:solidFill>
                  <a:srgbClr val="202122"/>
                </a:solidFill>
                <a:latin typeface="Times New Roman" pitchFamily="18" charset="0"/>
                <a:cs typeface="Times New Roman" pitchFamily="18" charset="0"/>
              </a:rPr>
              <a:t> </a:t>
            </a:r>
            <a:r>
              <a:rPr lang="ru-RU" sz="2400" b="1" dirty="0" err="1">
                <a:solidFill>
                  <a:srgbClr val="202122"/>
                </a:solidFill>
                <a:latin typeface="Times New Roman" pitchFamily="18" charset="0"/>
                <a:cs typeface="Times New Roman" pitchFamily="18" charset="0"/>
              </a:rPr>
              <a:t>Жылқайдарұлы</a:t>
            </a:r>
            <a:r>
              <a:rPr lang="ru-RU" sz="2400" dirty="0">
                <a:solidFill>
                  <a:srgbClr val="202122"/>
                </a:solidFill>
                <a:latin typeface="Times New Roman" pitchFamily="18" charset="0"/>
                <a:cs typeface="Times New Roman" pitchFamily="18" charset="0"/>
              </a:rPr>
              <a:t> (1671 – 1761ж.ж) – </a:t>
            </a:r>
            <a:r>
              <a:rPr lang="ru-RU" sz="2400" dirty="0" err="1">
                <a:solidFill>
                  <a:srgbClr val="202122"/>
                </a:solidFill>
                <a:latin typeface="Times New Roman" pitchFamily="18" charset="0"/>
                <a:cs typeface="Times New Roman" pitchFamily="18" charset="0"/>
              </a:rPr>
              <a:t>би</a:t>
            </a:r>
            <a:r>
              <a:rPr lang="ru-RU" sz="2400" dirty="0">
                <a:solidFill>
                  <a:srgbClr val="202122"/>
                </a:solidFill>
                <a:latin typeface="Times New Roman" pitchFamily="18" charset="0"/>
                <a:cs typeface="Times New Roman" pitchFamily="18" charset="0"/>
              </a:rPr>
              <a:t>, батыр. </a:t>
            </a:r>
            <a:r>
              <a:rPr lang="ru-RU" sz="2400" dirty="0" err="1">
                <a:solidFill>
                  <a:srgbClr val="FF0000"/>
                </a:solidFill>
                <a:latin typeface="Times New Roman" pitchFamily="18" charset="0"/>
                <a:cs typeface="Times New Roman" pitchFamily="18" charset="0"/>
                <a:hlinkClick r:id="rId2" tooltip="Ұлы жүз"/>
              </a:rPr>
              <a:t>Ұлы</a:t>
            </a:r>
            <a:r>
              <a:rPr lang="ru-RU" sz="2400" dirty="0">
                <a:solidFill>
                  <a:srgbClr val="FF0000"/>
                </a:solidFill>
                <a:latin typeface="Times New Roman" pitchFamily="18" charset="0"/>
                <a:cs typeface="Times New Roman" pitchFamily="18" charset="0"/>
                <a:hlinkClick r:id="rId2" tooltip="Ұлы жүз"/>
              </a:rPr>
              <a:t> </a:t>
            </a:r>
            <a:r>
              <a:rPr lang="ru-RU" sz="2400" dirty="0" err="1">
                <a:solidFill>
                  <a:srgbClr val="FF0000"/>
                </a:solidFill>
                <a:latin typeface="Times New Roman" pitchFamily="18" charset="0"/>
                <a:cs typeface="Times New Roman" pitchFamily="18" charset="0"/>
                <a:hlinkClick r:id="rId2" tooltip="Ұлы жүз"/>
              </a:rPr>
              <a:t>жүз</a:t>
            </a:r>
            <a:r>
              <a:rPr lang="ru-RU" sz="2400" dirty="0">
                <a:solidFill>
                  <a:srgbClr val="C00000"/>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құрамындағы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жалайыр</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тайпасының</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күшік</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тармағынан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шыққан</a:t>
            </a:r>
            <a:r>
              <a:rPr lang="ru-RU" sz="2400" dirty="0">
                <a:solidFill>
                  <a:srgbClr val="202122"/>
                </a:solidFill>
                <a:latin typeface="Times New Roman" pitchFamily="18" charset="0"/>
                <a:cs typeface="Times New Roman" pitchFamily="18" charset="0"/>
              </a:rPr>
              <a:t>. “</a:t>
            </a:r>
            <a:r>
              <a:rPr lang="ru-RU" sz="2400" dirty="0" err="1">
                <a:solidFill>
                  <a:srgbClr val="0645AD"/>
                </a:solidFill>
                <a:latin typeface="Times New Roman" pitchFamily="18" charset="0"/>
                <a:cs typeface="Times New Roman" pitchFamily="18" charset="0"/>
                <a:hlinkClick r:id="rId3" tooltip="Ақтабан шұбырынды"/>
              </a:rPr>
              <a:t>Ақтабан</a:t>
            </a:r>
            <a:r>
              <a:rPr lang="ru-RU" sz="2400" dirty="0">
                <a:solidFill>
                  <a:srgbClr val="0645AD"/>
                </a:solidFill>
                <a:latin typeface="Times New Roman" pitchFamily="18" charset="0"/>
                <a:cs typeface="Times New Roman" pitchFamily="18" charset="0"/>
                <a:hlinkClick r:id="rId3" tooltip="Ақтабан шұбырынды"/>
              </a:rPr>
              <a:t> </a:t>
            </a:r>
            <a:r>
              <a:rPr lang="ru-RU" sz="2400" dirty="0" err="1">
                <a:solidFill>
                  <a:srgbClr val="0645AD"/>
                </a:solidFill>
                <a:latin typeface="Times New Roman" pitchFamily="18" charset="0"/>
                <a:cs typeface="Times New Roman" pitchFamily="18" charset="0"/>
                <a:hlinkClick r:id="rId3" tooltip="Ақтабан шұбырынды"/>
              </a:rPr>
              <a:t>шұбырынды</a:t>
            </a:r>
            <a:r>
              <a:rPr lang="ru-RU" sz="2400" dirty="0">
                <a:solidFill>
                  <a:srgbClr val="0645AD"/>
                </a:solidFill>
                <a:latin typeface="Times New Roman" pitchFamily="18" charset="0"/>
                <a:cs typeface="Times New Roman" pitchFamily="18" charset="0"/>
                <a:hlinkClick r:id="rId3" tooltip="Ақтабан шұбырынды"/>
              </a:rPr>
              <a:t>, </a:t>
            </a:r>
            <a:r>
              <a:rPr lang="ru-RU" sz="2400" dirty="0" err="1">
                <a:solidFill>
                  <a:srgbClr val="0645AD"/>
                </a:solidFill>
                <a:latin typeface="Times New Roman" pitchFamily="18" charset="0"/>
                <a:cs typeface="Times New Roman" pitchFamily="18" charset="0"/>
                <a:hlinkClick r:id="rId3" tooltip="Ақтабан шұбырынды"/>
              </a:rPr>
              <a:t>Алқакөл</a:t>
            </a:r>
            <a:r>
              <a:rPr lang="ru-RU" sz="2400" dirty="0">
                <a:solidFill>
                  <a:srgbClr val="0645AD"/>
                </a:solidFill>
                <a:latin typeface="Times New Roman" pitchFamily="18" charset="0"/>
                <a:cs typeface="Times New Roman" pitchFamily="18" charset="0"/>
                <a:hlinkClick r:id="rId3" tooltip="Ақтабан шұбырынды"/>
              </a:rPr>
              <a:t> </a:t>
            </a:r>
            <a:r>
              <a:rPr lang="ru-RU" sz="2400" dirty="0" err="1">
                <a:solidFill>
                  <a:srgbClr val="0645AD"/>
                </a:solidFill>
                <a:latin typeface="Times New Roman" pitchFamily="18" charset="0"/>
                <a:cs typeface="Times New Roman" pitchFamily="18" charset="0"/>
                <a:hlinkClick r:id="rId3" tooltip="Ақтабан шұбырынды"/>
              </a:rPr>
              <a:t>сұлама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жылдары</a:t>
            </a:r>
            <a:r>
              <a:rPr lang="ru-RU" sz="2400" dirty="0">
                <a:solidFill>
                  <a:srgbClr val="202122"/>
                </a:solidFill>
                <a:latin typeface="Times New Roman" pitchFamily="18" charset="0"/>
                <a:cs typeface="Times New Roman" pitchFamily="18" charset="0"/>
              </a:rPr>
              <a:t> </a:t>
            </a:r>
            <a:r>
              <a:rPr lang="ru-RU" sz="2400" dirty="0" err="1">
                <a:solidFill>
                  <a:srgbClr val="0645AD"/>
                </a:solidFill>
                <a:latin typeface="Times New Roman" pitchFamily="18" charset="0"/>
                <a:cs typeface="Times New Roman" pitchFamily="18" charset="0"/>
                <a:hlinkClick r:id="rId4" tooltip="Іле"/>
              </a:rPr>
              <a:t>Іле</a:t>
            </a:r>
            <a:r>
              <a:rPr lang="ru-RU" sz="2400" dirty="0">
                <a:solidFill>
                  <a:srgbClr val="202122"/>
                </a:solidFill>
                <a:latin typeface="Times New Roman" pitchFamily="18" charset="0"/>
                <a:cs typeface="Times New Roman" pitchFamily="18" charset="0"/>
              </a:rPr>
              <a:t> мен </a:t>
            </a:r>
            <a:r>
              <a:rPr lang="ru-RU" sz="2400" dirty="0" err="1">
                <a:solidFill>
                  <a:srgbClr val="202122"/>
                </a:solidFill>
                <a:latin typeface="Times New Roman" pitchFamily="18" charset="0"/>
                <a:cs typeface="Times New Roman" pitchFamily="18" charset="0"/>
              </a:rPr>
              <a:t>Қаратал</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өзендерінің</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аралығындағы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жоңғарлармен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болған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шайқастарға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қатысқан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Кейін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қазақ</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жері</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жаудан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тазартылған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соң</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босқын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елді</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атамекеніне</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қайтаруға</a:t>
            </a:r>
            <a:r>
              <a:rPr lang="ru-RU" sz="2400" dirty="0">
                <a:solidFill>
                  <a:srgbClr val="202122"/>
                </a:solidFill>
                <a:latin typeface="Times New Roman" pitchFamily="18" charset="0"/>
                <a:cs typeface="Times New Roman" pitchFamily="18" charset="0"/>
              </a:rPr>
              <a:t> да </a:t>
            </a:r>
            <a:r>
              <a:rPr lang="ru-RU" sz="2400" dirty="0" err="1">
                <a:solidFill>
                  <a:srgbClr val="202122"/>
                </a:solidFill>
                <a:latin typeface="Times New Roman" pitchFamily="18" charset="0"/>
                <a:cs typeface="Times New Roman" pitchFamily="18" charset="0"/>
              </a:rPr>
              <a:t>үлес</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қосқан</a:t>
            </a:r>
            <a:r>
              <a:rPr lang="ru-RU" sz="2400" dirty="0">
                <a:solidFill>
                  <a:srgbClr val="202122"/>
                </a:solidFill>
                <a:latin typeface="Times New Roman" pitchFamily="18" charset="0"/>
                <a:cs typeface="Times New Roman" pitchFamily="18" charset="0"/>
              </a:rPr>
              <a:t>. Ел </a:t>
            </a:r>
            <a:r>
              <a:rPr lang="ru-RU" sz="2400" dirty="0" err="1">
                <a:solidFill>
                  <a:srgbClr val="202122"/>
                </a:solidFill>
                <a:latin typeface="Times New Roman" pitchFamily="18" charset="0"/>
                <a:cs typeface="Times New Roman" pitchFamily="18" charset="0"/>
              </a:rPr>
              <a:t>аузындағы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аңыздарда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Жолбарыс</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би</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денесіне</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жау</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қаруын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дарытпаған</a:t>
            </a:r>
            <a:r>
              <a:rPr lang="ru-RU" sz="2400" dirty="0">
                <a:solidFill>
                  <a:srgbClr val="202122"/>
                </a:solidFill>
                <a:latin typeface="Times New Roman" pitchFamily="18" charset="0"/>
                <a:cs typeface="Times New Roman" pitchFamily="18" charset="0"/>
              </a:rPr>
              <a:t> батыр, </a:t>
            </a:r>
            <a:r>
              <a:rPr lang="ru-RU" sz="2400" dirty="0" err="1">
                <a:solidFill>
                  <a:srgbClr val="202122"/>
                </a:solidFill>
                <a:latin typeface="Times New Roman" pitchFamily="18" charset="0"/>
                <a:cs typeface="Times New Roman" pitchFamily="18" charset="0"/>
              </a:rPr>
              <a:t>әрі</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ертеңгі</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күнді</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болжай</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алатын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сәуегей</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қара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қылды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қақ</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жарған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би</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ретінде</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сипатталады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Бейіті</a:t>
            </a:r>
            <a:r>
              <a:rPr lang="ru-RU" sz="2400" dirty="0">
                <a:solidFill>
                  <a:srgbClr val="202122"/>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hlinkClick r:id="rId5" tooltip="Алматы облысы"/>
              </a:rPr>
              <a:t>Алматы </a:t>
            </a:r>
            <a:r>
              <a:rPr lang="ru-RU" sz="2400" dirty="0" err="1">
                <a:solidFill>
                  <a:srgbClr val="C00000"/>
                </a:solidFill>
                <a:latin typeface="Times New Roman" pitchFamily="18" charset="0"/>
                <a:cs typeface="Times New Roman" pitchFamily="18" charset="0"/>
                <a:hlinkClick r:id="rId5" tooltip="Алматы облысы"/>
              </a:rPr>
              <a:t>облысы</a:t>
            </a:r>
            <a:r>
              <a:rPr lang="ru-RU" sz="2400" dirty="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hlinkClick r:id="rId6" tooltip="Үштөбе"/>
              </a:rPr>
              <a:t>Үштөбе</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қалсына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жақын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Кәлпе</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ауылының</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күншығыс</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жағындағы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үлкен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қорымда</a:t>
            </a:r>
            <a:r>
              <a:rPr lang="ru-RU" sz="2400" dirty="0">
                <a:solidFill>
                  <a:srgbClr val="202122"/>
                </a:solidFill>
                <a:latin typeface="Times New Roman" pitchFamily="18" charset="0"/>
                <a:cs typeface="Times New Roman" pitchFamily="18" charset="0"/>
              </a:rPr>
              <a:t>. 1996 </a:t>
            </a:r>
            <a:r>
              <a:rPr lang="ru-RU" sz="2400" dirty="0" err="1">
                <a:solidFill>
                  <a:srgbClr val="202122"/>
                </a:solidFill>
                <a:latin typeface="Times New Roman" pitchFamily="18" charset="0"/>
                <a:cs typeface="Times New Roman" pitchFamily="18" charset="0"/>
              </a:rPr>
              <a:t>жылы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бидің</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ұрпақтары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онда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үлкен</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кесене</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тұрғызып</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құлпытас</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орнатты</a:t>
            </a:r>
            <a:r>
              <a:rPr lang="ru-RU" sz="2400" dirty="0">
                <a:solidFill>
                  <a:srgbClr val="202122"/>
                </a:solidFill>
                <a:latin typeface="Times New Roman" pitchFamily="18" charset="0"/>
                <a:cs typeface="Times New Roman" pitchFamily="18" charset="0"/>
              </a:rPr>
              <a:t>. Журналист-</a:t>
            </a:r>
            <a:r>
              <a:rPr lang="ru-RU" sz="2400" dirty="0" err="1">
                <a:solidFill>
                  <a:srgbClr val="202122"/>
                </a:solidFill>
                <a:latin typeface="Times New Roman" pitchFamily="18" charset="0"/>
                <a:cs typeface="Times New Roman" pitchFamily="18" charset="0"/>
              </a:rPr>
              <a:t>жазушы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О.Исмайылұлының</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Шұбар</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ата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Жолбарыс</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атты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кітаптарында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Қ.Қарамановтың</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Қаратал</a:t>
            </a:r>
            <a:r>
              <a:rPr lang="ru-RU" sz="2400" dirty="0">
                <a:solidFill>
                  <a:srgbClr val="202122"/>
                </a:solidFill>
                <a:latin typeface="Times New Roman" pitchFamily="18" charset="0"/>
                <a:cs typeface="Times New Roman" pitchFamily="18" charset="0"/>
              </a:rPr>
              <a:t> – </a:t>
            </a:r>
            <a:r>
              <a:rPr lang="ru-RU" sz="2400" dirty="0" err="1">
                <a:solidFill>
                  <a:srgbClr val="202122"/>
                </a:solidFill>
                <a:latin typeface="Times New Roman" pitchFamily="18" charset="0"/>
                <a:cs typeface="Times New Roman" pitchFamily="18" charset="0"/>
              </a:rPr>
              <a:t>күндіз</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күміс</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түнде</a:t>
            </a:r>
            <a:r>
              <a:rPr lang="ru-RU" sz="2400" dirty="0">
                <a:solidFill>
                  <a:srgbClr val="202122"/>
                </a:solidFill>
                <a:latin typeface="Times New Roman" pitchFamily="18" charset="0"/>
                <a:cs typeface="Times New Roman" pitchFamily="18" charset="0"/>
              </a:rPr>
              <a:t> алтын” </a:t>
            </a:r>
            <a:r>
              <a:rPr lang="ru-RU" sz="2400" dirty="0" err="1">
                <a:solidFill>
                  <a:srgbClr val="202122"/>
                </a:solidFill>
                <a:latin typeface="Times New Roman" pitchFamily="18" charset="0"/>
                <a:cs typeface="Times New Roman" pitchFamily="18" charset="0"/>
              </a:rPr>
              <a:t>кітабында</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Жолбарыс</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би</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туралы</a:t>
            </a:r>
            <a:r>
              <a:rPr lang="ru-RU" sz="2400" dirty="0">
                <a:solidFill>
                  <a:srgbClr val="202122"/>
                </a:solidFill>
                <a:latin typeface="Times New Roman" pitchFamily="18" charset="0"/>
                <a:cs typeface="Times New Roman" pitchFamily="18" charset="0"/>
              </a:rPr>
              <a:t> </a:t>
            </a:r>
            <a:r>
              <a:rPr lang="ru-RU" sz="2400" dirty="0" err="1">
                <a:solidFill>
                  <a:srgbClr val="202122"/>
                </a:solidFill>
                <a:latin typeface="Times New Roman" pitchFamily="18" charset="0"/>
                <a:cs typeface="Times New Roman" pitchFamily="18" charset="0"/>
              </a:rPr>
              <a:t>деректер</a:t>
            </a:r>
            <a:r>
              <a:rPr lang="ru-RU" sz="2400" dirty="0">
                <a:solidFill>
                  <a:srgbClr val="202122"/>
                </a:solidFill>
                <a:latin typeface="Times New Roman" pitchFamily="18" charset="0"/>
                <a:cs typeface="Times New Roman" pitchFamily="18" charset="0"/>
              </a:rPr>
              <a:t> бар.</a:t>
            </a:r>
            <a:endParaRPr lang="ru-RU"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771513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 стрелкой 3"/>
          <p:cNvCxnSpPr/>
          <p:nvPr/>
        </p:nvCxnSpPr>
        <p:spPr>
          <a:xfrm flipV="1">
            <a:off x="4337340" y="1330039"/>
            <a:ext cx="0" cy="754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39" name="TextBox 5"/>
          <p:cNvSpPr txBox="1">
            <a:spLocks noChangeArrowheads="1"/>
          </p:cNvSpPr>
          <p:nvPr/>
        </p:nvSpPr>
        <p:spPr bwMode="auto">
          <a:xfrm>
            <a:off x="5643563" y="164306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srgbClr val="000000"/>
              </a:solidFill>
            </a:endParaRPr>
          </a:p>
        </p:txBody>
      </p:sp>
      <p:sp>
        <p:nvSpPr>
          <p:cNvPr id="39940" name="TextBox 6"/>
          <p:cNvSpPr txBox="1">
            <a:spLocks noChangeArrowheads="1"/>
          </p:cNvSpPr>
          <p:nvPr/>
        </p:nvSpPr>
        <p:spPr bwMode="auto">
          <a:xfrm>
            <a:off x="6643688" y="164306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srgbClr val="000000"/>
              </a:solidFill>
            </a:endParaRPr>
          </a:p>
        </p:txBody>
      </p:sp>
      <p:cxnSp>
        <p:nvCxnSpPr>
          <p:cNvPr id="9" name="Прямая со стрелкой 8"/>
          <p:cNvCxnSpPr/>
          <p:nvPr/>
        </p:nvCxnSpPr>
        <p:spPr>
          <a:xfrm flipH="1" flipV="1">
            <a:off x="2286001" y="1857376"/>
            <a:ext cx="1000124" cy="779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a:off x="2286000" y="3786188"/>
            <a:ext cx="1071563" cy="650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5" idx="2"/>
          </p:cNvCxnSpPr>
          <p:nvPr/>
        </p:nvCxnSpPr>
        <p:spPr>
          <a:xfrm>
            <a:off x="4393406" y="4391185"/>
            <a:ext cx="1515" cy="84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5363586" y="1842691"/>
            <a:ext cx="1239838" cy="808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363586" y="3765550"/>
            <a:ext cx="1137227" cy="671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3261446" y="548680"/>
            <a:ext cx="2214563" cy="700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4000" b="1" i="1" dirty="0">
              <a:solidFill>
                <a:prstClr val="white"/>
              </a:solidFill>
            </a:endParaRPr>
          </a:p>
        </p:txBody>
      </p:sp>
      <p:sp>
        <p:nvSpPr>
          <p:cNvPr id="44" name="Прямоугольник 43"/>
          <p:cNvSpPr/>
          <p:nvPr/>
        </p:nvSpPr>
        <p:spPr>
          <a:xfrm>
            <a:off x="6500813" y="1109663"/>
            <a:ext cx="2071687"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3200" b="1" i="1" dirty="0">
              <a:solidFill>
                <a:prstClr val="white"/>
              </a:solidFill>
            </a:endParaRPr>
          </a:p>
        </p:txBody>
      </p:sp>
      <p:sp>
        <p:nvSpPr>
          <p:cNvPr id="45" name="Прямоугольник 44"/>
          <p:cNvSpPr/>
          <p:nvPr/>
        </p:nvSpPr>
        <p:spPr>
          <a:xfrm>
            <a:off x="714375" y="1101004"/>
            <a:ext cx="1857375"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3600" b="1" i="1" dirty="0">
              <a:solidFill>
                <a:prstClr val="white"/>
              </a:solidFill>
            </a:endParaRPr>
          </a:p>
        </p:txBody>
      </p:sp>
      <p:sp>
        <p:nvSpPr>
          <p:cNvPr id="46" name="Прямоугольник 45"/>
          <p:cNvSpPr/>
          <p:nvPr/>
        </p:nvSpPr>
        <p:spPr>
          <a:xfrm>
            <a:off x="428625" y="4572000"/>
            <a:ext cx="2143125" cy="71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3200" i="1" dirty="0">
              <a:solidFill>
                <a:prstClr val="white"/>
              </a:solidFill>
            </a:endParaRPr>
          </a:p>
        </p:txBody>
      </p:sp>
      <p:sp>
        <p:nvSpPr>
          <p:cNvPr id="47" name="Прямоугольник 46"/>
          <p:cNvSpPr/>
          <p:nvPr/>
        </p:nvSpPr>
        <p:spPr>
          <a:xfrm>
            <a:off x="3357563" y="5445223"/>
            <a:ext cx="2214563" cy="806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3200" b="1" i="1" dirty="0">
              <a:solidFill>
                <a:prstClr val="white"/>
              </a:solidFill>
            </a:endParaRPr>
          </a:p>
        </p:txBody>
      </p:sp>
      <p:sp>
        <p:nvSpPr>
          <p:cNvPr id="48" name="Прямоугольник 47"/>
          <p:cNvSpPr/>
          <p:nvPr/>
        </p:nvSpPr>
        <p:spPr>
          <a:xfrm>
            <a:off x="6329363" y="4572000"/>
            <a:ext cx="2250281" cy="714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ru-RU" sz="2400" i="1" dirty="0">
              <a:solidFill>
                <a:prstClr val="white"/>
              </a:solidFill>
            </a:endParaRPr>
          </a:p>
        </p:txBody>
      </p:sp>
      <p:sp>
        <p:nvSpPr>
          <p:cNvPr id="39952" name="TextBox 4"/>
          <p:cNvSpPr txBox="1">
            <a:spLocks noChangeArrowheads="1"/>
          </p:cNvSpPr>
          <p:nvPr/>
        </p:nvSpPr>
        <p:spPr bwMode="auto">
          <a:xfrm>
            <a:off x="3892550" y="3244850"/>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srgbClr val="000000"/>
              </a:solidFill>
            </a:endParaRPr>
          </a:p>
        </p:txBody>
      </p:sp>
      <p:sp>
        <p:nvSpPr>
          <p:cNvPr id="39953" name="TextBox 4"/>
          <p:cNvSpPr txBox="1">
            <a:spLocks noChangeArrowheads="1"/>
          </p:cNvSpPr>
          <p:nvPr/>
        </p:nvSpPr>
        <p:spPr bwMode="auto">
          <a:xfrm>
            <a:off x="4044950" y="3397250"/>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srgbClr val="000000"/>
              </a:solidFill>
            </a:endParaRPr>
          </a:p>
        </p:txBody>
      </p:sp>
      <p:sp>
        <p:nvSpPr>
          <p:cNvPr id="39954" name="TextBox 4"/>
          <p:cNvSpPr txBox="1">
            <a:spLocks noChangeArrowheads="1"/>
          </p:cNvSpPr>
          <p:nvPr/>
        </p:nvSpPr>
        <p:spPr bwMode="auto">
          <a:xfrm>
            <a:off x="714375" y="3071813"/>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srgbClr val="000000"/>
              </a:solidFill>
            </a:endParaRPr>
          </a:p>
        </p:txBody>
      </p:sp>
      <p:sp>
        <p:nvSpPr>
          <p:cNvPr id="23" name="Прямоугольник 22"/>
          <p:cNvSpPr/>
          <p:nvPr/>
        </p:nvSpPr>
        <p:spPr>
          <a:xfrm>
            <a:off x="6643688" y="2928938"/>
            <a:ext cx="2143125"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000" b="1" i="1" dirty="0">
              <a:solidFill>
                <a:prstClr val="white"/>
              </a:solidFill>
            </a:endParaRPr>
          </a:p>
        </p:txBody>
      </p:sp>
      <p:sp>
        <p:nvSpPr>
          <p:cNvPr id="24" name="Прямоугольник 23"/>
          <p:cNvSpPr/>
          <p:nvPr/>
        </p:nvSpPr>
        <p:spPr>
          <a:xfrm>
            <a:off x="142875" y="2928938"/>
            <a:ext cx="1928813" cy="64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2000" b="1" i="1" dirty="0">
              <a:solidFill>
                <a:prstClr val="white"/>
              </a:solidFill>
            </a:endParaRPr>
          </a:p>
        </p:txBody>
      </p:sp>
      <p:cxnSp>
        <p:nvCxnSpPr>
          <p:cNvPr id="29" name="Прямая со стрелкой 28"/>
          <p:cNvCxnSpPr/>
          <p:nvPr/>
        </p:nvCxnSpPr>
        <p:spPr>
          <a:xfrm flipV="1">
            <a:off x="5286377" y="3275374"/>
            <a:ext cx="1214436" cy="23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flipV="1">
            <a:off x="2143124" y="3250407"/>
            <a:ext cx="1285876" cy="24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789" y="2109627"/>
            <a:ext cx="1805234" cy="22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1989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 стрелкой 3"/>
          <p:cNvCxnSpPr/>
          <p:nvPr/>
        </p:nvCxnSpPr>
        <p:spPr>
          <a:xfrm flipV="1">
            <a:off x="4356100" y="1428752"/>
            <a:ext cx="1588" cy="584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63" name="TextBox 5"/>
          <p:cNvSpPr txBox="1">
            <a:spLocks noChangeArrowheads="1"/>
          </p:cNvSpPr>
          <p:nvPr/>
        </p:nvSpPr>
        <p:spPr bwMode="auto">
          <a:xfrm>
            <a:off x="5643563" y="164306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prstClr val="black"/>
              </a:solidFill>
            </a:endParaRPr>
          </a:p>
        </p:txBody>
      </p:sp>
      <p:sp>
        <p:nvSpPr>
          <p:cNvPr id="40964" name="TextBox 6"/>
          <p:cNvSpPr txBox="1">
            <a:spLocks noChangeArrowheads="1"/>
          </p:cNvSpPr>
          <p:nvPr/>
        </p:nvSpPr>
        <p:spPr bwMode="auto">
          <a:xfrm>
            <a:off x="6643688" y="164306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prstClr val="black"/>
              </a:solidFill>
            </a:endParaRPr>
          </a:p>
        </p:txBody>
      </p:sp>
      <p:cxnSp>
        <p:nvCxnSpPr>
          <p:cNvPr id="9" name="Прямая со стрелкой 8"/>
          <p:cNvCxnSpPr/>
          <p:nvPr/>
        </p:nvCxnSpPr>
        <p:spPr>
          <a:xfrm rot="16200000" flipV="1">
            <a:off x="2286000" y="1857375"/>
            <a:ext cx="1071563" cy="1071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0800000" flipV="1">
            <a:off x="2214563" y="3786188"/>
            <a:ext cx="1143000"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393406" y="4455139"/>
            <a:ext cx="0" cy="678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40964" idx="1"/>
          </p:cNvCxnSpPr>
          <p:nvPr/>
        </p:nvCxnSpPr>
        <p:spPr>
          <a:xfrm flipV="1">
            <a:off x="5408615" y="1828007"/>
            <a:ext cx="1235073" cy="880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408613" y="362585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3286125" y="620688"/>
            <a:ext cx="2214563" cy="793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3200" b="1" i="1" dirty="0" smtClean="0">
                <a:solidFill>
                  <a:srgbClr val="2D07B9"/>
                </a:solidFill>
                <a:latin typeface="Times New Roman" pitchFamily="18" charset="0"/>
                <a:cs typeface="Times New Roman" pitchFamily="18" charset="0"/>
              </a:rPr>
              <a:t>Шешен</a:t>
            </a:r>
            <a:endParaRPr lang="ru-RU" sz="3200" b="1" i="1" dirty="0">
              <a:solidFill>
                <a:srgbClr val="2D07B9"/>
              </a:solidFill>
              <a:latin typeface="Times New Roman" pitchFamily="18" charset="0"/>
              <a:cs typeface="Times New Roman" pitchFamily="18" charset="0"/>
            </a:endParaRPr>
          </a:p>
        </p:txBody>
      </p:sp>
      <p:sp>
        <p:nvSpPr>
          <p:cNvPr id="44" name="Прямоугольник 43"/>
          <p:cNvSpPr/>
          <p:nvPr/>
        </p:nvSpPr>
        <p:spPr>
          <a:xfrm>
            <a:off x="6500813" y="1143000"/>
            <a:ext cx="2071687" cy="6429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3200" b="1" i="1" dirty="0">
                <a:solidFill>
                  <a:srgbClr val="2D07B9"/>
                </a:solidFill>
                <a:latin typeface="Times New Roman" pitchFamily="18" charset="0"/>
                <a:cs typeface="Times New Roman" pitchFamily="18" charset="0"/>
              </a:rPr>
              <a:t>Б</a:t>
            </a:r>
            <a:r>
              <a:rPr lang="kk-KZ" sz="3200" b="1" i="1" dirty="0" smtClean="0">
                <a:solidFill>
                  <a:srgbClr val="2D07B9"/>
                </a:solidFill>
                <a:latin typeface="Times New Roman" pitchFamily="18" charset="0"/>
                <a:cs typeface="Times New Roman" pitchFamily="18" charset="0"/>
              </a:rPr>
              <a:t>и </a:t>
            </a:r>
            <a:endParaRPr lang="ru-RU" sz="3200" b="1" i="1" dirty="0">
              <a:solidFill>
                <a:srgbClr val="2D07B9"/>
              </a:solidFill>
              <a:latin typeface="Times New Roman" pitchFamily="18" charset="0"/>
              <a:cs typeface="Times New Roman" pitchFamily="18" charset="0"/>
            </a:endParaRPr>
          </a:p>
        </p:txBody>
      </p:sp>
      <p:sp>
        <p:nvSpPr>
          <p:cNvPr id="45" name="Прямоугольник 44"/>
          <p:cNvSpPr/>
          <p:nvPr/>
        </p:nvSpPr>
        <p:spPr>
          <a:xfrm>
            <a:off x="611561" y="1214437"/>
            <a:ext cx="1960190" cy="61356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3200" b="1" i="1" dirty="0">
                <a:solidFill>
                  <a:srgbClr val="2D07B9"/>
                </a:solidFill>
                <a:latin typeface="Times New Roman" pitchFamily="18" charset="0"/>
                <a:cs typeface="Times New Roman" pitchFamily="18" charset="0"/>
              </a:rPr>
              <a:t>Ә</a:t>
            </a:r>
            <a:r>
              <a:rPr lang="kk-KZ" sz="3200" b="1" i="1" dirty="0" smtClean="0">
                <a:solidFill>
                  <a:srgbClr val="2D07B9"/>
                </a:solidFill>
                <a:latin typeface="Times New Roman" pitchFamily="18" charset="0"/>
                <a:cs typeface="Times New Roman" pitchFamily="18" charset="0"/>
              </a:rPr>
              <a:t>улие</a:t>
            </a:r>
            <a:endParaRPr lang="ru-RU" sz="3200" b="1" i="1" dirty="0">
              <a:solidFill>
                <a:srgbClr val="2D07B9"/>
              </a:solidFill>
              <a:latin typeface="Times New Roman" pitchFamily="18" charset="0"/>
              <a:cs typeface="Times New Roman" pitchFamily="18" charset="0"/>
            </a:endParaRPr>
          </a:p>
        </p:txBody>
      </p:sp>
      <p:sp>
        <p:nvSpPr>
          <p:cNvPr id="46" name="Прямоугольник 45"/>
          <p:cNvSpPr/>
          <p:nvPr/>
        </p:nvSpPr>
        <p:spPr>
          <a:xfrm>
            <a:off x="428625" y="4714875"/>
            <a:ext cx="2500313" cy="64293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3200" b="1" i="1" dirty="0" smtClean="0">
                <a:solidFill>
                  <a:srgbClr val="2D07B9"/>
                </a:solidFill>
                <a:latin typeface="Times New Roman" pitchFamily="18" charset="0"/>
                <a:cs typeface="Times New Roman" pitchFamily="18" charset="0"/>
              </a:rPr>
              <a:t>Шұбар ата</a:t>
            </a:r>
            <a:endParaRPr lang="ru-RU" sz="3200" b="1" i="1" dirty="0">
              <a:solidFill>
                <a:srgbClr val="2D07B9"/>
              </a:solidFill>
              <a:latin typeface="Times New Roman" pitchFamily="18" charset="0"/>
              <a:cs typeface="Times New Roman" pitchFamily="18" charset="0"/>
            </a:endParaRPr>
          </a:p>
        </p:txBody>
      </p:sp>
      <p:sp>
        <p:nvSpPr>
          <p:cNvPr id="47" name="Прямоугольник 46"/>
          <p:cNvSpPr/>
          <p:nvPr/>
        </p:nvSpPr>
        <p:spPr>
          <a:xfrm>
            <a:off x="3433762" y="5216524"/>
            <a:ext cx="2214563" cy="73275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3200" b="1" i="1" dirty="0" smtClean="0">
                <a:solidFill>
                  <a:srgbClr val="2D07B9"/>
                </a:solidFill>
                <a:latin typeface="Times New Roman" pitchFamily="18" charset="0"/>
                <a:cs typeface="Times New Roman" pitchFamily="18" charset="0"/>
              </a:rPr>
              <a:t>Батыр</a:t>
            </a:r>
            <a:r>
              <a:rPr lang="kk-KZ" sz="3200" b="1" i="1" dirty="0" smtClean="0">
                <a:solidFill>
                  <a:srgbClr val="FF0000"/>
                </a:solidFill>
                <a:latin typeface="Times New Roman" pitchFamily="18" charset="0"/>
                <a:cs typeface="Times New Roman" pitchFamily="18" charset="0"/>
              </a:rPr>
              <a:t> </a:t>
            </a:r>
            <a:endParaRPr lang="ru-RU" sz="3200" b="1" i="1" dirty="0">
              <a:solidFill>
                <a:srgbClr val="FF0000"/>
              </a:solidFill>
              <a:latin typeface="Times New Roman" pitchFamily="18" charset="0"/>
              <a:cs typeface="Times New Roman" pitchFamily="18" charset="0"/>
            </a:endParaRPr>
          </a:p>
        </p:txBody>
      </p:sp>
      <p:sp>
        <p:nvSpPr>
          <p:cNvPr id="48" name="Прямоугольник 47"/>
          <p:cNvSpPr/>
          <p:nvPr/>
        </p:nvSpPr>
        <p:spPr>
          <a:xfrm>
            <a:off x="6181149" y="4643438"/>
            <a:ext cx="2464593" cy="81607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2800" b="1" i="1" dirty="0" smtClean="0">
                <a:solidFill>
                  <a:srgbClr val="2D07B9"/>
                </a:solidFill>
                <a:latin typeface="Times New Roman" pitchFamily="18" charset="0"/>
                <a:cs typeface="Times New Roman" pitchFamily="18" charset="0"/>
              </a:rPr>
              <a:t>Қолбасшы</a:t>
            </a:r>
            <a:endParaRPr lang="ru-RU" sz="2800" b="1" i="1" dirty="0">
              <a:solidFill>
                <a:srgbClr val="2D07B9"/>
              </a:solidFill>
              <a:latin typeface="Times New Roman" pitchFamily="18" charset="0"/>
              <a:cs typeface="Times New Roman" pitchFamily="18" charset="0"/>
            </a:endParaRPr>
          </a:p>
        </p:txBody>
      </p:sp>
      <p:sp>
        <p:nvSpPr>
          <p:cNvPr id="40976" name="TextBox 4"/>
          <p:cNvSpPr txBox="1">
            <a:spLocks noChangeArrowheads="1"/>
          </p:cNvSpPr>
          <p:nvPr/>
        </p:nvSpPr>
        <p:spPr bwMode="auto">
          <a:xfrm>
            <a:off x="3892550" y="3244850"/>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prstClr val="black"/>
              </a:solidFill>
            </a:endParaRPr>
          </a:p>
        </p:txBody>
      </p:sp>
      <p:sp>
        <p:nvSpPr>
          <p:cNvPr id="40977" name="TextBox 4"/>
          <p:cNvSpPr txBox="1">
            <a:spLocks noChangeArrowheads="1"/>
          </p:cNvSpPr>
          <p:nvPr/>
        </p:nvSpPr>
        <p:spPr bwMode="auto">
          <a:xfrm>
            <a:off x="4044950" y="3397250"/>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prstClr val="black"/>
              </a:solidFill>
            </a:endParaRPr>
          </a:p>
        </p:txBody>
      </p:sp>
      <p:sp>
        <p:nvSpPr>
          <p:cNvPr id="40978" name="TextBox 4"/>
          <p:cNvSpPr txBox="1">
            <a:spLocks noChangeArrowheads="1"/>
          </p:cNvSpPr>
          <p:nvPr/>
        </p:nvSpPr>
        <p:spPr bwMode="auto">
          <a:xfrm>
            <a:off x="714375" y="3071813"/>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ru-RU" smtClean="0">
              <a:solidFill>
                <a:prstClr val="black"/>
              </a:solidFill>
            </a:endParaRPr>
          </a:p>
        </p:txBody>
      </p:sp>
      <p:sp>
        <p:nvSpPr>
          <p:cNvPr id="23" name="Прямоугольник 22"/>
          <p:cNvSpPr/>
          <p:nvPr/>
        </p:nvSpPr>
        <p:spPr>
          <a:xfrm>
            <a:off x="6323013" y="2816225"/>
            <a:ext cx="2249487" cy="9493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3200" b="1" i="1" dirty="0" smtClean="0">
                <a:solidFill>
                  <a:srgbClr val="2D07B9"/>
                </a:solidFill>
                <a:latin typeface="Times New Roman" pitchFamily="18" charset="0"/>
                <a:cs typeface="Times New Roman" pitchFamily="18" charset="0"/>
              </a:rPr>
              <a:t>Дана</a:t>
            </a:r>
            <a:endParaRPr lang="ru-RU" sz="3200" b="1" i="1" dirty="0">
              <a:solidFill>
                <a:srgbClr val="2D07B9"/>
              </a:solidFill>
              <a:latin typeface="Times New Roman" pitchFamily="18" charset="0"/>
              <a:cs typeface="Times New Roman" pitchFamily="18" charset="0"/>
            </a:endParaRPr>
          </a:p>
        </p:txBody>
      </p:sp>
      <p:sp>
        <p:nvSpPr>
          <p:cNvPr id="24" name="Прямоугольник 23"/>
          <p:cNvSpPr/>
          <p:nvPr/>
        </p:nvSpPr>
        <p:spPr>
          <a:xfrm>
            <a:off x="276224" y="2816225"/>
            <a:ext cx="2233613" cy="9493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kk-KZ" sz="3200" b="1" i="1" dirty="0" smtClean="0">
                <a:solidFill>
                  <a:srgbClr val="2D07B9"/>
                </a:solidFill>
                <a:latin typeface="Times New Roman" pitchFamily="18" charset="0"/>
                <a:cs typeface="Times New Roman" pitchFamily="18" charset="0"/>
              </a:rPr>
              <a:t>Баба</a:t>
            </a:r>
            <a:endParaRPr lang="ru-RU" sz="3200" b="1" i="1" dirty="0">
              <a:solidFill>
                <a:srgbClr val="2D07B9"/>
              </a:solidFill>
              <a:latin typeface="Times New Roman" pitchFamily="18" charset="0"/>
              <a:cs typeface="Times New Roman" pitchFamily="18" charset="0"/>
            </a:endParaRPr>
          </a:p>
        </p:txBody>
      </p:sp>
      <p:cxnSp>
        <p:nvCxnSpPr>
          <p:cNvPr id="31" name="Прямая со стрелкой 30"/>
          <p:cNvCxnSpPr/>
          <p:nvPr/>
        </p:nvCxnSpPr>
        <p:spPr>
          <a:xfrm flipH="1">
            <a:off x="2662239" y="3340100"/>
            <a:ext cx="7715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5500688" y="3303588"/>
            <a:ext cx="679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789" y="2104071"/>
            <a:ext cx="1805234" cy="22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8432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5976664"/>
          </a:xfrm>
        </p:spPr>
        <p:txBody>
          <a:bodyPr>
            <a:noAutofit/>
          </a:bodyPr>
          <a:lstStyle/>
          <a:p>
            <a:r>
              <a:rPr lang="kk-KZ" sz="3200" dirty="0" smtClean="0">
                <a:solidFill>
                  <a:srgbClr val="2D07B9"/>
                </a:solidFill>
                <a:latin typeface="Times New Roman" pitchFamily="18" charset="0"/>
                <a:cs typeface="Times New Roman" pitchFamily="18" charset="0"/>
              </a:rPr>
              <a:t>«Тарихи диктант» </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1. Ж. Жылқайдарұлының өмір сүрген жылдары.......?</a:t>
            </a:r>
            <a:br>
              <a:rPr lang="kk-KZ" sz="3200" dirty="0" smtClean="0">
                <a:solidFill>
                  <a:srgbClr val="2D07B9"/>
                </a:solidFill>
                <a:latin typeface="Times New Roman" pitchFamily="18" charset="0"/>
                <a:cs typeface="Times New Roman" pitchFamily="18" charset="0"/>
              </a:rPr>
            </a:br>
            <a:r>
              <a:rPr lang="kk-KZ" sz="3200" dirty="0">
                <a:solidFill>
                  <a:srgbClr val="2D07B9"/>
                </a:solidFill>
                <a:latin typeface="Times New Roman" pitchFamily="18" charset="0"/>
                <a:cs typeface="Times New Roman" pitchFamily="18" charset="0"/>
              </a:rPr>
              <a:t>2</a:t>
            </a:r>
            <a:r>
              <a:rPr lang="kk-KZ" sz="3200" dirty="0" smtClean="0">
                <a:solidFill>
                  <a:srgbClr val="2D07B9"/>
                </a:solidFill>
                <a:latin typeface="Times New Roman" pitchFamily="18" charset="0"/>
                <a:cs typeface="Times New Roman" pitchFamily="18" charset="0"/>
              </a:rPr>
              <a:t>. Жолбарыс бидің руы........?</a:t>
            </a:r>
            <a:br>
              <a:rPr lang="kk-KZ" sz="3200" dirty="0" smtClean="0">
                <a:solidFill>
                  <a:srgbClr val="2D07B9"/>
                </a:solidFill>
                <a:latin typeface="Times New Roman" pitchFamily="18" charset="0"/>
                <a:cs typeface="Times New Roman" pitchFamily="18" charset="0"/>
              </a:rPr>
            </a:br>
            <a:r>
              <a:rPr lang="kk-KZ" sz="3200" dirty="0">
                <a:solidFill>
                  <a:srgbClr val="2D07B9"/>
                </a:solidFill>
                <a:latin typeface="Times New Roman" pitchFamily="18" charset="0"/>
                <a:cs typeface="Times New Roman" pitchFamily="18" charset="0"/>
              </a:rPr>
              <a:t>3</a:t>
            </a:r>
            <a:r>
              <a:rPr lang="kk-KZ" sz="3200" dirty="0" smtClean="0">
                <a:solidFill>
                  <a:srgbClr val="2D07B9"/>
                </a:solidFill>
                <a:latin typeface="Times New Roman" pitchFamily="18" charset="0"/>
                <a:cs typeface="Times New Roman" pitchFamily="18" charset="0"/>
              </a:rPr>
              <a:t>. Қатысқан шайқастары.............?</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4. Жолбарыс би туралы деректер жазылған кітаптар.......?</a:t>
            </a:r>
            <a:br>
              <a:rPr lang="kk-KZ" sz="3200" dirty="0" smtClean="0">
                <a:solidFill>
                  <a:srgbClr val="2D07B9"/>
                </a:solidFill>
                <a:latin typeface="Times New Roman" pitchFamily="18" charset="0"/>
                <a:cs typeface="Times New Roman" pitchFamily="18" charset="0"/>
              </a:rPr>
            </a:br>
            <a:r>
              <a:rPr lang="kk-KZ" sz="3200" dirty="0" smtClean="0">
                <a:solidFill>
                  <a:srgbClr val="2D07B9"/>
                </a:solidFill>
                <a:latin typeface="Times New Roman" pitchFamily="18" charset="0"/>
                <a:cs typeface="Times New Roman" pitchFamily="18" charset="0"/>
              </a:rPr>
              <a:t>5. Бейіті орналасқан жер........?</a:t>
            </a:r>
            <a:br>
              <a:rPr lang="kk-KZ" sz="3200" dirty="0" smtClean="0">
                <a:solidFill>
                  <a:srgbClr val="2D07B9"/>
                </a:solidFill>
                <a:latin typeface="Times New Roman" pitchFamily="18" charset="0"/>
                <a:cs typeface="Times New Roman" pitchFamily="18" charset="0"/>
              </a:rPr>
            </a:br>
            <a:endParaRPr lang="ru-RU" sz="3200" dirty="0">
              <a:solidFill>
                <a:srgbClr val="2D07B9"/>
              </a:solidFill>
              <a:latin typeface="Times New Roman" pitchFamily="18" charset="0"/>
              <a:cs typeface="Times New Roman" pitchFamily="18" charset="0"/>
            </a:endParaRPr>
          </a:p>
        </p:txBody>
      </p:sp>
    </p:spTree>
    <p:extLst>
      <p:ext uri="{BB962C8B-B14F-4D97-AF65-F5344CB8AC3E}">
        <p14:creationId xmlns:p14="http://schemas.microsoft.com/office/powerpoint/2010/main" val="4062166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12968" cy="6336704"/>
          </a:xfrm>
        </p:spPr>
        <p:txBody>
          <a:bodyPr>
            <a:noAutofit/>
          </a:bodyPr>
          <a:lstStyle/>
          <a:p>
            <a:pPr lvl="0">
              <a:spcBef>
                <a:spcPts val="0"/>
              </a:spcBef>
            </a:pPr>
            <a:r>
              <a:rPr lang="kk-KZ" sz="2800" dirty="0" smtClean="0">
                <a:solidFill>
                  <a:srgbClr val="C00000"/>
                </a:solidFill>
                <a:latin typeface="Times New Roman" pitchFamily="18" charset="0"/>
                <a:cs typeface="Times New Roman" pitchFamily="18" charset="0"/>
              </a:rPr>
              <a:t>«</a:t>
            </a:r>
            <a:r>
              <a:rPr lang="kk-KZ" sz="2800" dirty="0" smtClean="0">
                <a:solidFill>
                  <a:srgbClr val="C00000"/>
                </a:solidFill>
                <a:latin typeface="Times New Roman" pitchFamily="18" charset="0"/>
                <a:cs typeface="Times New Roman" pitchFamily="18" charset="0"/>
              </a:rPr>
              <a:t>Тарихи диктант</a:t>
            </a:r>
            <a:r>
              <a:rPr lang="kk-KZ" sz="2800" dirty="0" smtClean="0">
                <a:solidFill>
                  <a:srgbClr val="C00000"/>
                </a:solidFill>
                <a:latin typeface="Times New Roman" pitchFamily="18" charset="0"/>
                <a:cs typeface="Times New Roman" pitchFamily="18" charset="0"/>
              </a:rPr>
              <a:t>» </a:t>
            </a:r>
            <a:r>
              <a:rPr lang="kk-KZ" sz="2800" dirty="0" smtClean="0">
                <a:solidFill>
                  <a:srgbClr val="C00000"/>
                </a:solidFill>
                <a:latin typeface="Times New Roman" pitchFamily="18" charset="0"/>
                <a:cs typeface="Times New Roman" pitchFamily="18" charset="0"/>
              </a:rPr>
              <a:t/>
            </a:r>
            <a:br>
              <a:rPr lang="kk-KZ" sz="2800" dirty="0" smtClean="0">
                <a:solidFill>
                  <a:srgbClr val="C00000"/>
                </a:solidFill>
                <a:latin typeface="Times New Roman" pitchFamily="18" charset="0"/>
                <a:cs typeface="Times New Roman" pitchFamily="18" charset="0"/>
              </a:rPr>
            </a:br>
            <a:r>
              <a:rPr lang="kk-KZ" sz="2800" dirty="0" smtClean="0">
                <a:solidFill>
                  <a:srgbClr val="2D07B9"/>
                </a:solidFill>
                <a:latin typeface="Times New Roman" pitchFamily="18" charset="0"/>
                <a:cs typeface="Times New Roman" pitchFamily="18" charset="0"/>
              </a:rPr>
              <a:t>1. </a:t>
            </a:r>
            <a:r>
              <a:rPr lang="ru-RU" sz="2800" b="1" dirty="0" err="1">
                <a:solidFill>
                  <a:srgbClr val="2D07B9"/>
                </a:solidFill>
                <a:latin typeface="Times New Roman" pitchFamily="18" charset="0"/>
                <a:ea typeface="+mn-ea"/>
                <a:cs typeface="Times New Roman" pitchFamily="18" charset="0"/>
              </a:rPr>
              <a:t>Жолбарыс</a:t>
            </a:r>
            <a:r>
              <a:rPr lang="ru-RU" sz="2800" b="1" dirty="0">
                <a:solidFill>
                  <a:srgbClr val="2D07B9"/>
                </a:solidFill>
                <a:latin typeface="Times New Roman" pitchFamily="18" charset="0"/>
                <a:ea typeface="+mn-ea"/>
                <a:cs typeface="Times New Roman" pitchFamily="18" charset="0"/>
              </a:rPr>
              <a:t> </a:t>
            </a:r>
            <a:r>
              <a:rPr lang="ru-RU" sz="2800" b="1" dirty="0" err="1">
                <a:solidFill>
                  <a:srgbClr val="2D07B9"/>
                </a:solidFill>
                <a:latin typeface="Times New Roman" pitchFamily="18" charset="0"/>
                <a:ea typeface="+mn-ea"/>
                <a:cs typeface="Times New Roman" pitchFamily="18" charset="0"/>
              </a:rPr>
              <a:t>би</a:t>
            </a:r>
            <a:r>
              <a:rPr lang="ru-RU" sz="2800" b="1" dirty="0">
                <a:solidFill>
                  <a:srgbClr val="2D07B9"/>
                </a:solidFill>
                <a:latin typeface="Times New Roman" pitchFamily="18" charset="0"/>
                <a:ea typeface="+mn-ea"/>
                <a:cs typeface="Times New Roman" pitchFamily="18" charset="0"/>
              </a:rPr>
              <a:t> </a:t>
            </a:r>
            <a:r>
              <a:rPr lang="ru-RU" sz="2800" b="1" dirty="0" err="1">
                <a:solidFill>
                  <a:srgbClr val="2D07B9"/>
                </a:solidFill>
                <a:latin typeface="Times New Roman" pitchFamily="18" charset="0"/>
                <a:ea typeface="+mn-ea"/>
                <a:cs typeface="Times New Roman" pitchFamily="18" charset="0"/>
              </a:rPr>
              <a:t>Жылқайдарұлы</a:t>
            </a:r>
            <a:r>
              <a:rPr lang="ru-RU" sz="2800" dirty="0">
                <a:solidFill>
                  <a:srgbClr val="2D07B9"/>
                </a:solidFill>
                <a:latin typeface="Times New Roman" pitchFamily="18" charset="0"/>
                <a:ea typeface="+mn-ea"/>
                <a:cs typeface="Times New Roman" pitchFamily="18" charset="0"/>
              </a:rPr>
              <a:t> (1671 – 1761ж.ж) </a:t>
            </a:r>
            <a:r>
              <a:rPr lang="kk-KZ" sz="2800" dirty="0" smtClean="0">
                <a:solidFill>
                  <a:srgbClr val="2D07B9"/>
                </a:solidFill>
                <a:latin typeface="Times New Roman" pitchFamily="18" charset="0"/>
                <a:cs typeface="Times New Roman" pitchFamily="18" charset="0"/>
              </a:rPr>
              <a:t/>
            </a:r>
            <a:br>
              <a:rPr lang="kk-KZ" sz="2800" dirty="0" smtClean="0">
                <a:solidFill>
                  <a:srgbClr val="2D07B9"/>
                </a:solidFill>
                <a:latin typeface="Times New Roman" pitchFamily="18" charset="0"/>
                <a:cs typeface="Times New Roman" pitchFamily="18" charset="0"/>
              </a:rPr>
            </a:br>
            <a:r>
              <a:rPr lang="kk-KZ" sz="2800" dirty="0">
                <a:solidFill>
                  <a:srgbClr val="2D07B9"/>
                </a:solidFill>
                <a:latin typeface="Times New Roman" pitchFamily="18" charset="0"/>
                <a:cs typeface="Times New Roman" pitchFamily="18" charset="0"/>
              </a:rPr>
              <a:t>2</a:t>
            </a:r>
            <a:r>
              <a:rPr lang="kk-KZ" sz="2800" dirty="0" smtClean="0">
                <a:solidFill>
                  <a:srgbClr val="2D07B9"/>
                </a:solidFill>
                <a:latin typeface="Times New Roman" pitchFamily="18" charset="0"/>
                <a:cs typeface="Times New Roman" pitchFamily="18" charset="0"/>
              </a:rPr>
              <a:t>. Жолбарыс бидің руы-күшік</a:t>
            </a:r>
            <a:br>
              <a:rPr lang="kk-KZ" sz="2800" dirty="0" smtClean="0">
                <a:solidFill>
                  <a:srgbClr val="2D07B9"/>
                </a:solidFill>
                <a:latin typeface="Times New Roman" pitchFamily="18" charset="0"/>
                <a:cs typeface="Times New Roman" pitchFamily="18" charset="0"/>
              </a:rPr>
            </a:br>
            <a:r>
              <a:rPr lang="kk-KZ" sz="2800" dirty="0" smtClean="0">
                <a:solidFill>
                  <a:srgbClr val="2D07B9"/>
                </a:solidFill>
                <a:latin typeface="Times New Roman" pitchFamily="18" charset="0"/>
                <a:cs typeface="Times New Roman" pitchFamily="18" charset="0"/>
              </a:rPr>
              <a:t> 3.</a:t>
            </a:r>
            <a:r>
              <a:rPr lang="ru-RU" sz="2800" b="1" i="1" dirty="0" smtClean="0">
                <a:solidFill>
                  <a:srgbClr val="C00000"/>
                </a:solidFill>
                <a:latin typeface="Times New Roman" pitchFamily="18" charset="0"/>
                <a:ea typeface="+mn-ea"/>
                <a:cs typeface="Times New Roman" pitchFamily="18" charset="0"/>
              </a:rPr>
              <a:t>“</a:t>
            </a:r>
            <a:r>
              <a:rPr lang="ru-RU" sz="2800" b="1" i="1" dirty="0" err="1" smtClean="0">
                <a:solidFill>
                  <a:srgbClr val="C00000"/>
                </a:solidFill>
                <a:latin typeface="Times New Roman" pitchFamily="18" charset="0"/>
                <a:ea typeface="+mn-ea"/>
                <a:cs typeface="Times New Roman" pitchFamily="18" charset="0"/>
              </a:rPr>
              <a:t>Ақтабан</a:t>
            </a:r>
            <a:r>
              <a:rPr lang="ru-RU" sz="2800" b="1" i="1" dirty="0" smtClean="0">
                <a:solidFill>
                  <a:srgbClr val="C00000"/>
                </a:solidFill>
                <a:latin typeface="Times New Roman" pitchFamily="18" charset="0"/>
                <a:ea typeface="+mn-ea"/>
                <a:cs typeface="Times New Roman" pitchFamily="18" charset="0"/>
                <a:hlinkClick r:id="rId2" tooltip="Ақтабан шұбырынды"/>
              </a:rPr>
              <a:t> </a:t>
            </a:r>
            <a:r>
              <a:rPr lang="ru-RU" sz="2800" b="1" i="1" dirty="0" err="1" smtClean="0">
                <a:solidFill>
                  <a:srgbClr val="FF0000"/>
                </a:solidFill>
                <a:latin typeface="Times New Roman" pitchFamily="18" charset="0"/>
                <a:ea typeface="+mn-ea"/>
                <a:cs typeface="Times New Roman" pitchFamily="18" charset="0"/>
                <a:hlinkClick r:id="rId2" tooltip="Ақтабан шұбырынды"/>
              </a:rPr>
              <a:t>шұбырынды</a:t>
            </a:r>
            <a:r>
              <a:rPr lang="ru-RU" sz="2800" b="1" i="1" dirty="0" smtClean="0">
                <a:solidFill>
                  <a:srgbClr val="FF0000"/>
                </a:solidFill>
                <a:latin typeface="Times New Roman" pitchFamily="18" charset="0"/>
                <a:ea typeface="+mn-ea"/>
                <a:cs typeface="Times New Roman" pitchFamily="18" charset="0"/>
                <a:hlinkClick r:id="rId2" tooltip="Ақтабан шұбырынды"/>
              </a:rPr>
              <a:t>, </a:t>
            </a:r>
            <a:r>
              <a:rPr lang="ru-RU" sz="2800" b="1" i="1" dirty="0" err="1">
                <a:solidFill>
                  <a:srgbClr val="FF0000"/>
                </a:solidFill>
                <a:latin typeface="Times New Roman" pitchFamily="18" charset="0"/>
                <a:ea typeface="+mn-ea"/>
                <a:cs typeface="Times New Roman" pitchFamily="18" charset="0"/>
                <a:hlinkClick r:id="rId2" tooltip="Ақтабан шұбырынды"/>
              </a:rPr>
              <a:t>Алқакөл</a:t>
            </a:r>
            <a:r>
              <a:rPr lang="ru-RU" sz="2800" b="1" i="1" dirty="0">
                <a:solidFill>
                  <a:srgbClr val="FF0000"/>
                </a:solidFill>
                <a:latin typeface="Times New Roman" pitchFamily="18" charset="0"/>
                <a:ea typeface="+mn-ea"/>
                <a:cs typeface="Times New Roman" pitchFamily="18" charset="0"/>
                <a:hlinkClick r:id="rId2" tooltip="Ақтабан шұбырынды"/>
              </a:rPr>
              <a:t> </a:t>
            </a:r>
            <a:r>
              <a:rPr lang="ru-RU" sz="2800" b="1" i="1" dirty="0" err="1">
                <a:solidFill>
                  <a:srgbClr val="FF0000"/>
                </a:solidFill>
                <a:latin typeface="Times New Roman" pitchFamily="18" charset="0"/>
                <a:ea typeface="+mn-ea"/>
                <a:cs typeface="Times New Roman" pitchFamily="18" charset="0"/>
                <a:hlinkClick r:id="rId2" tooltip="Ақтабан шұбырынды"/>
              </a:rPr>
              <a:t>сұлама</a:t>
            </a:r>
            <a:r>
              <a:rPr lang="ru-RU" sz="2800" b="1" i="1" dirty="0">
                <a:solidFill>
                  <a:srgbClr val="C00000"/>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жылдары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hlinkClick r:id="rId3" tooltip="Іле"/>
              </a:rPr>
              <a:t>Іле</a:t>
            </a:r>
            <a:r>
              <a:rPr lang="ru-RU" sz="2800" dirty="0">
                <a:solidFill>
                  <a:srgbClr val="2D07B9"/>
                </a:solidFill>
                <a:latin typeface="Times New Roman" pitchFamily="18" charset="0"/>
                <a:ea typeface="+mn-ea"/>
                <a:cs typeface="Times New Roman" pitchFamily="18" charset="0"/>
              </a:rPr>
              <a:t> мен </a:t>
            </a:r>
            <a:r>
              <a:rPr lang="ru-RU" sz="2800" dirty="0" err="1">
                <a:solidFill>
                  <a:srgbClr val="2D07B9"/>
                </a:solidFill>
                <a:latin typeface="Times New Roman" pitchFamily="18" charset="0"/>
                <a:ea typeface="+mn-ea"/>
                <a:cs typeface="Times New Roman" pitchFamily="18" charset="0"/>
              </a:rPr>
              <a:t>Қаратал</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өзендерінің</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аралығындағы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жоңғарлармен</a:t>
            </a:r>
            <a:r>
              <a:rPr lang="ru-RU" sz="2800" dirty="0">
                <a:solidFill>
                  <a:srgbClr val="2D07B9"/>
                </a:solidFill>
                <a:latin typeface="Times New Roman" pitchFamily="18" charset="0"/>
                <a:ea typeface="+mn-ea"/>
                <a:cs typeface="Times New Roman" pitchFamily="18" charset="0"/>
              </a:rPr>
              <a:t> </a:t>
            </a:r>
            <a:r>
              <a:rPr lang="ru-RU" sz="2800" dirty="0" err="1" smtClean="0">
                <a:solidFill>
                  <a:srgbClr val="2D07B9"/>
                </a:solidFill>
                <a:latin typeface="Times New Roman" pitchFamily="18" charset="0"/>
                <a:ea typeface="+mn-ea"/>
                <a:cs typeface="Times New Roman" pitchFamily="18" charset="0"/>
              </a:rPr>
              <a:t>болған</a:t>
            </a:r>
            <a:r>
              <a:rPr lang="ru-RU" sz="2800" dirty="0" smtClean="0">
                <a:solidFill>
                  <a:srgbClr val="2D07B9"/>
                </a:solidFill>
                <a:latin typeface="Times New Roman" pitchFamily="18" charset="0"/>
                <a:ea typeface="+mn-ea"/>
                <a:cs typeface="Times New Roman" pitchFamily="18" charset="0"/>
              </a:rPr>
              <a:t> «</a:t>
            </a:r>
            <a:r>
              <a:rPr lang="ru-RU" sz="2800" dirty="0" err="1" smtClean="0">
                <a:solidFill>
                  <a:srgbClr val="2D07B9"/>
                </a:solidFill>
                <a:latin typeface="Times New Roman" pitchFamily="18" charset="0"/>
                <a:ea typeface="+mn-ea"/>
                <a:cs typeface="Times New Roman" pitchFamily="18" charset="0"/>
              </a:rPr>
              <a:t>Орбұлақ</a:t>
            </a:r>
            <a:r>
              <a:rPr lang="ru-RU" sz="2800" dirty="0" smtClean="0">
                <a:solidFill>
                  <a:srgbClr val="2D07B9"/>
                </a:solidFill>
                <a:latin typeface="Times New Roman" pitchFamily="18" charset="0"/>
                <a:ea typeface="+mn-ea"/>
                <a:cs typeface="Times New Roman" pitchFamily="18" charset="0"/>
              </a:rPr>
              <a:t> </a:t>
            </a:r>
            <a:r>
              <a:rPr lang="ru-RU" sz="2800" dirty="0" err="1" smtClean="0">
                <a:solidFill>
                  <a:srgbClr val="2D07B9"/>
                </a:solidFill>
                <a:latin typeface="Times New Roman" pitchFamily="18" charset="0"/>
                <a:ea typeface="+mn-ea"/>
                <a:cs typeface="Times New Roman" pitchFamily="18" charset="0"/>
              </a:rPr>
              <a:t>шайқасына</a:t>
            </a:r>
            <a:r>
              <a:rPr lang="ru-RU" sz="2800" dirty="0" smtClean="0">
                <a:solidFill>
                  <a:srgbClr val="2D07B9"/>
                </a:solidFill>
                <a:latin typeface="Times New Roman" pitchFamily="18" charset="0"/>
                <a:ea typeface="+mn-ea"/>
                <a:cs typeface="Times New Roman" pitchFamily="18" charset="0"/>
              </a:rPr>
              <a:t>» </a:t>
            </a:r>
            <a:r>
              <a:rPr lang="ru-RU" sz="2800" dirty="0" err="1" smtClean="0">
                <a:solidFill>
                  <a:srgbClr val="2D07B9"/>
                </a:solidFill>
                <a:latin typeface="Times New Roman" pitchFamily="18" charset="0"/>
                <a:ea typeface="+mn-ea"/>
                <a:cs typeface="Times New Roman" pitchFamily="18" charset="0"/>
              </a:rPr>
              <a:t>қатысқан</a:t>
            </a:r>
            <a:r>
              <a:rPr lang="ru-RU" sz="2800" dirty="0">
                <a:solidFill>
                  <a:srgbClr val="2D07B9"/>
                </a:solidFill>
                <a:latin typeface="Times New Roman" pitchFamily="18" charset="0"/>
                <a:ea typeface="+mn-ea"/>
                <a:cs typeface="Times New Roman" pitchFamily="18" charset="0"/>
              </a:rPr>
              <a:t>. </a:t>
            </a:r>
            <a:r>
              <a:rPr lang="ru-RU" sz="2800" dirty="0" smtClean="0">
                <a:solidFill>
                  <a:srgbClr val="2D07B9"/>
                </a:solidFill>
                <a:latin typeface="Times New Roman" pitchFamily="18" charset="0"/>
                <a:ea typeface="+mn-ea"/>
                <a:cs typeface="Times New Roman" pitchFamily="18" charset="0"/>
              </a:rPr>
              <a:t/>
            </a:r>
            <a:br>
              <a:rPr lang="ru-RU" sz="2800" dirty="0" smtClean="0">
                <a:solidFill>
                  <a:srgbClr val="2D07B9"/>
                </a:solidFill>
                <a:latin typeface="Times New Roman" pitchFamily="18" charset="0"/>
                <a:ea typeface="+mn-ea"/>
                <a:cs typeface="Times New Roman" pitchFamily="18" charset="0"/>
              </a:rPr>
            </a:br>
            <a:r>
              <a:rPr lang="ru-RU" sz="2800" dirty="0" smtClean="0">
                <a:solidFill>
                  <a:srgbClr val="2D07B9"/>
                </a:solidFill>
                <a:latin typeface="Times New Roman" pitchFamily="18" charset="0"/>
                <a:ea typeface="+mn-ea"/>
                <a:cs typeface="Times New Roman" pitchFamily="18" charset="0"/>
              </a:rPr>
              <a:t>4. Журналист-</a:t>
            </a:r>
            <a:r>
              <a:rPr lang="ru-RU" sz="2800" dirty="0" err="1" smtClean="0">
                <a:solidFill>
                  <a:srgbClr val="2D07B9"/>
                </a:solidFill>
                <a:latin typeface="Times New Roman" pitchFamily="18" charset="0"/>
                <a:ea typeface="+mn-ea"/>
                <a:cs typeface="Times New Roman" pitchFamily="18" charset="0"/>
              </a:rPr>
              <a:t>жазушы</a:t>
            </a:r>
            <a:r>
              <a:rPr lang="ru-RU" sz="2800" dirty="0" smtClean="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О.Исмайылұлының</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Шұбар</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ата</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Жолбарыс</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атты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кітаптарында</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Қ.Қарамановтың</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Қаратал</a:t>
            </a:r>
            <a:r>
              <a:rPr lang="ru-RU" sz="2800" dirty="0">
                <a:solidFill>
                  <a:srgbClr val="2D07B9"/>
                </a:solidFill>
                <a:latin typeface="Times New Roman" pitchFamily="18" charset="0"/>
                <a:ea typeface="+mn-ea"/>
                <a:cs typeface="Times New Roman" pitchFamily="18" charset="0"/>
              </a:rPr>
              <a:t> – </a:t>
            </a:r>
            <a:r>
              <a:rPr lang="ru-RU" sz="2800" dirty="0" err="1">
                <a:solidFill>
                  <a:srgbClr val="2D07B9"/>
                </a:solidFill>
                <a:latin typeface="Times New Roman" pitchFamily="18" charset="0"/>
                <a:ea typeface="+mn-ea"/>
                <a:cs typeface="Times New Roman" pitchFamily="18" charset="0"/>
              </a:rPr>
              <a:t>күндіз</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күміс</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түнде</a:t>
            </a:r>
            <a:r>
              <a:rPr lang="ru-RU" sz="2800" dirty="0">
                <a:solidFill>
                  <a:srgbClr val="2D07B9"/>
                </a:solidFill>
                <a:latin typeface="Times New Roman" pitchFamily="18" charset="0"/>
                <a:ea typeface="+mn-ea"/>
                <a:cs typeface="Times New Roman" pitchFamily="18" charset="0"/>
              </a:rPr>
              <a:t> алтын” </a:t>
            </a:r>
            <a:r>
              <a:rPr lang="ru-RU" sz="2800" dirty="0" err="1">
                <a:solidFill>
                  <a:srgbClr val="2D07B9"/>
                </a:solidFill>
                <a:latin typeface="Times New Roman" pitchFamily="18" charset="0"/>
                <a:ea typeface="+mn-ea"/>
                <a:cs typeface="Times New Roman" pitchFamily="18" charset="0"/>
              </a:rPr>
              <a:t>кітабында</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Жолбарыс</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би</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туралы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деректер</a:t>
            </a:r>
            <a:r>
              <a:rPr lang="ru-RU" sz="2800" dirty="0">
                <a:solidFill>
                  <a:srgbClr val="2D07B9"/>
                </a:solidFill>
                <a:latin typeface="Times New Roman" pitchFamily="18" charset="0"/>
                <a:ea typeface="+mn-ea"/>
                <a:cs typeface="Times New Roman" pitchFamily="18" charset="0"/>
              </a:rPr>
              <a:t> бар.</a:t>
            </a:r>
            <a:br>
              <a:rPr lang="ru-RU" sz="2800" dirty="0">
                <a:solidFill>
                  <a:srgbClr val="2D07B9"/>
                </a:solidFill>
                <a:latin typeface="Times New Roman" pitchFamily="18" charset="0"/>
                <a:ea typeface="+mn-ea"/>
                <a:cs typeface="Times New Roman" pitchFamily="18" charset="0"/>
              </a:rPr>
            </a:br>
            <a:r>
              <a:rPr lang="kk-KZ" sz="2800" dirty="0" smtClean="0">
                <a:solidFill>
                  <a:srgbClr val="2D07B9"/>
                </a:solidFill>
                <a:latin typeface="Times New Roman" pitchFamily="18" charset="0"/>
                <a:cs typeface="Times New Roman" pitchFamily="18" charset="0"/>
              </a:rPr>
              <a:t>5. </a:t>
            </a:r>
            <a:r>
              <a:rPr lang="ru-RU" sz="2800" dirty="0" err="1" smtClean="0">
                <a:solidFill>
                  <a:srgbClr val="2D07B9"/>
                </a:solidFill>
                <a:latin typeface="Times New Roman" pitchFamily="18" charset="0"/>
                <a:ea typeface="+mn-ea"/>
                <a:cs typeface="Times New Roman" pitchFamily="18" charset="0"/>
              </a:rPr>
              <a:t>Бейіті</a:t>
            </a:r>
            <a:r>
              <a:rPr lang="ru-RU" sz="2800" dirty="0">
                <a:solidFill>
                  <a:srgbClr val="2D07B9"/>
                </a:solidFill>
                <a:latin typeface="Times New Roman" pitchFamily="18" charset="0"/>
                <a:ea typeface="+mn-ea"/>
                <a:cs typeface="Times New Roman" pitchFamily="18" charset="0"/>
              </a:rPr>
              <a:t> </a:t>
            </a:r>
            <a:r>
              <a:rPr lang="ru-RU" sz="2800" dirty="0">
                <a:solidFill>
                  <a:srgbClr val="2D07B9"/>
                </a:solidFill>
                <a:latin typeface="Times New Roman" pitchFamily="18" charset="0"/>
                <a:ea typeface="+mn-ea"/>
                <a:cs typeface="Times New Roman" pitchFamily="18" charset="0"/>
                <a:hlinkClick r:id="rId4" tooltip="Алматы облысы"/>
              </a:rPr>
              <a:t>Алматы </a:t>
            </a:r>
            <a:r>
              <a:rPr lang="ru-RU" sz="2800" dirty="0" err="1">
                <a:solidFill>
                  <a:srgbClr val="2D07B9"/>
                </a:solidFill>
                <a:latin typeface="Times New Roman" pitchFamily="18" charset="0"/>
                <a:ea typeface="+mn-ea"/>
                <a:cs typeface="Times New Roman" pitchFamily="18" charset="0"/>
                <a:hlinkClick r:id="rId4" tooltip="Алматы облысы"/>
              </a:rPr>
              <a:t>облысы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hlinkClick r:id="rId5" tooltip="Үштөбе"/>
              </a:rPr>
              <a:t>Үштөбе</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қалсына</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жақын</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Кәлпе</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ауылының</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күншығыс</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жағындағы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үлкен</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қорымда</a:t>
            </a:r>
            <a:r>
              <a:rPr lang="ru-RU" sz="2800" dirty="0">
                <a:solidFill>
                  <a:srgbClr val="2D07B9"/>
                </a:solidFill>
                <a:latin typeface="Times New Roman" pitchFamily="18" charset="0"/>
                <a:ea typeface="+mn-ea"/>
                <a:cs typeface="Times New Roman" pitchFamily="18" charset="0"/>
              </a:rPr>
              <a:t>. 1996 </a:t>
            </a:r>
            <a:r>
              <a:rPr lang="ru-RU" sz="2800" dirty="0" err="1">
                <a:solidFill>
                  <a:srgbClr val="2D07B9"/>
                </a:solidFill>
                <a:latin typeface="Times New Roman" pitchFamily="18" charset="0"/>
                <a:ea typeface="+mn-ea"/>
                <a:cs typeface="Times New Roman" pitchFamily="18" charset="0"/>
              </a:rPr>
              <a:t>жылы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бидің</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ұрпақтары</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онда</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үлкен</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кесене</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тұрғызып</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құлпытас</a:t>
            </a:r>
            <a:r>
              <a:rPr lang="ru-RU" sz="2800" dirty="0">
                <a:solidFill>
                  <a:srgbClr val="2D07B9"/>
                </a:solidFill>
                <a:latin typeface="Times New Roman" pitchFamily="18" charset="0"/>
                <a:ea typeface="+mn-ea"/>
                <a:cs typeface="Times New Roman" pitchFamily="18" charset="0"/>
              </a:rPr>
              <a:t> </a:t>
            </a:r>
            <a:r>
              <a:rPr lang="ru-RU" sz="2800" dirty="0" err="1">
                <a:solidFill>
                  <a:srgbClr val="2D07B9"/>
                </a:solidFill>
                <a:latin typeface="Times New Roman" pitchFamily="18" charset="0"/>
                <a:ea typeface="+mn-ea"/>
                <a:cs typeface="Times New Roman" pitchFamily="18" charset="0"/>
              </a:rPr>
              <a:t>орнатты</a:t>
            </a:r>
            <a:r>
              <a:rPr lang="ru-RU" sz="2800" dirty="0">
                <a:solidFill>
                  <a:srgbClr val="2D07B9"/>
                </a:solidFill>
                <a:latin typeface="Times New Roman" pitchFamily="18" charset="0"/>
                <a:ea typeface="+mn-ea"/>
                <a:cs typeface="Times New Roman" pitchFamily="18" charset="0"/>
              </a:rPr>
              <a:t>. </a:t>
            </a:r>
            <a:r>
              <a:rPr lang="kk-KZ" sz="2800" dirty="0" smtClean="0">
                <a:solidFill>
                  <a:srgbClr val="2D07B9"/>
                </a:solidFill>
                <a:latin typeface="Times New Roman" pitchFamily="18" charset="0"/>
                <a:cs typeface="Times New Roman" pitchFamily="18" charset="0"/>
              </a:rPr>
              <a:t/>
            </a:r>
            <a:br>
              <a:rPr lang="kk-KZ" sz="2800" dirty="0" smtClean="0">
                <a:solidFill>
                  <a:srgbClr val="2D07B9"/>
                </a:solidFill>
                <a:latin typeface="Times New Roman" pitchFamily="18" charset="0"/>
                <a:cs typeface="Times New Roman" pitchFamily="18" charset="0"/>
              </a:rPr>
            </a:br>
            <a:endParaRPr lang="ru-RU" sz="2800" dirty="0">
              <a:solidFill>
                <a:srgbClr val="2D07B9"/>
              </a:solidFill>
              <a:latin typeface="Times New Roman" pitchFamily="18" charset="0"/>
              <a:cs typeface="Times New Roman" pitchFamily="18" charset="0"/>
            </a:endParaRPr>
          </a:p>
        </p:txBody>
      </p:sp>
    </p:spTree>
    <p:extLst>
      <p:ext uri="{BB962C8B-B14F-4D97-AF65-F5344CB8AC3E}">
        <p14:creationId xmlns:p14="http://schemas.microsoft.com/office/powerpoint/2010/main" val="2656307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Waveform</Template>
  <TotalTime>550</TotalTime>
  <Words>51</Words>
  <Application>Microsoft Office PowerPoint</Application>
  <PresentationFormat>Экран (4:3)</PresentationFormat>
  <Paragraphs>22</Paragraphs>
  <Slides>10</Slides>
  <Notes>3</Notes>
  <HiddenSlides>0</HiddenSlides>
  <MMClips>0</MMClips>
  <ScaleCrop>false</ScaleCrop>
  <HeadingPairs>
    <vt:vector size="4" baseType="variant">
      <vt:variant>
        <vt:lpstr>Тема</vt:lpstr>
      </vt:variant>
      <vt:variant>
        <vt:i4>5</vt:i4>
      </vt:variant>
      <vt:variant>
        <vt:lpstr>Заголовки слайдов</vt:lpstr>
      </vt:variant>
      <vt:variant>
        <vt:i4>10</vt:i4>
      </vt:variant>
    </vt:vector>
  </HeadingPairs>
  <TitlesOfParts>
    <vt:vector size="15" baseType="lpstr">
      <vt:lpstr>Волна</vt:lpstr>
      <vt:lpstr>1_Волна</vt:lpstr>
      <vt:lpstr>2_Волна</vt:lpstr>
      <vt:lpstr>Поток</vt:lpstr>
      <vt:lpstr>1_Поток</vt:lpstr>
      <vt:lpstr>Презентация PowerPoint</vt:lpstr>
      <vt:lpstr> «Миға шабуыл» Даласына дана болып тараған  Ел ардақтылары:  Ескелді, Балпық,  Жолбарыс, Қарымбай әулие, Айту би, Жәлменде би, Пышан ақын – мәңгі жасар         асылдарымыз. Биыл туылғанына 350 жыл болған қазақтың әулие батыры!? Көпшілік оны «Шұбар ата» деп атаған. Бейнежазбаға назар аударамыз! https://www.facebook.com/zhetysutv</vt:lpstr>
      <vt:lpstr>Танымдық сабақ 7-сынып Сабақтың тақырыбы:  « Қазақтың әулие батыры-Жолбарыс Жылқайдарұлы»   (Ж.Жылқайдарұлының туғанына 350 жыл)  </vt:lpstr>
      <vt:lpstr>Мақсаты: Жоңғар шапқыншылығында ерлігімен көзге түскен әулие батыр Жолбарыс Жылқайдарұлы туралы мағлұмат беру, ерліктерін насихаттау.  Бағалау критерийлері: 1. Ж.Жылқайдарұлының ерен ерлік істерін сипаттай алады 2. Ж.Жылқайдарұлының тарихтағы лайықты орнына баға береді.  </vt:lpstr>
      <vt:lpstr>Презентация PowerPoint</vt:lpstr>
      <vt:lpstr>Презентация PowerPoint</vt:lpstr>
      <vt:lpstr>Презентация PowerPoint</vt:lpstr>
      <vt:lpstr>«Тарихи диктант»   1. Ж. Жылқайдарұлының өмір сүрген жылдары.......? 2. Жолбарыс бидің руы........? 3. Қатысқан шайқастары.............? 4. Жолбарыс би туралы деректер жазылған кітаптар.......? 5. Бейіті орналасқан жер........? </vt:lpstr>
      <vt:lpstr>«Тарихи диктант»  1. Жолбарыс би Жылқайдарұлы (1671 – 1761ж.ж)  2. Жолбарыс бидің руы-күшік  3.“Ақтабан шұбырынды, Алқакөл сұлама” жылдары Іле мен Қаратал өзендерінің аралығындағы жоңғарлармен болған «Орбұлақ шайқасына» қатысқан.  4. Журналист-жазушы О.Исмайылұлының “Шұбар ата”, “Жолбарыс” атты кітаптарында, Қ.Қарамановтың “Қаратал – күндіз күміс, түнде алтын” кітабында Жолбарыс би туралы деректер бар. 5. Бейіті Алматы облысы Үштөбе қалсына жақын Кәлпе ауылының күншығыс жағындағы үлкен қорымда. 1996 жылы бидің ұрпақтары онда үлкен кесене тұрғызып, құлпытас орнатты.  </vt:lpstr>
      <vt:lpstr>Кері байланыс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38</cp:revision>
  <dcterms:created xsi:type="dcterms:W3CDTF">2021-02-07T10:33:17Z</dcterms:created>
  <dcterms:modified xsi:type="dcterms:W3CDTF">2021-02-11T16:30:49Z</dcterms:modified>
</cp:coreProperties>
</file>