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8" r:id="rId4"/>
    <p:sldId id="257" r:id="rId5"/>
    <p:sldId id="260" r:id="rId6"/>
    <p:sldId id="265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07" autoAdjust="0"/>
  </p:normalViewPr>
  <p:slideViewPr>
    <p:cSldViewPr>
      <p:cViewPr varScale="1">
        <p:scale>
          <a:sx n="81" d="100"/>
          <a:sy n="81" d="100"/>
        </p:scale>
        <p:origin x="-10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Конфуций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284602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998947">
            <a:off x="7353439" y="122120"/>
            <a:ext cx="1446745" cy="1524111"/>
          </a:xfrm>
          <a:prstGeom prst="rect">
            <a:avLst/>
          </a:prstGeom>
        </p:spPr>
      </p:pic>
      <p:pic>
        <p:nvPicPr>
          <p:cNvPr id="5" name="Рисунок 4" descr="146745609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356992"/>
            <a:ext cx="2857500" cy="3095625"/>
          </a:xfrm>
          <a:prstGeom prst="rect">
            <a:avLst/>
          </a:prstGeom>
        </p:spPr>
      </p:pic>
      <p:pic>
        <p:nvPicPr>
          <p:cNvPr id="7" name="Рисунок 6" descr="2326066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3501008"/>
            <a:ext cx="4524375" cy="2962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2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323528" y="1124744"/>
            <a:ext cx="4195896" cy="5471120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 smtClean="0"/>
              <a:t>Біздің жыл</a:t>
            </a:r>
            <a:r>
              <a:rPr lang="ru-RU" dirty="0" smtClean="0"/>
              <a:t> </a:t>
            </a:r>
            <a:r>
              <a:rPr lang="ru-RU" dirty="0" err="1" smtClean="0"/>
              <a:t>санауымызға дейінгі</a:t>
            </a:r>
            <a:r>
              <a:rPr lang="ru-RU" dirty="0" smtClean="0"/>
              <a:t>  </a:t>
            </a:r>
            <a:r>
              <a:rPr lang="en-US" dirty="0" smtClean="0"/>
              <a:t>YI </a:t>
            </a:r>
            <a:r>
              <a:rPr lang="ru-RU" dirty="0" err="1" smtClean="0"/>
              <a:t>ғасырда Қытайда жаңа философиялық </a:t>
            </a:r>
            <a:r>
              <a:rPr lang="ru-RU" dirty="0" smtClean="0"/>
              <a:t>– </a:t>
            </a:r>
            <a:r>
              <a:rPr lang="ru-RU" dirty="0" err="1" smtClean="0"/>
              <a:t>дүниетанымдық ілім</a:t>
            </a:r>
            <a:r>
              <a:rPr lang="ru-RU" dirty="0" smtClean="0"/>
              <a:t> </a:t>
            </a:r>
            <a:r>
              <a:rPr lang="ru-RU" dirty="0" err="1" smtClean="0"/>
              <a:t>пайда</a:t>
            </a:r>
            <a:r>
              <a:rPr lang="ru-RU" dirty="0" smtClean="0"/>
              <a:t> </a:t>
            </a:r>
            <a:r>
              <a:rPr lang="ru-RU" dirty="0" err="1" smtClean="0"/>
              <a:t>болды</a:t>
            </a:r>
            <a:r>
              <a:rPr lang="ru-RU" dirty="0" smtClean="0"/>
              <a:t>. </a:t>
            </a:r>
            <a:r>
              <a:rPr lang="ru-RU" dirty="0" err="1" smtClean="0"/>
              <a:t>Ол</a:t>
            </a:r>
            <a:r>
              <a:rPr lang="ru-RU" dirty="0" smtClean="0"/>
              <a:t> </a:t>
            </a:r>
            <a:r>
              <a:rPr lang="ru-RU" dirty="0" err="1" smtClean="0"/>
              <a:t>бертін</a:t>
            </a:r>
            <a:r>
              <a:rPr lang="ru-RU" dirty="0" smtClean="0"/>
              <a:t> </a:t>
            </a:r>
            <a:r>
              <a:rPr lang="ru-RU" dirty="0" err="1" smtClean="0"/>
              <a:t>келе</a:t>
            </a:r>
            <a:r>
              <a:rPr lang="ru-RU" dirty="0" smtClean="0"/>
              <a:t> </a:t>
            </a:r>
            <a:r>
              <a:rPr lang="ru-RU" dirty="0" err="1" smtClean="0"/>
              <a:t>дін</a:t>
            </a:r>
            <a:r>
              <a:rPr lang="ru-RU" dirty="0" smtClean="0"/>
              <a:t> </a:t>
            </a:r>
            <a:r>
              <a:rPr lang="ru-RU" dirty="0" err="1" smtClean="0"/>
              <a:t>дәрежесінде орнықты.</a:t>
            </a:r>
            <a:r>
              <a:rPr lang="ru-RU" dirty="0" smtClean="0"/>
              <a:t> </a:t>
            </a:r>
            <a:r>
              <a:rPr lang="ru-RU" dirty="0" err="1" smtClean="0"/>
              <a:t>Бұл ілімнің негізін</a:t>
            </a:r>
            <a:r>
              <a:rPr lang="ru-RU" dirty="0" smtClean="0"/>
              <a:t> </a:t>
            </a:r>
            <a:r>
              <a:rPr lang="ru-RU" dirty="0" err="1" smtClean="0"/>
              <a:t>салушы</a:t>
            </a:r>
            <a:r>
              <a:rPr lang="ru-RU" dirty="0" smtClean="0"/>
              <a:t>  Кун - </a:t>
            </a:r>
            <a:r>
              <a:rPr lang="ru-RU" dirty="0" err="1" smtClean="0"/>
              <a:t>Цзы</a:t>
            </a:r>
            <a:r>
              <a:rPr lang="ru-RU" dirty="0" smtClean="0"/>
              <a:t>  </a:t>
            </a:r>
            <a:r>
              <a:rPr lang="ru-RU" dirty="0" err="1" smtClean="0"/>
              <a:t>немесе</a:t>
            </a:r>
            <a:r>
              <a:rPr lang="ru-RU" dirty="0" smtClean="0"/>
              <a:t>  Кун – </a:t>
            </a:r>
            <a:r>
              <a:rPr lang="ru-RU" dirty="0" err="1" smtClean="0"/>
              <a:t>ұстаз </a:t>
            </a:r>
            <a:r>
              <a:rPr lang="ru-RU" dirty="0" smtClean="0"/>
              <a:t>(</a:t>
            </a:r>
            <a:r>
              <a:rPr lang="ru-RU" dirty="0" err="1" smtClean="0"/>
              <a:t>европалық транскрипцияда</a:t>
            </a:r>
            <a:r>
              <a:rPr lang="ru-RU" dirty="0" smtClean="0"/>
              <a:t> – Конфуций) </a:t>
            </a:r>
            <a:r>
              <a:rPr lang="ru-RU" dirty="0" err="1" smtClean="0"/>
              <a:t>болды</a:t>
            </a:r>
            <a:r>
              <a:rPr lang="ru-RU" dirty="0" smtClean="0"/>
              <a:t>. Конфуций </a:t>
            </a:r>
            <a:r>
              <a:rPr lang="ru-RU" dirty="0" err="1" smtClean="0"/>
              <a:t>біздің заманымызға дейінгі</a:t>
            </a:r>
            <a:r>
              <a:rPr lang="ru-RU" dirty="0" smtClean="0"/>
              <a:t>  551 </a:t>
            </a:r>
            <a:r>
              <a:rPr lang="ru-RU" dirty="0" err="1" smtClean="0"/>
              <a:t>жылы</a:t>
            </a:r>
            <a:r>
              <a:rPr lang="ru-RU" dirty="0" smtClean="0"/>
              <a:t> </a:t>
            </a:r>
            <a:r>
              <a:rPr lang="ru-RU" dirty="0" err="1" smtClean="0"/>
              <a:t>туылып</a:t>
            </a:r>
            <a:r>
              <a:rPr lang="ru-RU" dirty="0" smtClean="0"/>
              <a:t>, 407 </a:t>
            </a:r>
            <a:r>
              <a:rPr lang="ru-RU" dirty="0" err="1" smtClean="0"/>
              <a:t>жылы</a:t>
            </a:r>
            <a:r>
              <a:rPr lang="ru-RU" dirty="0" smtClean="0"/>
              <a:t> </a:t>
            </a:r>
            <a:r>
              <a:rPr lang="ru-RU" dirty="0" err="1" smtClean="0"/>
              <a:t>дүниеден қайтты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Содержимое 6" descr="456d010c0f2e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980728"/>
            <a:ext cx="4250484" cy="49685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3568" y="764704"/>
            <a:ext cx="7772400" cy="4572000"/>
          </a:xfrm>
        </p:spPr>
        <p:txBody>
          <a:bodyPr>
            <a:normAutofit fontScale="92500"/>
          </a:bodyPr>
          <a:lstStyle/>
          <a:p>
            <a:r>
              <a:rPr lang="ru-RU" dirty="0" err="1" smtClean="0"/>
              <a:t>Қытайдың мемлекеттік</a:t>
            </a:r>
            <a:r>
              <a:rPr lang="ru-RU" dirty="0" smtClean="0"/>
              <a:t> </a:t>
            </a:r>
            <a:r>
              <a:rPr lang="ru-RU" dirty="0" err="1" smtClean="0"/>
              <a:t>діні</a:t>
            </a:r>
            <a:r>
              <a:rPr lang="ru-RU" dirty="0" smtClean="0"/>
              <a:t> – </a:t>
            </a:r>
            <a:r>
              <a:rPr lang="ru-RU" dirty="0" err="1" smtClean="0"/>
              <a:t>конфуцийшілдіктің негізін</a:t>
            </a:r>
            <a:r>
              <a:rPr lang="ru-RU" dirty="0" smtClean="0"/>
              <a:t> </a:t>
            </a:r>
            <a:r>
              <a:rPr lang="ru-RU" dirty="0" err="1" smtClean="0"/>
              <a:t>салушы</a:t>
            </a:r>
            <a:r>
              <a:rPr lang="ru-RU" dirty="0" smtClean="0"/>
              <a:t> – Конфуций. Оны </a:t>
            </a:r>
            <a:r>
              <a:rPr lang="ru-RU" dirty="0" err="1" smtClean="0"/>
              <a:t>Кун-цзы</a:t>
            </a:r>
            <a:r>
              <a:rPr lang="ru-RU" dirty="0" smtClean="0"/>
              <a:t>, </a:t>
            </a:r>
            <a:r>
              <a:rPr lang="ru-RU" dirty="0" err="1" smtClean="0"/>
              <a:t>Құнфу-цзы</a:t>
            </a:r>
            <a:r>
              <a:rPr lang="ru-RU" dirty="0" smtClean="0"/>
              <a:t>, </a:t>
            </a:r>
            <a:r>
              <a:rPr lang="ru-RU" dirty="0" err="1" smtClean="0"/>
              <a:t>Цзоу</a:t>
            </a:r>
            <a:r>
              <a:rPr lang="ru-RU" dirty="0" smtClean="0"/>
              <a:t> </a:t>
            </a:r>
            <a:r>
              <a:rPr lang="ru-RU" dirty="0" err="1" smtClean="0"/>
              <a:t>деп</a:t>
            </a:r>
            <a:r>
              <a:rPr lang="ru-RU" dirty="0" smtClean="0"/>
              <a:t> </a:t>
            </a:r>
            <a:r>
              <a:rPr lang="ru-RU" dirty="0" err="1" smtClean="0"/>
              <a:t>атайды</a:t>
            </a:r>
            <a:r>
              <a:rPr lang="ru-RU" dirty="0" smtClean="0"/>
              <a:t>. </a:t>
            </a:r>
            <a:r>
              <a:rPr lang="ru-RU" dirty="0" err="1" smtClean="0"/>
              <a:t>Ол</a:t>
            </a:r>
            <a:r>
              <a:rPr lang="ru-RU" dirty="0" smtClean="0"/>
              <a:t> </a:t>
            </a:r>
            <a:r>
              <a:rPr lang="ru-RU" dirty="0" err="1" smtClean="0"/>
              <a:t>қазіргі Қытайдың Шандунь</a:t>
            </a:r>
            <a:r>
              <a:rPr lang="ru-RU" dirty="0" smtClean="0"/>
              <a:t> </a:t>
            </a:r>
            <a:r>
              <a:rPr lang="ru-RU" dirty="0" err="1" smtClean="0"/>
              <a:t>провинциясындағы Цюйф</a:t>
            </a:r>
            <a:r>
              <a:rPr lang="ru-RU" dirty="0" smtClean="0"/>
              <a:t> </a:t>
            </a:r>
            <a:r>
              <a:rPr lang="ru-RU" dirty="0" err="1" smtClean="0"/>
              <a:t>қаласында туып</a:t>
            </a:r>
            <a:r>
              <a:rPr lang="ru-RU" dirty="0" smtClean="0"/>
              <a:t>, </a:t>
            </a:r>
            <a:r>
              <a:rPr lang="ru-RU" dirty="0" err="1" smtClean="0"/>
              <a:t>сонда</a:t>
            </a:r>
            <a:r>
              <a:rPr lang="ru-RU" dirty="0" smtClean="0"/>
              <a:t> </a:t>
            </a:r>
            <a:r>
              <a:rPr lang="ru-RU" dirty="0" err="1" smtClean="0"/>
              <a:t>қайтыс болған.</a:t>
            </a:r>
            <a:r>
              <a:rPr lang="ru-RU" dirty="0" smtClean="0"/>
              <a:t> </a:t>
            </a:r>
            <a:r>
              <a:rPr lang="ru-RU" dirty="0" err="1" smtClean="0"/>
              <a:t>Халық арасында</a:t>
            </a:r>
            <a:r>
              <a:rPr lang="ru-RU" dirty="0" smtClean="0"/>
              <a:t> </a:t>
            </a:r>
            <a:r>
              <a:rPr lang="ru-RU" dirty="0" err="1" smtClean="0"/>
              <a:t>ұстаз </a:t>
            </a:r>
            <a:r>
              <a:rPr lang="ru-RU" dirty="0" smtClean="0"/>
              <a:t>Кун </a:t>
            </a:r>
            <a:r>
              <a:rPr lang="ru-RU" dirty="0" err="1" smtClean="0"/>
              <a:t>деген</a:t>
            </a:r>
            <a:r>
              <a:rPr lang="ru-RU" dirty="0" smtClean="0"/>
              <a:t> </a:t>
            </a:r>
            <a:r>
              <a:rPr lang="ru-RU" dirty="0" err="1" smtClean="0"/>
              <a:t>есіммен</a:t>
            </a:r>
            <a:r>
              <a:rPr lang="ru-RU" dirty="0" smtClean="0"/>
              <a:t> </a:t>
            </a:r>
            <a:r>
              <a:rPr lang="ru-RU" dirty="0" err="1" smtClean="0"/>
              <a:t>кеңге танылған</a:t>
            </a:r>
            <a:r>
              <a:rPr lang="ru-RU" dirty="0" smtClean="0"/>
              <a:t>. </a:t>
            </a:r>
            <a:r>
              <a:rPr lang="ru-RU" dirty="0" err="1" smtClean="0"/>
              <a:t>Ол</a:t>
            </a:r>
            <a:r>
              <a:rPr lang="ru-RU" dirty="0" smtClean="0"/>
              <a:t> – </a:t>
            </a:r>
            <a:r>
              <a:rPr lang="ru-RU" dirty="0" err="1" smtClean="0"/>
              <a:t>Қытай ойшылы</a:t>
            </a:r>
            <a:r>
              <a:rPr lang="ru-RU" dirty="0" smtClean="0"/>
              <a:t>, философ, </a:t>
            </a:r>
            <a:r>
              <a:rPr lang="ru-RU" dirty="0" err="1" smtClean="0"/>
              <a:t>тарихшы</a:t>
            </a:r>
            <a:r>
              <a:rPr lang="ru-RU" dirty="0" smtClean="0"/>
              <a:t>, </a:t>
            </a:r>
            <a:r>
              <a:rPr lang="ru-RU" dirty="0" err="1" smtClean="0"/>
              <a:t>мемлекет</a:t>
            </a:r>
            <a:r>
              <a:rPr lang="ru-RU" dirty="0" smtClean="0"/>
              <a:t> </a:t>
            </a:r>
            <a:r>
              <a:rPr lang="ru-RU" dirty="0" err="1" smtClean="0"/>
              <a:t>қайраткері.</a:t>
            </a:r>
            <a:r>
              <a:rPr lang="ru-RU" dirty="0" smtClean="0"/>
              <a:t> </a:t>
            </a:r>
            <a:r>
              <a:rPr lang="ru-RU" dirty="0" err="1" smtClean="0"/>
              <a:t>Өмірге келген</a:t>
            </a:r>
            <a:r>
              <a:rPr lang="ru-RU" dirty="0" smtClean="0"/>
              <a:t> </a:t>
            </a:r>
            <a:r>
              <a:rPr lang="ru-RU" dirty="0" err="1" smtClean="0"/>
              <a:t>ортасы</a:t>
            </a:r>
            <a:r>
              <a:rPr lang="ru-RU" dirty="0" smtClean="0"/>
              <a:t> – </a:t>
            </a:r>
            <a:r>
              <a:rPr lang="ru-RU" dirty="0" err="1" smtClean="0"/>
              <a:t>кедейленген</a:t>
            </a:r>
            <a:r>
              <a:rPr lang="ru-RU" dirty="0" smtClean="0"/>
              <a:t> </a:t>
            </a:r>
            <a:r>
              <a:rPr lang="ru-RU" dirty="0" err="1" smtClean="0"/>
              <a:t>ақсүйектер отбасы</a:t>
            </a:r>
            <a:r>
              <a:rPr lang="ru-RU" dirty="0" smtClean="0"/>
              <a:t>. Осы </a:t>
            </a:r>
            <a:r>
              <a:rPr lang="ru-RU" dirty="0" err="1" smtClean="0"/>
              <a:t>данагөй негізін</a:t>
            </a:r>
            <a:r>
              <a:rPr lang="ru-RU" dirty="0" smtClean="0"/>
              <a:t> </a:t>
            </a:r>
            <a:r>
              <a:rPr lang="ru-RU" dirty="0" err="1" smtClean="0"/>
              <a:t>қалаған ілім</a:t>
            </a:r>
            <a:r>
              <a:rPr lang="ru-RU" dirty="0" smtClean="0"/>
              <a:t> (Конфуций </a:t>
            </a:r>
            <a:r>
              <a:rPr lang="ru-RU" dirty="0" err="1" smtClean="0"/>
              <a:t>идеясы</a:t>
            </a:r>
            <a:r>
              <a:rPr lang="ru-RU" dirty="0" smtClean="0"/>
              <a:t>) </a:t>
            </a:r>
            <a:r>
              <a:rPr lang="ru-RU" dirty="0" err="1" smtClean="0"/>
              <a:t>кейін</a:t>
            </a:r>
            <a:r>
              <a:rPr lang="ru-RU" dirty="0" smtClean="0"/>
              <a:t> </a:t>
            </a:r>
            <a:r>
              <a:rPr lang="ru-RU" dirty="0" err="1" smtClean="0"/>
              <a:t>жапон</a:t>
            </a:r>
            <a:r>
              <a:rPr lang="ru-RU" dirty="0" smtClean="0"/>
              <a:t> </a:t>
            </a:r>
            <a:r>
              <a:rPr lang="ru-RU" dirty="0" err="1" smtClean="0"/>
              <a:t>қоғамының ұлттық жалпы</a:t>
            </a:r>
            <a:r>
              <a:rPr lang="ru-RU" dirty="0" smtClean="0"/>
              <a:t> </a:t>
            </a:r>
            <a:r>
              <a:rPr lang="ru-RU" dirty="0" err="1" smtClean="0"/>
              <a:t>психологиялық</a:t>
            </a:r>
            <a:r>
              <a:rPr lang="ru-RU" dirty="0" smtClean="0"/>
              <a:t>, </a:t>
            </a:r>
            <a:r>
              <a:rPr lang="ru-RU" dirty="0" err="1" smtClean="0"/>
              <a:t>мінез-құлықтық және иде-ологиялық қондырғысы болып</a:t>
            </a:r>
            <a:r>
              <a:rPr lang="ru-RU" dirty="0" smtClean="0"/>
              <a:t> </a:t>
            </a:r>
            <a:r>
              <a:rPr lang="ru-RU" dirty="0" err="1" smtClean="0"/>
              <a:t>қалыптасты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0_cf650_5628e2db_X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5157192"/>
            <a:ext cx="8064896" cy="1402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99592" y="1124744"/>
            <a:ext cx="7772400" cy="45720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Конфуций </a:t>
            </a:r>
            <a:r>
              <a:rPr lang="ru-RU" dirty="0" err="1" smtClean="0"/>
              <a:t>ілімін</a:t>
            </a:r>
            <a:r>
              <a:rPr lang="ru-RU" dirty="0" smtClean="0"/>
              <a:t> </a:t>
            </a:r>
            <a:r>
              <a:rPr lang="ru-RU" dirty="0" err="1" smtClean="0"/>
              <a:t>уағыздаушы Хаттари</a:t>
            </a:r>
            <a:r>
              <a:rPr lang="ru-RU" dirty="0" smtClean="0"/>
              <a:t> </a:t>
            </a:r>
            <a:r>
              <a:rPr lang="ru-RU" dirty="0" err="1" smtClean="0"/>
              <a:t>Унакитидің пайымдауынша</a:t>
            </a:r>
            <a:r>
              <a:rPr lang="ru-RU" dirty="0" smtClean="0"/>
              <a:t>: «Конфуций – </a:t>
            </a:r>
            <a:r>
              <a:rPr lang="ru-RU" dirty="0" err="1" smtClean="0"/>
              <a:t>шығыс данышпаны</a:t>
            </a:r>
            <a:r>
              <a:rPr lang="ru-RU" dirty="0" smtClean="0"/>
              <a:t>. </a:t>
            </a:r>
            <a:r>
              <a:rPr lang="ru-RU" dirty="0" err="1" smtClean="0"/>
              <a:t>Дегенмен</a:t>
            </a:r>
            <a:r>
              <a:rPr lang="ru-RU" dirty="0" smtClean="0"/>
              <a:t>, </a:t>
            </a:r>
            <a:r>
              <a:rPr lang="ru-RU" dirty="0" err="1" smtClean="0"/>
              <a:t>қазіргі күні ол</a:t>
            </a:r>
            <a:r>
              <a:rPr lang="ru-RU" dirty="0" smtClean="0"/>
              <a:t> </a:t>
            </a:r>
            <a:r>
              <a:rPr lang="ru-RU" dirty="0" err="1" smtClean="0"/>
              <a:t>бүкіл әлем танитын</a:t>
            </a:r>
            <a:r>
              <a:rPr lang="ru-RU" dirty="0" smtClean="0"/>
              <a:t> </a:t>
            </a:r>
            <a:r>
              <a:rPr lang="ru-RU" dirty="0" err="1" smtClean="0"/>
              <a:t>философқа айналды</a:t>
            </a:r>
            <a:r>
              <a:rPr lang="ru-RU" dirty="0" smtClean="0"/>
              <a:t>. </a:t>
            </a:r>
            <a:r>
              <a:rPr lang="ru-RU" dirty="0" err="1" smtClean="0"/>
              <a:t>Оның ілімі</a:t>
            </a:r>
            <a:r>
              <a:rPr lang="ru-RU" dirty="0" smtClean="0"/>
              <a:t> – </a:t>
            </a:r>
            <a:r>
              <a:rPr lang="ru-RU" dirty="0" err="1" smtClean="0"/>
              <a:t>өмірді танытатын</a:t>
            </a:r>
            <a:r>
              <a:rPr lang="ru-RU" dirty="0" smtClean="0"/>
              <a:t> </a:t>
            </a:r>
            <a:r>
              <a:rPr lang="ru-RU" dirty="0" err="1" smtClean="0"/>
              <a:t>оқулық, таптырмас</a:t>
            </a:r>
            <a:r>
              <a:rPr lang="ru-RU" dirty="0" smtClean="0"/>
              <a:t> </a:t>
            </a:r>
            <a:r>
              <a:rPr lang="ru-RU" dirty="0" err="1" smtClean="0"/>
              <a:t>тәжірибе мектебі</a:t>
            </a:r>
            <a:r>
              <a:rPr lang="ru-RU" dirty="0" smtClean="0"/>
              <a:t>». </a:t>
            </a:r>
            <a:r>
              <a:rPr lang="ru-RU" dirty="0" err="1" smtClean="0"/>
              <a:t>Ұстаз </a:t>
            </a:r>
            <a:r>
              <a:rPr lang="ru-RU" dirty="0" smtClean="0"/>
              <a:t>Кун </a:t>
            </a:r>
            <a:r>
              <a:rPr lang="ru-RU" dirty="0" err="1" smtClean="0"/>
              <a:t>осындай</a:t>
            </a:r>
            <a:r>
              <a:rPr lang="ru-RU" dirty="0" smtClean="0"/>
              <a:t> </a:t>
            </a:r>
            <a:r>
              <a:rPr lang="ru-RU" dirty="0" err="1" smtClean="0"/>
              <a:t>атақ-даңққа қалай жетті</a:t>
            </a:r>
            <a:r>
              <a:rPr lang="ru-RU" dirty="0" smtClean="0"/>
              <a:t>, </a:t>
            </a:r>
            <a:r>
              <a:rPr lang="ru-RU" dirty="0" err="1" smtClean="0"/>
              <a:t>балалық шағы қалай өтті</a:t>
            </a:r>
            <a:r>
              <a:rPr lang="ru-RU" dirty="0" smtClean="0"/>
              <a:t>, </a:t>
            </a:r>
            <a:r>
              <a:rPr lang="ru-RU" dirty="0" err="1" smtClean="0"/>
              <a:t>одан</a:t>
            </a:r>
            <a:r>
              <a:rPr lang="ru-RU" dirty="0" smtClean="0"/>
              <a:t> </a:t>
            </a:r>
            <a:r>
              <a:rPr lang="ru-RU" dirty="0" err="1" smtClean="0"/>
              <a:t>кейінгі</a:t>
            </a:r>
            <a:r>
              <a:rPr lang="ru-RU" dirty="0" smtClean="0"/>
              <a:t> </a:t>
            </a:r>
            <a:r>
              <a:rPr lang="ru-RU" dirty="0" err="1" smtClean="0"/>
              <a:t>өмір жолы</a:t>
            </a:r>
            <a:r>
              <a:rPr lang="ru-RU" dirty="0" smtClean="0"/>
              <a:t> </a:t>
            </a:r>
            <a:r>
              <a:rPr lang="ru-RU" dirty="0" err="1" smtClean="0"/>
              <a:t>қалай болды</a:t>
            </a:r>
            <a:r>
              <a:rPr lang="ru-RU" dirty="0" smtClean="0"/>
              <a:t>? </a:t>
            </a:r>
            <a:r>
              <a:rPr lang="ru-RU" dirty="0" err="1" smtClean="0"/>
              <a:t>Оған жауап</a:t>
            </a:r>
            <a:r>
              <a:rPr lang="ru-RU" dirty="0" smtClean="0"/>
              <a:t> </a:t>
            </a:r>
            <a:r>
              <a:rPr lang="ru-RU" dirty="0" err="1" smtClean="0"/>
              <a:t>іздеп</a:t>
            </a:r>
            <a:r>
              <a:rPr lang="ru-RU" dirty="0" smtClean="0"/>
              <a:t>, </a:t>
            </a:r>
            <a:r>
              <a:rPr lang="ru-RU" dirty="0" err="1" smtClean="0"/>
              <a:t>көптеген басылымдармен</a:t>
            </a:r>
            <a:r>
              <a:rPr lang="ru-RU" dirty="0" smtClean="0"/>
              <a:t> </a:t>
            </a:r>
            <a:r>
              <a:rPr lang="ru-RU" dirty="0" err="1" smtClean="0"/>
              <a:t>танысқанымызда білгеніміз</a:t>
            </a:r>
            <a:r>
              <a:rPr lang="ru-RU" dirty="0" smtClean="0"/>
              <a:t>: </a:t>
            </a:r>
            <a:r>
              <a:rPr lang="ru-RU" dirty="0" err="1" smtClean="0"/>
              <a:t>жас</a:t>
            </a:r>
            <a:r>
              <a:rPr lang="ru-RU" dirty="0" smtClean="0"/>
              <a:t> </a:t>
            </a:r>
            <a:r>
              <a:rPr lang="ru-RU" dirty="0" err="1" smtClean="0"/>
              <a:t>шағында төменгі буындағы шенеунік</a:t>
            </a:r>
            <a:r>
              <a:rPr lang="ru-RU" dirty="0" smtClean="0"/>
              <a:t> </a:t>
            </a:r>
            <a:r>
              <a:rPr lang="ru-RU" dirty="0" err="1" smtClean="0"/>
              <a:t>қызметін атқарып, </a:t>
            </a:r>
            <a:r>
              <a:rPr lang="ru-RU" dirty="0" smtClean="0"/>
              <a:t>22 </a:t>
            </a:r>
            <a:r>
              <a:rPr lang="ru-RU" dirty="0" err="1" smtClean="0"/>
              <a:t>жасында</a:t>
            </a:r>
            <a:r>
              <a:rPr lang="ru-RU" dirty="0" smtClean="0"/>
              <a:t> бала </a:t>
            </a:r>
            <a:r>
              <a:rPr lang="ru-RU" dirty="0" err="1" smtClean="0"/>
              <a:t>оқыта бастаған</a:t>
            </a:r>
            <a:r>
              <a:rPr lang="ru-RU" dirty="0" smtClean="0"/>
              <a:t>. </a:t>
            </a:r>
            <a:r>
              <a:rPr lang="ru-RU" dirty="0" err="1" smtClean="0"/>
              <a:t>Сөйтіп, Қытайдағы тұңғыш жекеменшік</a:t>
            </a:r>
            <a:r>
              <a:rPr lang="ru-RU" dirty="0" smtClean="0"/>
              <a:t> </a:t>
            </a:r>
            <a:r>
              <a:rPr lang="ru-RU" dirty="0" err="1" smtClean="0"/>
              <a:t>оқу орнын</a:t>
            </a:r>
            <a:r>
              <a:rPr lang="ru-RU" dirty="0" smtClean="0"/>
              <a:t> </a:t>
            </a:r>
            <a:r>
              <a:rPr lang="ru-RU" dirty="0" err="1" smtClean="0"/>
              <a:t>ашып</a:t>
            </a:r>
            <a:r>
              <a:rPr lang="ru-RU" dirty="0" smtClean="0"/>
              <a:t>, </a:t>
            </a:r>
            <a:r>
              <a:rPr lang="ru-RU" dirty="0" err="1" smtClean="0"/>
              <a:t>ұстаз ретінде</a:t>
            </a:r>
            <a:r>
              <a:rPr lang="ru-RU" dirty="0" smtClean="0"/>
              <a:t> </a:t>
            </a:r>
            <a:r>
              <a:rPr lang="ru-RU" dirty="0" err="1" smtClean="0"/>
              <a:t>үлкен абыройға бөленген.</a:t>
            </a:r>
            <a:r>
              <a:rPr lang="ru-RU" dirty="0" smtClean="0"/>
              <a:t> </a:t>
            </a:r>
            <a:r>
              <a:rPr lang="ru-RU" dirty="0" err="1" smtClean="0"/>
              <a:t>Конфуцийдің мектебінде</a:t>
            </a:r>
            <a:r>
              <a:rPr lang="ru-RU" dirty="0" smtClean="0"/>
              <a:t> </a:t>
            </a:r>
            <a:r>
              <a:rPr lang="ru-RU" dirty="0" err="1" smtClean="0"/>
              <a:t>оқытылған төрт пән </a:t>
            </a:r>
            <a:r>
              <a:rPr lang="ru-RU" dirty="0" smtClean="0"/>
              <a:t>– </a:t>
            </a:r>
            <a:r>
              <a:rPr lang="ru-RU" dirty="0" err="1" smtClean="0"/>
              <a:t>ақлақ </a:t>
            </a:r>
            <a:r>
              <a:rPr lang="ru-RU" dirty="0" smtClean="0"/>
              <a:t>(</a:t>
            </a:r>
            <a:r>
              <a:rPr lang="ru-RU" dirty="0" err="1" smtClean="0"/>
              <a:t>адамгершілік</a:t>
            </a:r>
            <a:r>
              <a:rPr lang="ru-RU" dirty="0" smtClean="0"/>
              <a:t>), </a:t>
            </a:r>
            <a:r>
              <a:rPr lang="ru-RU" dirty="0" err="1" smtClean="0"/>
              <a:t>тіл</a:t>
            </a:r>
            <a:r>
              <a:rPr lang="ru-RU" dirty="0" smtClean="0"/>
              <a:t>, </a:t>
            </a:r>
            <a:r>
              <a:rPr lang="ru-RU" dirty="0" err="1" smtClean="0"/>
              <a:t>саясат</a:t>
            </a:r>
            <a:r>
              <a:rPr lang="ru-RU" dirty="0" smtClean="0"/>
              <a:t>, </a:t>
            </a:r>
            <a:r>
              <a:rPr lang="ru-RU" dirty="0" err="1" smtClean="0"/>
              <a:t>әдебиет.</a:t>
            </a:r>
            <a:endParaRPr lang="ru-RU" dirty="0"/>
          </a:p>
        </p:txBody>
      </p:sp>
      <p:pic>
        <p:nvPicPr>
          <p:cNvPr id="10" name="Рисунок 9" descr="imgpreview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5517232"/>
            <a:ext cx="2088232" cy="11775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692696"/>
            <a:ext cx="8496944" cy="5759152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/>
              <a:t>Конфуциийлік</a:t>
            </a:r>
            <a:r>
              <a:rPr lang="ru-RU" dirty="0" smtClean="0"/>
              <a:t> </a:t>
            </a:r>
            <a:r>
              <a:rPr lang="ru-RU" dirty="0" err="1" smtClean="0"/>
              <a:t>тоғыз кітап</a:t>
            </a:r>
            <a:r>
              <a:rPr lang="ru-RU" dirty="0" smtClean="0"/>
              <a:t> </a:t>
            </a:r>
            <a:r>
              <a:rPr lang="ru-RU" dirty="0" err="1" smtClean="0"/>
              <a:t>аталатын</a:t>
            </a:r>
            <a:r>
              <a:rPr lang="ru-RU" dirty="0" smtClean="0"/>
              <a:t> </a:t>
            </a:r>
            <a:r>
              <a:rPr lang="ru-RU" dirty="0" err="1" smtClean="0"/>
              <a:t>жинақ </a:t>
            </a:r>
            <a:r>
              <a:rPr lang="ru-RU" dirty="0" smtClean="0"/>
              <a:t>осы Конфуций </a:t>
            </a:r>
            <a:r>
              <a:rPr lang="ru-RU" dirty="0" err="1" smtClean="0"/>
              <a:t>қаламынан туған шығармалардан құралған деп</a:t>
            </a:r>
            <a:r>
              <a:rPr lang="ru-RU" dirty="0" smtClean="0"/>
              <a:t> </a:t>
            </a:r>
            <a:r>
              <a:rPr lang="ru-RU" dirty="0" err="1" smtClean="0"/>
              <a:t>саналады</a:t>
            </a:r>
            <a:r>
              <a:rPr lang="ru-RU" dirty="0" smtClean="0"/>
              <a:t>. </a:t>
            </a:r>
            <a:r>
              <a:rPr lang="ru-RU" dirty="0" err="1" smtClean="0"/>
              <a:t>Бірақ, олардың бәрі бірдей</a:t>
            </a:r>
            <a:r>
              <a:rPr lang="ru-RU" dirty="0" smtClean="0"/>
              <a:t> Конфуций </a:t>
            </a:r>
            <a:r>
              <a:rPr lang="ru-RU" dirty="0" err="1" smtClean="0"/>
              <a:t>туындылары</a:t>
            </a:r>
            <a:r>
              <a:rPr lang="ru-RU" dirty="0" smtClean="0"/>
              <a:t> </a:t>
            </a:r>
            <a:r>
              <a:rPr lang="ru-RU" dirty="0" err="1" smtClean="0"/>
              <a:t>емес</a:t>
            </a:r>
            <a:r>
              <a:rPr lang="ru-RU" dirty="0" smtClean="0"/>
              <a:t>. </a:t>
            </a:r>
            <a:r>
              <a:rPr lang="ru-RU" dirty="0" err="1" smtClean="0"/>
              <a:t>Оның ішінде</a:t>
            </a:r>
            <a:r>
              <a:rPr lang="ru-RU" dirty="0" smtClean="0"/>
              <a:t> </a:t>
            </a:r>
            <a:r>
              <a:rPr lang="ru-RU" dirty="0" err="1" smtClean="0"/>
              <a:t>ғұламаның шәкірттерінің </a:t>
            </a:r>
            <a:r>
              <a:rPr lang="ru-RU" dirty="0" smtClean="0"/>
              <a:t>де </a:t>
            </a:r>
            <a:r>
              <a:rPr lang="ru-RU" dirty="0" err="1" smtClean="0"/>
              <a:t>қосқандары </a:t>
            </a:r>
            <a:r>
              <a:rPr lang="ru-RU" dirty="0" smtClean="0"/>
              <a:t>аз </a:t>
            </a:r>
            <a:r>
              <a:rPr lang="ru-RU" dirty="0" err="1" smtClean="0"/>
              <a:t>емес</a:t>
            </a:r>
            <a:r>
              <a:rPr lang="ru-RU" dirty="0" smtClean="0"/>
              <a:t>. </a:t>
            </a:r>
            <a:r>
              <a:rPr lang="ru-RU" dirty="0" err="1" smtClean="0"/>
              <a:t>Бұл </a:t>
            </a:r>
            <a:r>
              <a:rPr lang="ru-RU" dirty="0" smtClean="0"/>
              <a:t>аса </a:t>
            </a:r>
            <a:r>
              <a:rPr lang="ru-RU" dirty="0" err="1" smtClean="0"/>
              <a:t>көлемді еңбектің бірінші</a:t>
            </a:r>
            <a:r>
              <a:rPr lang="ru-RU" dirty="0" smtClean="0"/>
              <a:t> </a:t>
            </a:r>
            <a:r>
              <a:rPr lang="ru-RU" dirty="0" err="1" smtClean="0"/>
              <a:t>сериясы</a:t>
            </a:r>
            <a:r>
              <a:rPr lang="ru-RU" dirty="0" smtClean="0"/>
              <a:t>  </a:t>
            </a:r>
            <a:r>
              <a:rPr lang="ru-RU" dirty="0" err="1" smtClean="0"/>
              <a:t>мынадай</a:t>
            </a:r>
            <a:r>
              <a:rPr lang="ru-RU" dirty="0" smtClean="0"/>
              <a:t> бес </a:t>
            </a:r>
            <a:r>
              <a:rPr lang="ru-RU" dirty="0" err="1" smtClean="0"/>
              <a:t>кітаптан</a:t>
            </a:r>
            <a:r>
              <a:rPr lang="ru-RU" dirty="0" smtClean="0"/>
              <a:t> </a:t>
            </a:r>
            <a:r>
              <a:rPr lang="ru-RU" dirty="0" err="1" smtClean="0"/>
              <a:t>тұрады</a:t>
            </a:r>
            <a:r>
              <a:rPr lang="ru-RU" dirty="0" smtClean="0"/>
              <a:t>:  </a:t>
            </a:r>
            <a:endParaRPr lang="ru-RU" dirty="0" smtClean="0"/>
          </a:p>
          <a:p>
            <a:r>
              <a:rPr lang="ru-RU" dirty="0" smtClean="0"/>
              <a:t>        - «</a:t>
            </a:r>
            <a:r>
              <a:rPr lang="ru-RU" dirty="0" err="1" smtClean="0"/>
              <a:t>Өзгерістер кітабы</a:t>
            </a:r>
            <a:r>
              <a:rPr lang="ru-RU" dirty="0" smtClean="0"/>
              <a:t>». </a:t>
            </a:r>
            <a:r>
              <a:rPr lang="ru-RU" dirty="0" err="1" smtClean="0"/>
              <a:t>Бұл кітапқа құлшылық және тылсым</a:t>
            </a:r>
            <a:r>
              <a:rPr lang="ru-RU" dirty="0" smtClean="0"/>
              <a:t> </a:t>
            </a:r>
            <a:r>
              <a:rPr lang="ru-RU" dirty="0" err="1" smtClean="0"/>
              <a:t>дұғалары, өсиет сөздер топтастырылған.</a:t>
            </a:r>
            <a:r>
              <a:rPr lang="ru-RU" dirty="0" smtClean="0"/>
              <a:t> </a:t>
            </a:r>
            <a:r>
              <a:rPr lang="ru-RU" dirty="0" err="1" smtClean="0"/>
              <a:t>Ол</a:t>
            </a:r>
            <a:r>
              <a:rPr lang="ru-RU" dirty="0" smtClean="0"/>
              <a:t> </a:t>
            </a:r>
            <a:r>
              <a:rPr lang="ru-RU" dirty="0" err="1" smtClean="0"/>
              <a:t>алғашқы қауымдық құрылыстан бергіні</a:t>
            </a:r>
            <a:r>
              <a:rPr lang="ru-RU" dirty="0" smtClean="0"/>
              <a:t> </a:t>
            </a:r>
            <a:r>
              <a:rPr lang="ru-RU" dirty="0" err="1" smtClean="0"/>
              <a:t>сөз етеді</a:t>
            </a:r>
            <a:r>
              <a:rPr lang="ru-RU" dirty="0" smtClean="0"/>
              <a:t>, </a:t>
            </a:r>
            <a:r>
              <a:rPr lang="ru-RU" dirty="0" err="1" smtClean="0"/>
              <a:t>барлық кітаптардың ішіндегі</a:t>
            </a:r>
            <a:r>
              <a:rPr lang="ru-RU" dirty="0" smtClean="0"/>
              <a:t> </a:t>
            </a:r>
            <a:r>
              <a:rPr lang="ru-RU" dirty="0" err="1" smtClean="0"/>
              <a:t>көнесі болып</a:t>
            </a:r>
            <a:r>
              <a:rPr lang="ru-RU" dirty="0" smtClean="0"/>
              <a:t> </a:t>
            </a:r>
            <a:r>
              <a:rPr lang="ru-RU" dirty="0" err="1" smtClean="0"/>
              <a:t>табылады</a:t>
            </a:r>
            <a:r>
              <a:rPr lang="ru-RU" dirty="0" smtClean="0"/>
              <a:t>. </a:t>
            </a:r>
            <a:r>
              <a:rPr lang="ru-RU" dirty="0" err="1" smtClean="0"/>
              <a:t>Осыған қарағанда ол</a:t>
            </a:r>
            <a:r>
              <a:rPr lang="ru-RU" dirty="0" smtClean="0"/>
              <a:t> </a:t>
            </a:r>
            <a:r>
              <a:rPr lang="ru-RU" dirty="0" err="1" smtClean="0"/>
              <a:t>бір</a:t>
            </a:r>
            <a:r>
              <a:rPr lang="ru-RU" dirty="0" smtClean="0"/>
              <a:t> </a:t>
            </a:r>
            <a:r>
              <a:rPr lang="ru-RU" dirty="0" err="1" smtClean="0"/>
              <a:t>адамның қаламынан шыққан дүние емес</a:t>
            </a:r>
            <a:r>
              <a:rPr lang="ru-RU" dirty="0" smtClean="0"/>
              <a:t>, </a:t>
            </a:r>
            <a:r>
              <a:rPr lang="ru-RU" dirty="0" err="1" smtClean="0"/>
              <a:t>құрастырылған еңбек болуы</a:t>
            </a:r>
            <a:r>
              <a:rPr lang="ru-RU" dirty="0" smtClean="0"/>
              <a:t> </a:t>
            </a:r>
            <a:r>
              <a:rPr lang="ru-RU" dirty="0" err="1" smtClean="0"/>
              <a:t>ықтимал.</a:t>
            </a:r>
            <a:r>
              <a:rPr lang="ru-RU" dirty="0" smtClean="0"/>
              <a:t>          - </a:t>
            </a:r>
            <a:endParaRPr lang="ru-RU" dirty="0" smtClean="0"/>
          </a:p>
          <a:p>
            <a:r>
              <a:rPr lang="ru-RU" dirty="0" err="1" smtClean="0"/>
              <a:t>«</a:t>
            </a:r>
            <a:r>
              <a:rPr lang="ru-RU" dirty="0" err="1" smtClean="0"/>
              <a:t>Көне тарих</a:t>
            </a:r>
            <a:r>
              <a:rPr lang="ru-RU" dirty="0" smtClean="0"/>
              <a:t> </a:t>
            </a:r>
            <a:r>
              <a:rPr lang="ru-RU" dirty="0" err="1" smtClean="0"/>
              <a:t>кітабы</a:t>
            </a:r>
            <a:r>
              <a:rPr lang="ru-RU" dirty="0" smtClean="0"/>
              <a:t>». </a:t>
            </a:r>
            <a:r>
              <a:rPr lang="ru-RU" dirty="0" err="1" smtClean="0"/>
              <a:t>Ол</a:t>
            </a:r>
            <a:r>
              <a:rPr lang="ru-RU" dirty="0" smtClean="0"/>
              <a:t> </a:t>
            </a:r>
            <a:r>
              <a:rPr lang="ru-RU" dirty="0" err="1" smtClean="0"/>
              <a:t>көне уақыттарда жасаған императорлардың аңызбен астасқан тарихынан</a:t>
            </a:r>
            <a:r>
              <a:rPr lang="ru-RU" dirty="0" smtClean="0"/>
              <a:t> </a:t>
            </a:r>
            <a:r>
              <a:rPr lang="ru-RU" dirty="0" err="1" smtClean="0"/>
              <a:t>мәлімет береді</a:t>
            </a:r>
            <a:r>
              <a:rPr lang="ru-RU" dirty="0" smtClean="0"/>
              <a:t>.        </a:t>
            </a:r>
            <a:endParaRPr lang="ru-RU" dirty="0" smtClean="0"/>
          </a:p>
          <a:p>
            <a:r>
              <a:rPr lang="ru-RU" dirty="0" smtClean="0"/>
              <a:t>  «</a:t>
            </a:r>
            <a:r>
              <a:rPr lang="ru-RU" dirty="0" err="1" smtClean="0"/>
              <a:t>Діни</a:t>
            </a:r>
            <a:r>
              <a:rPr lang="ru-RU" dirty="0" smtClean="0"/>
              <a:t> </a:t>
            </a:r>
            <a:r>
              <a:rPr lang="ru-RU" dirty="0" err="1" smtClean="0"/>
              <a:t>өлеңдер кітабы</a:t>
            </a:r>
            <a:r>
              <a:rPr lang="ru-RU" dirty="0" smtClean="0"/>
              <a:t>». </a:t>
            </a:r>
            <a:r>
              <a:rPr lang="ru-RU" dirty="0" err="1" smtClean="0"/>
              <a:t>Жинаққак әлемнің жаратылуы</a:t>
            </a:r>
            <a:r>
              <a:rPr lang="ru-RU" dirty="0" smtClean="0"/>
              <a:t> мен </a:t>
            </a:r>
            <a:r>
              <a:rPr lang="ru-RU" dirty="0" err="1" smtClean="0"/>
              <a:t>құрылуы туралы</a:t>
            </a:r>
            <a:r>
              <a:rPr lang="ru-RU" dirty="0" smtClean="0"/>
              <a:t> </a:t>
            </a:r>
            <a:r>
              <a:rPr lang="ru-RU" dirty="0" err="1" smtClean="0"/>
              <a:t>мифтер</a:t>
            </a:r>
            <a:r>
              <a:rPr lang="ru-RU" dirty="0" smtClean="0"/>
              <a:t>, </a:t>
            </a:r>
            <a:r>
              <a:rPr lang="ru-RU" dirty="0" err="1" smtClean="0"/>
              <a:t>діни</a:t>
            </a:r>
            <a:r>
              <a:rPr lang="ru-RU" dirty="0" smtClean="0"/>
              <a:t> </a:t>
            </a:r>
            <a:r>
              <a:rPr lang="ru-RU" dirty="0" err="1" smtClean="0"/>
              <a:t>мадақ өлеңдері енгізілген</a:t>
            </a:r>
            <a:r>
              <a:rPr lang="ru-RU" dirty="0" smtClean="0"/>
              <a:t>.          - «</a:t>
            </a:r>
            <a:r>
              <a:rPr lang="ru-RU" dirty="0" err="1" smtClean="0"/>
              <a:t>Салтанатты</a:t>
            </a:r>
            <a:r>
              <a:rPr lang="ru-RU" dirty="0" smtClean="0"/>
              <a:t> </a:t>
            </a:r>
            <a:r>
              <a:rPr lang="ru-RU" dirty="0" err="1" smtClean="0"/>
              <a:t>рәсімдер кітабы</a:t>
            </a:r>
            <a:r>
              <a:rPr lang="ru-RU" dirty="0" smtClean="0"/>
              <a:t>».       </a:t>
            </a:r>
            <a:endParaRPr lang="ru-RU" dirty="0" smtClean="0"/>
          </a:p>
          <a:p>
            <a:r>
              <a:rPr lang="ru-RU" dirty="0" smtClean="0"/>
              <a:t>   - </a:t>
            </a:r>
            <a:r>
              <a:rPr lang="ru-RU" dirty="0" err="1" smtClean="0"/>
              <a:t>«Көктем </a:t>
            </a:r>
            <a:r>
              <a:rPr lang="ru-RU" dirty="0" smtClean="0"/>
              <a:t>мен </a:t>
            </a:r>
            <a:r>
              <a:rPr lang="ru-RU" dirty="0" err="1" smtClean="0"/>
              <a:t>күз кітабы</a:t>
            </a:r>
            <a:r>
              <a:rPr lang="ru-RU" dirty="0" smtClean="0"/>
              <a:t>». </a:t>
            </a:r>
            <a:r>
              <a:rPr lang="ru-RU" dirty="0" err="1" smtClean="0"/>
              <a:t>Даусыз</a:t>
            </a:r>
            <a:r>
              <a:rPr lang="ru-RU" dirty="0" smtClean="0"/>
              <a:t> </a:t>
            </a:r>
            <a:r>
              <a:rPr lang="ru-RU" dirty="0" err="1" smtClean="0"/>
              <a:t>Кун-Цзының төл туындысы</a:t>
            </a:r>
            <a:r>
              <a:rPr lang="ru-RU" dirty="0" smtClean="0"/>
              <a:t> </a:t>
            </a:r>
            <a:r>
              <a:rPr lang="ru-RU" dirty="0" err="1" smtClean="0"/>
              <a:t>деп</a:t>
            </a:r>
            <a:r>
              <a:rPr lang="ru-RU" dirty="0" smtClean="0"/>
              <a:t> </a:t>
            </a:r>
            <a:r>
              <a:rPr lang="ru-RU" dirty="0" err="1" smtClean="0"/>
              <a:t>танылатын</a:t>
            </a:r>
            <a:r>
              <a:rPr lang="ru-RU" dirty="0" smtClean="0"/>
              <a:t> </a:t>
            </a:r>
            <a:r>
              <a:rPr lang="ru-RU" dirty="0" err="1" smtClean="0"/>
              <a:t>бұл кітапта</a:t>
            </a:r>
            <a:r>
              <a:rPr lang="ru-RU" dirty="0" smtClean="0"/>
              <a:t> Лу </a:t>
            </a:r>
            <a:r>
              <a:rPr lang="ru-RU" dirty="0" err="1" smtClean="0"/>
              <a:t>князьдығының</a:t>
            </a:r>
            <a:r>
              <a:rPr lang="ru-RU" dirty="0" smtClean="0"/>
              <a:t>  </a:t>
            </a:r>
            <a:r>
              <a:rPr lang="ru-RU" dirty="0" err="1" smtClean="0"/>
              <a:t>тарихы</a:t>
            </a:r>
            <a:r>
              <a:rPr lang="ru-RU" dirty="0" smtClean="0"/>
              <a:t> </a:t>
            </a:r>
            <a:r>
              <a:rPr lang="ru-RU" dirty="0" err="1" smtClean="0"/>
              <a:t>баяндалады</a:t>
            </a:r>
            <a:r>
              <a:rPr lang="ru-RU" dirty="0" smtClean="0"/>
              <a:t>.        </a:t>
            </a:r>
            <a:endParaRPr lang="ru-RU" dirty="0" smtClean="0"/>
          </a:p>
          <a:p>
            <a:r>
              <a:rPr lang="ru-RU" dirty="0" smtClean="0"/>
              <a:t>  «</a:t>
            </a:r>
            <a:r>
              <a:rPr lang="ru-RU" dirty="0" err="1" smtClean="0"/>
              <a:t>Да-Сюэ</a:t>
            </a:r>
            <a:r>
              <a:rPr lang="ru-RU" dirty="0" smtClean="0"/>
              <a:t>» </a:t>
            </a:r>
            <a:r>
              <a:rPr lang="ru-RU" dirty="0" err="1" smtClean="0"/>
              <a:t>(Ұлы ілім</a:t>
            </a:r>
            <a:r>
              <a:rPr lang="ru-RU" dirty="0" smtClean="0"/>
              <a:t>), «</a:t>
            </a:r>
            <a:r>
              <a:rPr lang="ru-RU" dirty="0" err="1" smtClean="0"/>
              <a:t>Чжун-юн</a:t>
            </a:r>
            <a:r>
              <a:rPr lang="ru-RU" dirty="0" smtClean="0"/>
              <a:t>» (Тепе – </a:t>
            </a:r>
            <a:r>
              <a:rPr lang="ru-RU" dirty="0" err="1" smtClean="0"/>
              <a:t>теңдік туралы</a:t>
            </a:r>
            <a:r>
              <a:rPr lang="ru-RU" dirty="0" smtClean="0"/>
              <a:t>), «Лун – </a:t>
            </a:r>
            <a:r>
              <a:rPr lang="ru-RU" dirty="0" err="1" smtClean="0"/>
              <a:t>юй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dbdee13c60c9204fee7ec8d256b5f9f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52405" y="0"/>
            <a:ext cx="991595" cy="1196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preview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332656"/>
            <a:ext cx="5040560" cy="583264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3568" y="1052736"/>
            <a:ext cx="7772400" cy="45720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Конфуций </a:t>
            </a:r>
            <a:r>
              <a:rPr lang="ru-RU" dirty="0" err="1" smtClean="0"/>
              <a:t>ілімі</a:t>
            </a:r>
            <a:r>
              <a:rPr lang="ru-RU" dirty="0" smtClean="0"/>
              <a:t> – </a:t>
            </a:r>
            <a:r>
              <a:rPr lang="ru-RU" dirty="0" err="1" smtClean="0"/>
              <a:t>тұтасымен дерлік</a:t>
            </a:r>
            <a:r>
              <a:rPr lang="ru-RU" dirty="0" smtClean="0"/>
              <a:t> </a:t>
            </a:r>
            <a:r>
              <a:rPr lang="ru-RU" dirty="0" err="1" smtClean="0"/>
              <a:t>адамшылық туралы</a:t>
            </a:r>
            <a:r>
              <a:rPr lang="ru-RU" dirty="0" smtClean="0"/>
              <a:t> </a:t>
            </a:r>
            <a:r>
              <a:rPr lang="ru-RU" dirty="0" err="1" smtClean="0"/>
              <a:t>ілім</a:t>
            </a:r>
            <a:r>
              <a:rPr lang="ru-RU" dirty="0" smtClean="0"/>
              <a:t>. </a:t>
            </a:r>
            <a:r>
              <a:rPr lang="ru-RU" dirty="0" err="1" smtClean="0"/>
              <a:t>Мұнда құдай турасында</a:t>
            </a:r>
            <a:r>
              <a:rPr lang="ru-RU" dirty="0" smtClean="0"/>
              <a:t> </a:t>
            </a:r>
            <a:r>
              <a:rPr lang="ru-RU" dirty="0" err="1" smtClean="0"/>
              <a:t>бір</a:t>
            </a:r>
            <a:r>
              <a:rPr lang="ru-RU" dirty="0" smtClean="0"/>
              <a:t> </a:t>
            </a:r>
            <a:r>
              <a:rPr lang="ru-RU" dirty="0" err="1" smtClean="0"/>
              <a:t>ауыз</a:t>
            </a:r>
            <a:r>
              <a:rPr lang="ru-RU" dirty="0" smtClean="0"/>
              <a:t> </a:t>
            </a:r>
            <a:r>
              <a:rPr lang="ru-RU" dirty="0" err="1" smtClean="0"/>
              <a:t>сөз жоқ.</a:t>
            </a:r>
            <a:r>
              <a:rPr lang="ru-RU" dirty="0" smtClean="0"/>
              <a:t> </a:t>
            </a:r>
            <a:r>
              <a:rPr lang="ru-RU" dirty="0" err="1" smtClean="0"/>
              <a:t>Құдайды танып</a:t>
            </a:r>
            <a:r>
              <a:rPr lang="ru-RU" dirty="0" smtClean="0"/>
              <a:t> – </a:t>
            </a:r>
            <a:r>
              <a:rPr lang="ru-RU" dirty="0" err="1" smtClean="0"/>
              <a:t>білуге</a:t>
            </a:r>
            <a:r>
              <a:rPr lang="ru-RU" dirty="0" smtClean="0"/>
              <a:t> </a:t>
            </a:r>
            <a:r>
              <a:rPr lang="ru-RU" dirty="0" err="1" smtClean="0"/>
              <a:t>адамның ақылы жетпейді</a:t>
            </a:r>
            <a:r>
              <a:rPr lang="ru-RU" dirty="0" smtClean="0"/>
              <a:t>.          </a:t>
            </a:r>
            <a:r>
              <a:rPr lang="ru-RU" dirty="0" err="1" smtClean="0"/>
              <a:t>Барлық өзге діндер</a:t>
            </a:r>
            <a:r>
              <a:rPr lang="ru-RU" dirty="0" smtClean="0"/>
              <a:t> </a:t>
            </a:r>
            <a:r>
              <a:rPr lang="ru-RU" dirty="0" err="1" smtClean="0"/>
              <a:t>үшін </a:t>
            </a:r>
            <a:r>
              <a:rPr lang="ru-RU" dirty="0" smtClean="0"/>
              <a:t>аса </a:t>
            </a:r>
            <a:r>
              <a:rPr lang="ru-RU" dirty="0" err="1" smtClean="0"/>
              <a:t>маңызды мәселе </a:t>
            </a:r>
            <a:r>
              <a:rPr lang="ru-RU" dirty="0" smtClean="0"/>
              <a:t>- </a:t>
            </a:r>
            <a:r>
              <a:rPr lang="ru-RU" dirty="0" err="1" smtClean="0"/>
              <a:t>әлемнің</a:t>
            </a:r>
            <a:r>
              <a:rPr lang="ru-RU" dirty="0" smtClean="0"/>
              <a:t>, </a:t>
            </a:r>
            <a:r>
              <a:rPr lang="ru-RU" dirty="0" err="1" smtClean="0"/>
              <a:t>адамның жаратылуы</a:t>
            </a:r>
            <a:r>
              <a:rPr lang="ru-RU" dirty="0" smtClean="0"/>
              <a:t>, </a:t>
            </a:r>
            <a:r>
              <a:rPr lang="ru-RU" dirty="0" err="1" smtClean="0"/>
              <a:t>адам</a:t>
            </a:r>
            <a:r>
              <a:rPr lang="ru-RU" dirty="0" smtClean="0"/>
              <a:t> мен </a:t>
            </a:r>
            <a:r>
              <a:rPr lang="ru-RU" dirty="0" err="1" smtClean="0"/>
              <a:t>құдайға қатысты мәселелер </a:t>
            </a:r>
            <a:r>
              <a:rPr lang="ru-RU" dirty="0" smtClean="0"/>
              <a:t>Конфуций </a:t>
            </a:r>
            <a:r>
              <a:rPr lang="ru-RU" dirty="0" err="1" smtClean="0"/>
              <a:t>ілімінде</a:t>
            </a:r>
            <a:r>
              <a:rPr lang="ru-RU" dirty="0" smtClean="0"/>
              <a:t> </a:t>
            </a:r>
            <a:r>
              <a:rPr lang="ru-RU" dirty="0" err="1" smtClean="0"/>
              <a:t>мүлдем қарастырылмайды</a:t>
            </a:r>
            <a:r>
              <a:rPr lang="ru-RU" dirty="0" smtClean="0"/>
              <a:t>. </a:t>
            </a:r>
            <a:r>
              <a:rPr lang="ru-RU" dirty="0" err="1" smtClean="0"/>
              <a:t>Бірақ, ғұлама қытай тарихында</a:t>
            </a:r>
            <a:r>
              <a:rPr lang="ru-RU" dirty="0" smtClean="0"/>
              <a:t>  </a:t>
            </a:r>
            <a:r>
              <a:rPr lang="ru-RU" dirty="0" err="1" smtClean="0"/>
              <a:t>тұңғыш рет</a:t>
            </a:r>
            <a:r>
              <a:rPr lang="ru-RU" dirty="0" smtClean="0"/>
              <a:t> </a:t>
            </a:r>
            <a:r>
              <a:rPr lang="ru-RU" dirty="0" err="1" smtClean="0"/>
              <a:t>көне мифологияны</a:t>
            </a:r>
            <a:r>
              <a:rPr lang="ru-RU" dirty="0" smtClean="0"/>
              <a:t> </a:t>
            </a:r>
            <a:r>
              <a:rPr lang="ru-RU" dirty="0" err="1" smtClean="0"/>
              <a:t>тәптіштеп жазып</a:t>
            </a:r>
            <a:r>
              <a:rPr lang="ru-RU" dirty="0" smtClean="0"/>
              <a:t> </a:t>
            </a:r>
            <a:r>
              <a:rPr lang="ru-RU" dirty="0" err="1" smtClean="0"/>
              <a:t>шыққан.</a:t>
            </a:r>
            <a:r>
              <a:rPr lang="ru-RU" dirty="0" smtClean="0"/>
              <a:t> </a:t>
            </a:r>
            <a:r>
              <a:rPr lang="ru-RU" dirty="0" err="1" smtClean="0"/>
              <a:t>Мұны ол</a:t>
            </a:r>
            <a:r>
              <a:rPr lang="ru-RU" dirty="0" smtClean="0"/>
              <a:t> </a:t>
            </a:r>
            <a:r>
              <a:rPr lang="ru-RU" dirty="0" err="1" smtClean="0"/>
              <a:t>дінге</a:t>
            </a:r>
            <a:r>
              <a:rPr lang="ru-RU" dirty="0" smtClean="0"/>
              <a:t>, </a:t>
            </a:r>
            <a:r>
              <a:rPr lang="ru-RU" dirty="0" err="1" smtClean="0"/>
              <a:t>көне мифтердегі</a:t>
            </a:r>
            <a:r>
              <a:rPr lang="ru-RU" dirty="0" smtClean="0"/>
              <a:t> </a:t>
            </a:r>
            <a:r>
              <a:rPr lang="ru-RU" dirty="0" err="1" smtClean="0"/>
              <a:t>айтылатын</a:t>
            </a:r>
            <a:r>
              <a:rPr lang="ru-RU" dirty="0" smtClean="0"/>
              <a:t>  </a:t>
            </a:r>
            <a:r>
              <a:rPr lang="ru-RU" dirty="0" err="1" smtClean="0"/>
              <a:t>құдайларға  сенгендігінен</a:t>
            </a:r>
            <a:r>
              <a:rPr lang="ru-RU" dirty="0" smtClean="0"/>
              <a:t>  </a:t>
            </a:r>
            <a:r>
              <a:rPr lang="ru-RU" dirty="0" err="1" smtClean="0"/>
              <a:t>емес</a:t>
            </a:r>
            <a:r>
              <a:rPr lang="ru-RU" dirty="0" smtClean="0"/>
              <a:t>, </a:t>
            </a:r>
            <a:r>
              <a:rPr lang="ru-RU" dirty="0" err="1" smtClean="0"/>
              <a:t>тарих</a:t>
            </a:r>
            <a:r>
              <a:rPr lang="ru-RU" dirty="0" smtClean="0"/>
              <a:t>  </a:t>
            </a:r>
            <a:r>
              <a:rPr lang="ru-RU" dirty="0" err="1" smtClean="0"/>
              <a:t>және   халықтың ғасырлар бойы</a:t>
            </a:r>
            <a:r>
              <a:rPr lang="ru-RU" dirty="0" smtClean="0"/>
              <a:t>  </a:t>
            </a:r>
            <a:r>
              <a:rPr lang="ru-RU" dirty="0" err="1" smtClean="0"/>
              <a:t>орныққан  дәстүрі  болғандығынан   жазған  және  </a:t>
            </a:r>
            <a:r>
              <a:rPr lang="ru-RU" dirty="0" smtClean="0"/>
              <a:t>осы  </a:t>
            </a:r>
            <a:r>
              <a:rPr lang="ru-RU" dirty="0" err="1" smtClean="0"/>
              <a:t>дәстүрлерді мейлінше</a:t>
            </a:r>
            <a:r>
              <a:rPr lang="ru-RU" dirty="0" smtClean="0"/>
              <a:t>  </a:t>
            </a:r>
            <a:r>
              <a:rPr lang="ru-RU" dirty="0" err="1" smtClean="0"/>
              <a:t>мұқият сақтауға уағыздаған</a:t>
            </a:r>
            <a:r>
              <a:rPr lang="ru-RU" dirty="0" smtClean="0"/>
              <a:t>. </a:t>
            </a:r>
            <a:r>
              <a:rPr lang="ru-RU" dirty="0" err="1" smtClean="0"/>
              <a:t>Бұл  дәстүрлер неғұрлым көне болса</a:t>
            </a:r>
            <a:r>
              <a:rPr lang="ru-RU" dirty="0" smtClean="0"/>
              <a:t>, </a:t>
            </a:r>
            <a:r>
              <a:rPr lang="ru-RU" dirty="0" err="1" smtClean="0"/>
              <a:t>олар</a:t>
            </a:r>
            <a:r>
              <a:rPr lang="ru-RU" dirty="0" smtClean="0"/>
              <a:t> </a:t>
            </a:r>
            <a:r>
              <a:rPr lang="ru-RU" dirty="0" err="1" smtClean="0"/>
              <a:t>соғұрлым маңызды және құнды деп</a:t>
            </a:r>
            <a:r>
              <a:rPr lang="ru-RU" dirty="0" smtClean="0"/>
              <a:t> </a:t>
            </a:r>
            <a:r>
              <a:rPr lang="ru-RU" dirty="0" err="1" smtClean="0"/>
              <a:t>есептеген</a:t>
            </a:r>
            <a:r>
              <a:rPr lang="ru-RU" dirty="0" smtClean="0"/>
              <a:t>.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_2517083_ori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5085184"/>
            <a:ext cx="8568952" cy="11996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7772400" cy="4572000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Кун-Цзы</a:t>
            </a:r>
            <a:r>
              <a:rPr lang="ru-RU" dirty="0" smtClean="0"/>
              <a:t> </a:t>
            </a:r>
            <a:r>
              <a:rPr lang="ru-RU" dirty="0" err="1" smtClean="0"/>
              <a:t>тұрмыста мейлінше</a:t>
            </a:r>
            <a:r>
              <a:rPr lang="ru-RU" dirty="0" smtClean="0"/>
              <a:t> </a:t>
            </a:r>
            <a:r>
              <a:rPr lang="ru-RU" dirty="0" err="1" smtClean="0"/>
              <a:t>талғампаз, кінамшыл</a:t>
            </a:r>
            <a:r>
              <a:rPr lang="ru-RU" dirty="0" smtClean="0"/>
              <a:t> </a:t>
            </a:r>
            <a:r>
              <a:rPr lang="ru-RU" dirty="0" err="1" smtClean="0"/>
              <a:t>болған.</a:t>
            </a:r>
            <a:r>
              <a:rPr lang="ru-RU" dirty="0" smtClean="0"/>
              <a:t> </a:t>
            </a:r>
            <a:r>
              <a:rPr lang="ru-RU" dirty="0" err="1" smtClean="0"/>
              <a:t>Ол</a:t>
            </a:r>
            <a:r>
              <a:rPr lang="ru-RU" dirty="0" smtClean="0"/>
              <a:t>, </a:t>
            </a:r>
            <a:r>
              <a:rPr lang="ru-RU" dirty="0" err="1" smtClean="0"/>
              <a:t>мәселен, уақыты келмей</a:t>
            </a:r>
            <a:r>
              <a:rPr lang="ru-RU" dirty="0" smtClean="0"/>
              <a:t> </a:t>
            </a:r>
            <a:r>
              <a:rPr lang="ru-RU" dirty="0" err="1" smtClean="0"/>
              <a:t>ешқашан асқа отырмаған, дұрыс дайындалмаған, тіптен</a:t>
            </a:r>
            <a:r>
              <a:rPr lang="ru-RU" dirty="0" smtClean="0"/>
              <a:t> </a:t>
            </a:r>
            <a:r>
              <a:rPr lang="ru-RU" dirty="0" err="1" smtClean="0"/>
              <a:t>дұрыс туралмаған тамақты ешқашан татпаған.</a:t>
            </a:r>
            <a:r>
              <a:rPr lang="ru-RU" dirty="0" smtClean="0"/>
              <a:t> </a:t>
            </a:r>
            <a:r>
              <a:rPr lang="ru-RU" dirty="0" err="1" smtClean="0"/>
              <a:t>Конфуцийлік</a:t>
            </a:r>
            <a:r>
              <a:rPr lang="ru-RU" dirty="0" smtClean="0"/>
              <a:t> </a:t>
            </a:r>
            <a:r>
              <a:rPr lang="ru-RU" dirty="0" err="1" smtClean="0"/>
              <a:t>қытайда тәлім көрген адам</a:t>
            </a:r>
            <a:r>
              <a:rPr lang="ru-RU" dirty="0" smtClean="0"/>
              <a:t> </a:t>
            </a:r>
            <a:r>
              <a:rPr lang="ru-RU" dirty="0" err="1" smtClean="0"/>
              <a:t>атанудың толып</a:t>
            </a:r>
            <a:r>
              <a:rPr lang="ru-RU" dirty="0" smtClean="0"/>
              <a:t> </a:t>
            </a:r>
            <a:r>
              <a:rPr lang="ru-RU" dirty="0" err="1" smtClean="0"/>
              <a:t>жатқан ережелері</a:t>
            </a:r>
            <a:r>
              <a:rPr lang="ru-RU" dirty="0" smtClean="0"/>
              <a:t> </a:t>
            </a:r>
            <a:r>
              <a:rPr lang="ru-RU" dirty="0" err="1" smtClean="0"/>
              <a:t>болды</a:t>
            </a:r>
            <a:r>
              <a:rPr lang="ru-RU" dirty="0" smtClean="0"/>
              <a:t>. </a:t>
            </a:r>
            <a:r>
              <a:rPr lang="ru-RU" dirty="0" err="1" smtClean="0"/>
              <a:t>Үлкендермен,  өзінен жасы</a:t>
            </a:r>
            <a:r>
              <a:rPr lang="ru-RU" dirty="0" smtClean="0"/>
              <a:t> </a:t>
            </a:r>
            <a:r>
              <a:rPr lang="ru-RU" dirty="0" err="1" smtClean="0"/>
              <a:t>кішімен</a:t>
            </a:r>
            <a:r>
              <a:rPr lang="ru-RU" dirty="0" smtClean="0"/>
              <a:t> </a:t>
            </a:r>
            <a:r>
              <a:rPr lang="ru-RU" dirty="0" err="1" smtClean="0"/>
              <a:t>амандасу</a:t>
            </a:r>
            <a:r>
              <a:rPr lang="ru-RU" dirty="0" smtClean="0"/>
              <a:t>, </a:t>
            </a:r>
            <a:r>
              <a:rPr lang="ru-RU" dirty="0" err="1" smtClean="0"/>
              <a:t>дұрыс отырып</a:t>
            </a:r>
            <a:r>
              <a:rPr lang="ru-RU" dirty="0" smtClean="0"/>
              <a:t> – </a:t>
            </a:r>
            <a:r>
              <a:rPr lang="ru-RU" dirty="0" err="1" smtClean="0"/>
              <a:t>тұру, төсекке дұрыс жату</a:t>
            </a:r>
            <a:r>
              <a:rPr lang="ru-RU" dirty="0" smtClean="0"/>
              <a:t>, </a:t>
            </a:r>
            <a:r>
              <a:rPr lang="ru-RU" dirty="0" err="1" smtClean="0"/>
              <a:t>үйге табалдырықтан дұрыс ену</a:t>
            </a:r>
            <a:r>
              <a:rPr lang="ru-RU" dirty="0" smtClean="0"/>
              <a:t>, </a:t>
            </a:r>
            <a:r>
              <a:rPr lang="ru-RU" dirty="0" err="1" smtClean="0"/>
              <a:t>дұрыс киініп</a:t>
            </a:r>
            <a:r>
              <a:rPr lang="ru-RU" dirty="0" smtClean="0"/>
              <a:t>, тарану, </a:t>
            </a:r>
            <a:r>
              <a:rPr lang="ru-RU" dirty="0" err="1" smtClean="0"/>
              <a:t>дастарқан басында</a:t>
            </a:r>
            <a:r>
              <a:rPr lang="ru-RU" dirty="0" smtClean="0"/>
              <a:t> </a:t>
            </a:r>
            <a:r>
              <a:rPr lang="ru-RU" dirty="0" err="1" smtClean="0"/>
              <a:t>өзін өзі ұстай білу</a:t>
            </a:r>
            <a:r>
              <a:rPr lang="ru-RU" dirty="0" smtClean="0"/>
              <a:t> </a:t>
            </a:r>
            <a:r>
              <a:rPr lang="ru-RU" dirty="0" err="1" smtClean="0"/>
              <a:t>сияқтылардың бәрі айрықша маңызды  саналды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imgpreview (1)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5301208"/>
            <a:ext cx="3657972" cy="1200150"/>
          </a:xfrm>
          <a:prstGeom prst="rect">
            <a:avLst/>
          </a:prstGeom>
        </p:spPr>
      </p:pic>
      <p:pic>
        <p:nvPicPr>
          <p:cNvPr id="5" name="Рисунок 4" descr="komputeri-42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8625" y="332656"/>
            <a:ext cx="1095375" cy="1095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27584" y="1484784"/>
            <a:ext cx="7772400" cy="417646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  </a:t>
            </a:r>
            <a:r>
              <a:rPr lang="ru-RU" dirty="0" err="1" smtClean="0"/>
              <a:t>Кун-Цзы</a:t>
            </a:r>
            <a:r>
              <a:rPr lang="ru-RU" dirty="0" smtClean="0"/>
              <a:t> </a:t>
            </a:r>
            <a:r>
              <a:rPr lang="ru-RU" dirty="0" err="1" smtClean="0"/>
              <a:t>ізгіліктің </a:t>
            </a:r>
            <a:r>
              <a:rPr lang="ru-RU" dirty="0" smtClean="0"/>
              <a:t>бес </a:t>
            </a:r>
            <a:r>
              <a:rPr lang="ru-RU" dirty="0" err="1" smtClean="0"/>
              <a:t>түрлі жолын</a:t>
            </a:r>
            <a:r>
              <a:rPr lang="ru-RU" dirty="0" smtClean="0"/>
              <a:t> </a:t>
            </a:r>
            <a:r>
              <a:rPr lang="ru-RU" dirty="0" err="1" smtClean="0"/>
              <a:t>уағыздады</a:t>
            </a:r>
            <a:r>
              <a:rPr lang="ru-RU" dirty="0" smtClean="0"/>
              <a:t>. </a:t>
            </a:r>
            <a:r>
              <a:rPr lang="ru-RU" dirty="0" err="1" smtClean="0"/>
              <a:t>Олар</a:t>
            </a:r>
            <a:r>
              <a:rPr lang="ru-RU" dirty="0" smtClean="0"/>
              <a:t> – </a:t>
            </a:r>
            <a:r>
              <a:rPr lang="ru-RU" dirty="0" err="1" smtClean="0"/>
              <a:t>даналық жолы</a:t>
            </a:r>
            <a:r>
              <a:rPr lang="ru-RU" dirty="0" smtClean="0"/>
              <a:t>, </a:t>
            </a:r>
            <a:r>
              <a:rPr lang="ru-RU" dirty="0" err="1" smtClean="0"/>
              <a:t>қайырымдылық жолы</a:t>
            </a:r>
            <a:r>
              <a:rPr lang="ru-RU" dirty="0" smtClean="0"/>
              <a:t>, </a:t>
            </a:r>
            <a:r>
              <a:rPr lang="ru-RU" dirty="0" err="1" smtClean="0"/>
              <a:t>адалдық, үлкендерді құрметтеу және қайраттылық жолдары</a:t>
            </a:r>
            <a:r>
              <a:rPr lang="ru-RU" dirty="0" smtClean="0"/>
              <a:t>. Осы </a:t>
            </a:r>
            <a:r>
              <a:rPr lang="ru-RU" dirty="0" err="1" smtClean="0"/>
              <a:t>жолдармен</a:t>
            </a:r>
            <a:r>
              <a:rPr lang="ru-RU" dirty="0" smtClean="0"/>
              <a:t> </a:t>
            </a:r>
            <a:r>
              <a:rPr lang="ru-RU" dirty="0" err="1" smtClean="0"/>
              <a:t>жүрген жағдайда ғана тұрмыс ретті</a:t>
            </a:r>
            <a:r>
              <a:rPr lang="ru-RU" dirty="0" smtClean="0"/>
              <a:t> </a:t>
            </a:r>
            <a:r>
              <a:rPr lang="ru-RU" dirty="0" err="1" smtClean="0"/>
              <a:t>әрі үйлесімді болмақ</a:t>
            </a:r>
            <a:r>
              <a:rPr lang="ru-RU" dirty="0" smtClean="0"/>
              <a:t>. </a:t>
            </a:r>
            <a:r>
              <a:rPr lang="ru-RU" dirty="0" err="1" smtClean="0"/>
              <a:t>Соның ішінде</a:t>
            </a:r>
            <a:r>
              <a:rPr lang="ru-RU" dirty="0" smtClean="0"/>
              <a:t> </a:t>
            </a:r>
            <a:r>
              <a:rPr lang="ru-RU" dirty="0" err="1" smtClean="0"/>
              <a:t>борышқа адалдық </a:t>
            </a:r>
            <a:r>
              <a:rPr lang="ru-RU" dirty="0" smtClean="0"/>
              <a:t>(и),  ел </a:t>
            </a:r>
            <a:r>
              <a:rPr lang="ru-RU" dirty="0" err="1" smtClean="0"/>
              <a:t>билеушісіне</a:t>
            </a:r>
            <a:r>
              <a:rPr lang="ru-RU" dirty="0" smtClean="0"/>
              <a:t> </a:t>
            </a:r>
            <a:r>
              <a:rPr lang="ru-RU" dirty="0" err="1" smtClean="0"/>
              <a:t>берілгендік</a:t>
            </a:r>
            <a:r>
              <a:rPr lang="ru-RU" dirty="0" smtClean="0"/>
              <a:t> (</a:t>
            </a:r>
            <a:r>
              <a:rPr lang="ru-RU" dirty="0" err="1" smtClean="0"/>
              <a:t>чжун</a:t>
            </a:r>
            <a:r>
              <a:rPr lang="ru-RU" dirty="0" smtClean="0"/>
              <a:t>), </a:t>
            </a:r>
            <a:r>
              <a:rPr lang="ru-RU" dirty="0" err="1" smtClean="0"/>
              <a:t>баланың ата</a:t>
            </a:r>
            <a:r>
              <a:rPr lang="ru-RU" dirty="0" smtClean="0"/>
              <a:t> – </a:t>
            </a:r>
            <a:r>
              <a:rPr lang="ru-RU" dirty="0" err="1" smtClean="0"/>
              <a:t>ананы</a:t>
            </a:r>
            <a:r>
              <a:rPr lang="ru-RU" dirty="0" smtClean="0"/>
              <a:t> </a:t>
            </a:r>
            <a:r>
              <a:rPr lang="ru-RU" dirty="0" err="1" smtClean="0"/>
              <a:t>сыйлауы</a:t>
            </a:r>
            <a:r>
              <a:rPr lang="ru-RU" dirty="0" smtClean="0"/>
              <a:t> (</a:t>
            </a:r>
            <a:r>
              <a:rPr lang="ru-RU" dirty="0" err="1" smtClean="0"/>
              <a:t>сяо</a:t>
            </a:r>
            <a:r>
              <a:rPr lang="ru-RU" dirty="0" smtClean="0"/>
              <a:t>) </a:t>
            </a:r>
            <a:r>
              <a:rPr lang="ru-RU" dirty="0" err="1" smtClean="0"/>
              <a:t>және үлкенді сыйлау</a:t>
            </a:r>
            <a:r>
              <a:rPr lang="ru-RU" dirty="0" smtClean="0"/>
              <a:t> (ли) </a:t>
            </a:r>
            <a:r>
              <a:rPr lang="ru-RU" dirty="0" err="1" smtClean="0"/>
              <a:t>ерекше</a:t>
            </a:r>
            <a:r>
              <a:rPr lang="ru-RU" dirty="0" smtClean="0"/>
              <a:t> </a:t>
            </a:r>
            <a:r>
              <a:rPr lang="ru-RU" dirty="0" err="1" smtClean="0"/>
              <a:t>талап</a:t>
            </a:r>
            <a:r>
              <a:rPr lang="ru-RU" dirty="0" smtClean="0"/>
              <a:t> </a:t>
            </a:r>
            <a:r>
              <a:rPr lang="ru-RU" dirty="0" err="1" smtClean="0"/>
              <a:t>етіледі</a:t>
            </a:r>
            <a:r>
              <a:rPr lang="ru-RU" dirty="0" smtClean="0"/>
              <a:t>.       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komputeri-42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4797152"/>
            <a:ext cx="1527423" cy="15274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2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45</TotalTime>
  <Words>301</Words>
  <Application>Microsoft Office PowerPoint</Application>
  <PresentationFormat>Экран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Справедливость</vt:lpstr>
      <vt:lpstr>Конфуций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Конфуций</dc:title>
  <dc:creator>Lenovo</dc:creator>
  <cp:lastModifiedBy>Пользователь Windows</cp:lastModifiedBy>
  <cp:revision>4</cp:revision>
  <dcterms:created xsi:type="dcterms:W3CDTF">2018-05-20T15:30:49Z</dcterms:created>
  <dcterms:modified xsi:type="dcterms:W3CDTF">2018-05-20T16:57:45Z</dcterms:modified>
</cp:coreProperties>
</file>