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nagold - Клипарт - Доски и планше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0" y="68427"/>
            <a:ext cx="8951064" cy="676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2615" y="1052736"/>
            <a:ext cx="6893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i="1" dirty="0" smtClean="0">
                <a:solidFill>
                  <a:schemeClr val="bg1"/>
                </a:solidFill>
              </a:rPr>
              <a:t>Жигирмә сәккизинчи сентябрь</a:t>
            </a:r>
          </a:p>
          <a:p>
            <a:pPr algn="ctr"/>
            <a:r>
              <a:rPr lang="kk-KZ" sz="2800" i="1" dirty="0" smtClean="0">
                <a:solidFill>
                  <a:schemeClr val="bg1"/>
                </a:solidFill>
              </a:rPr>
              <a:t>Мән бош вақтимни қандақ өткүзимән?</a:t>
            </a:r>
          </a:p>
        </p:txBody>
      </p:sp>
    </p:spTree>
    <p:extLst>
      <p:ext uri="{BB962C8B-B14F-4D97-AF65-F5344CB8AC3E}">
        <p14:creationId xmlns:p14="http://schemas.microsoft.com/office/powerpoint/2010/main" val="28220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классной доски, классная доска для рабочего стола, класс PNG |  Hot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836712"/>
            <a:ext cx="68996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chemeClr val="bg1"/>
                </a:solidFill>
              </a:rPr>
              <a:t>Қәһриман  - 8 һәрип, 8 тавуш,3боғум</a:t>
            </a:r>
          </a:p>
          <a:p>
            <a:r>
              <a:rPr lang="kk-KZ" sz="2800" b="1" i="1" dirty="0" smtClean="0">
                <a:solidFill>
                  <a:schemeClr val="bg1"/>
                </a:solidFill>
              </a:rPr>
              <a:t>Қәһ- ри- </a:t>
            </a:r>
            <a:r>
              <a:rPr lang="kk-KZ" sz="2800" b="1" i="1" dirty="0" smtClean="0">
                <a:solidFill>
                  <a:schemeClr val="bg1"/>
                </a:solidFill>
              </a:rPr>
              <a:t>ман </a:t>
            </a:r>
          </a:p>
          <a:p>
            <a:r>
              <a:rPr lang="kk-KZ" sz="2800" b="1" i="1" dirty="0" smtClean="0">
                <a:solidFill>
                  <a:schemeClr val="bg1"/>
                </a:solidFill>
              </a:rPr>
              <a:t>1-йепиқ, 2- очуқ,3-йепиқ</a:t>
            </a:r>
            <a:endParaRPr lang="kk-KZ" sz="2800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59992"/>
              </p:ext>
            </p:extLst>
          </p:nvPr>
        </p:nvGraphicFramePr>
        <p:xfrm>
          <a:off x="971600" y="2420888"/>
          <a:ext cx="6096000" cy="3657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6144"/>
                <a:gridCol w="4799856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Қ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Үзүк</a:t>
                      </a:r>
                      <a:r>
                        <a:rPr lang="kk-KZ" b="0" i="1" baseline="0" dirty="0" smtClean="0"/>
                        <a:t> тавуш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Ә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Созуқ тавуш,инчикә,кәң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Үзүк тавуш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Үзүк тавуш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Созуқ тавуш,инчикә,тар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М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Үзүк тавуш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Созуқ тавуш,қелин,кәң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Үзүк тавуш</a:t>
                      </a:r>
                      <a:endParaRPr lang="ru-RU" b="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0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иллюстрация классной доски, классная доска для рабочего стола, класс PNG |  Hot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9" t="5360" b="5292"/>
          <a:stretch/>
        </p:blipFill>
        <p:spPr bwMode="auto">
          <a:xfrm>
            <a:off x="2707845" y="2204864"/>
            <a:ext cx="3728309" cy="342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7664" y="1196752"/>
            <a:ext cx="55659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chemeClr val="bg1"/>
                </a:solidFill>
              </a:rPr>
              <a:t>Мән бош вақтимни қандақ өткүзимән?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491880" y="2564904"/>
            <a:ext cx="230425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МӘН</a:t>
            </a:r>
            <a:endParaRPr lang="ru-RU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4247964" y="1772816"/>
            <a:ext cx="792088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652120" y="2740793"/>
            <a:ext cx="1584176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1979712" y="2753369"/>
            <a:ext cx="1692188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573073" y="4293096"/>
            <a:ext cx="1800200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085002" y="4293096"/>
            <a:ext cx="180020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Tilqural.kz | Интерактивный курс для самостоятельного обучения казахского  язы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8" y="638769"/>
            <a:ext cx="2114600" cy="21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2996951"/>
            <a:ext cx="1656184" cy="679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Гүл олтарғузимән</a:t>
            </a:r>
            <a:endParaRPr lang="ru-RU" dirty="0"/>
          </a:p>
        </p:txBody>
      </p:sp>
      <p:pic>
        <p:nvPicPr>
          <p:cNvPr id="4100" name="Picture 4" descr="Сурет салу және оны ілу харам ба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2152965" cy="164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0108" y="4293096"/>
            <a:ext cx="18476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Сүрәт салимән</a:t>
            </a:r>
            <a:endParaRPr lang="ru-RU" dirty="0"/>
          </a:p>
        </p:txBody>
      </p:sp>
      <p:sp>
        <p:nvSpPr>
          <p:cNvPr id="13" name="AutoShape 6" descr="Презентация по казахскому языку на тему &quot;Бос уақытым&quot;(2 класс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Важно ли отдыхать вместе? В новой обстановке все члены семьи сплачиваются |  Психология жизни | Здоровье | Аргументы и Фак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80" y="15875"/>
            <a:ext cx="1985055" cy="13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671900" y="1412776"/>
            <a:ext cx="1964635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Аиләм билән дәм алимән</a:t>
            </a:r>
            <a:endParaRPr lang="ru-RU" dirty="0"/>
          </a:p>
        </p:txBody>
      </p:sp>
      <p:pic>
        <p:nvPicPr>
          <p:cNvPr id="4106" name="Picture 10" descr="Менің сүйікті ісім - начальные классы, уро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4705"/>
            <a:ext cx="1905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271280" y="2740793"/>
            <a:ext cx="1581983" cy="596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Китап оқуймән</a:t>
            </a:r>
            <a:endParaRPr lang="ru-RU" dirty="0"/>
          </a:p>
        </p:txBody>
      </p:sp>
      <p:pic>
        <p:nvPicPr>
          <p:cNvPr id="4108" name="Picture 12" descr="Прогулки осенью с детьм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70" y="5075839"/>
            <a:ext cx="1575069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020272" y="4293096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Таза һавада сәйлә қилимән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3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иллюстрация классной доски, классная доска для рабочего стола, класс PNG |  Hot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980728"/>
            <a:ext cx="31683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ТАВУШЛАРНИҢ БӨЛҮНҮШИ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732480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СОЗУҚ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1797793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ҮЗҮК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1603" y="2420888"/>
            <a:ext cx="295232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Һеч тосалғусиз әркин ейтилидиған тавушлар </a:t>
            </a:r>
          </a:p>
          <a:p>
            <a:pPr algn="ctr"/>
            <a:r>
              <a:rPr lang="kk-KZ" dirty="0" smtClean="0"/>
              <a:t>А,ә,е,и,о,ө,у,ү,э,ы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005064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Қелин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4006839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Инчикә</a:t>
            </a:r>
            <a:endParaRPr lang="ru-RU" dirty="0"/>
          </a:p>
        </p:txBody>
      </p:sp>
      <p:cxnSp>
        <p:nvCxnSpPr>
          <p:cNvPr id="10" name="Прямая со стрелкой 9"/>
          <p:cNvCxnSpPr>
            <a:endCxn id="5" idx="3"/>
          </p:cNvCxnSpPr>
          <p:nvPr/>
        </p:nvCxnSpPr>
        <p:spPr>
          <a:xfrm flipH="1">
            <a:off x="3419872" y="1484784"/>
            <a:ext cx="1152128" cy="499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1484784"/>
            <a:ext cx="936104" cy="565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  <a:endCxn id="7" idx="0"/>
          </p:cNvCxnSpPr>
          <p:nvPr/>
        </p:nvCxnSpPr>
        <p:spPr>
          <a:xfrm>
            <a:off x="2375756" y="2236536"/>
            <a:ext cx="2011" cy="184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  <a:endCxn id="8" idx="0"/>
          </p:cNvCxnSpPr>
          <p:nvPr/>
        </p:nvCxnSpPr>
        <p:spPr>
          <a:xfrm flipH="1">
            <a:off x="1619672" y="3717032"/>
            <a:ext cx="758095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2"/>
          </p:cNvCxnSpPr>
          <p:nvPr/>
        </p:nvCxnSpPr>
        <p:spPr>
          <a:xfrm>
            <a:off x="2377767" y="3717032"/>
            <a:ext cx="1042105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87608" y="5085184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Кәң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56232" y="5085184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Тар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классной доски, классная доска для рабочего стола, класс PNG |  Hot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095836" y="1052736"/>
            <a:ext cx="29523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ҚЕЛИН СОЗУҚ ТАВУШЛАР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579303" y="2213534"/>
            <a:ext cx="0" cy="639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627784" y="2996952"/>
            <a:ext cx="388843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Тил арқа созуқ тавушлири қелин созуқ тавушлар болуп келиду</a:t>
            </a:r>
          </a:p>
          <a:p>
            <a:pPr algn="ctr"/>
            <a:r>
              <a:rPr lang="kk-KZ" dirty="0" smtClean="0"/>
              <a:t>А,о,у,ы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3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классной доски, классная доска для рабочего стола, класс PNG |  Hot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095836" y="1052736"/>
            <a:ext cx="29523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ИНЧИКӘ СОЗУҚ ТАВУШЛАР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579303" y="2213534"/>
            <a:ext cx="0" cy="639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627784" y="2996952"/>
            <a:ext cx="388843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Тил алди созуқ тавушлири инчикә созуқ тавушлар болуп келиду:</a:t>
            </a:r>
          </a:p>
          <a:p>
            <a:pPr algn="ctr"/>
            <a:r>
              <a:rPr lang="kk-KZ" dirty="0" smtClean="0"/>
              <a:t>Ә,е,и,ө,ү,э</a:t>
            </a:r>
          </a:p>
        </p:txBody>
      </p:sp>
    </p:spTree>
    <p:extLst>
      <p:ext uri="{BB962C8B-B14F-4D97-AF65-F5344CB8AC3E}">
        <p14:creationId xmlns:p14="http://schemas.microsoft.com/office/powerpoint/2010/main" val="4368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классной доски, классная доска для рабочего стола, класс PNG |  Hot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095836" y="1052736"/>
            <a:ext cx="29523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Кәң СОЗУҚ ТАВУШЛАР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579303" y="2213534"/>
            <a:ext cx="0" cy="639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627784" y="2996952"/>
            <a:ext cx="388843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Еғизниң кәң ечилиши билән ясалған созуқ тавушлар: а,ә,о,ө,е,э</a:t>
            </a:r>
          </a:p>
        </p:txBody>
      </p:sp>
    </p:spTree>
    <p:extLst>
      <p:ext uri="{BB962C8B-B14F-4D97-AF65-F5344CB8AC3E}">
        <p14:creationId xmlns:p14="http://schemas.microsoft.com/office/powerpoint/2010/main" val="40126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классной доски, классная доска для рабочего стола, класс PNG |  Hot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095836" y="1052736"/>
            <a:ext cx="29523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Тар СОЗУҚ ТАВУШЛАР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579303" y="2213534"/>
            <a:ext cx="0" cy="639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627784" y="2996952"/>
            <a:ext cx="388843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Еғизниң тар ечилиши билән ясалған созуқ тавушлар: у,ү,ы,и.</a:t>
            </a:r>
          </a:p>
        </p:txBody>
      </p:sp>
    </p:spTree>
    <p:extLst>
      <p:ext uri="{BB962C8B-B14F-4D97-AF65-F5344CB8AC3E}">
        <p14:creationId xmlns:p14="http://schemas.microsoft.com/office/powerpoint/2010/main" val="40126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классной доски, классная доска для рабочего стола, класс PNG |  Hot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836712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chemeClr val="bg1"/>
                </a:solidFill>
              </a:rPr>
              <a:t>Қәһриман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44918"/>
              </p:ext>
            </p:extLst>
          </p:nvPr>
        </p:nvGraphicFramePr>
        <p:xfrm>
          <a:off x="1043608" y="1700808"/>
          <a:ext cx="6096000" cy="3657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6144"/>
                <a:gridCol w="4799856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Қ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Ә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М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3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классной доски, классная доска для рабочего стола, класс PNG |  Hot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836712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chemeClr val="bg1"/>
                </a:solidFill>
              </a:rPr>
              <a:t>Қәһриман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978282"/>
              </p:ext>
            </p:extLst>
          </p:nvPr>
        </p:nvGraphicFramePr>
        <p:xfrm>
          <a:off x="1043608" y="1700808"/>
          <a:ext cx="6096000" cy="3657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6144"/>
                <a:gridCol w="4799856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Қ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Үзүк</a:t>
                      </a:r>
                      <a:r>
                        <a:rPr lang="kk-KZ" b="0" i="1" baseline="0" dirty="0" smtClean="0"/>
                        <a:t> тавуш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Ә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Созуқ тавуш,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Үзүк тавуш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Үзүк тавуш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Созуқ </a:t>
                      </a:r>
                      <a:r>
                        <a:rPr lang="kk-KZ" b="0" i="1" dirty="0" smtClean="0"/>
                        <a:t>тавуш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М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Үзүк тавуш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Созуқ тавуш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Үзүк тавуш</a:t>
                      </a:r>
                      <a:endParaRPr lang="ru-RU" b="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2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классной доски, классная доска для рабочего стола, класс PNG |  Hot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836712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chemeClr val="bg1"/>
                </a:solidFill>
              </a:rPr>
              <a:t>Қәһриман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20138"/>
              </p:ext>
            </p:extLst>
          </p:nvPr>
        </p:nvGraphicFramePr>
        <p:xfrm>
          <a:off x="1043608" y="1700808"/>
          <a:ext cx="6096000" cy="3657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6144"/>
                <a:gridCol w="4799856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Қ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Үзүк</a:t>
                      </a:r>
                      <a:r>
                        <a:rPr lang="kk-KZ" b="0" i="1" baseline="0" dirty="0" smtClean="0"/>
                        <a:t> тавуш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Ә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Созуқ тавуш,инчикә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Үзүк тавуш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Үзүк тавуш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Созуқ тавуш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М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Үзүк тавуш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Созуқ тавуш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i="1" dirty="0" smtClean="0"/>
                        <a:t>Үзүк тавуш</a:t>
                      </a:r>
                      <a:endParaRPr lang="ru-RU" b="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6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</TotalTime>
  <Words>194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150 Школа</dc:creator>
  <cp:lastModifiedBy>150 Школа</cp:lastModifiedBy>
  <cp:revision>11</cp:revision>
  <dcterms:created xsi:type="dcterms:W3CDTF">2020-09-25T05:03:33Z</dcterms:created>
  <dcterms:modified xsi:type="dcterms:W3CDTF">2020-09-28T14:00:17Z</dcterms:modified>
</cp:coreProperties>
</file>