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43998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“Ұлылардың ұлысы-Абай”</a:t>
            </a:r>
            <a:endParaRPr lang="ru-RU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ÐÐ°ÑÑÐ¸Ð½ÐºÐ¸ Ð¿Ð¾ Ð·Ð°Ð¿ÑÐ¾ÑÑ Ð°Ð±Ð°Ð¹ ÒÒ±Ð½Ð°Ð½Ð±Ð°Ðµ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857364"/>
            <a:ext cx="3571900" cy="437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7901014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“Асыл сөзді іздесең , </a:t>
            </a:r>
            <a:b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Абайды оқы, ерінбе!”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071810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Адамзатқа не керек?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Сүймек,сезбек,күйінбек,харекет қылмақ,жүгірмек, ақылмен ойлап сөйлемек.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Достық,қастық, бар қызық – жүрек ісі.</a:t>
            </a:r>
          </a:p>
          <a:p>
            <a:pPr>
              <a:buNone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 – ұяттың бір ақыл күзетшісі.</a:t>
            </a:r>
            <a:endParaRPr lang="ru-RU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1624992/d6b771a6-ba64-487d-9138-60e9ac87edbc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237042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“Өмірдің алды - ыстық, арты – суық.”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089267"/>
            <a:ext cx="7429552" cy="3768733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Абай қазақ тірлігінің екі ғасырын айнытпай болжаған адам.</a:t>
            </a:r>
          </a:p>
          <a:p>
            <a:pPr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 тұман-алдыңдағы келер заман,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Үмітті сәуле етіп көз көп алдаған.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 жылдар көп күнді айдап келе жатыр,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Сипат жоқ, сурет те жоқ, көзім талған.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752"/>
          <a:stretch/>
        </p:blipFill>
        <p:spPr>
          <a:xfrm>
            <a:off x="3643306" y="1000108"/>
            <a:ext cx="1928826" cy="207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“Дананың сөзі- ақылдың көзі.”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5043510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«Кісіге біліміне қарай  болыстық қыл,татымсызға  қылған болыстық өзі адамды бұзады»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«Өзің үшін еңбек қылсаң, өзі үшін оттаған хайуанның бірі боласың; адамдықтың қарызы үшін еңбек қылсаң, Алланың сүйген құлының бірі боласың», 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«Бағың өскенше тілеуіңді ел тілейді, өзің де тілейсің, бағың өскен соң- өзің ғана тілейсің»</a:t>
            </a:r>
            <a:endParaRPr lang="ru-RU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“Адамзат барда Абай бар.”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214686"/>
            <a:ext cx="7258072" cy="3214710"/>
          </a:xfrm>
        </p:spPr>
        <p:txBody>
          <a:bodyPr>
            <a:normAutofit fontScale="92500"/>
          </a:bodyPr>
          <a:lstStyle/>
          <a:p>
            <a:pPr algn="ctr"/>
            <a:r>
              <a:rPr lang="kk-KZ" b="1" i="1" spc="100" dirty="0" smtClean="0">
                <a:ln w="18000">
                  <a:noFill/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Болашақтағы иманды қоғамның бастаулары:</a:t>
            </a:r>
          </a:p>
          <a:p>
            <a:pPr>
              <a:buNone/>
            </a:pPr>
            <a:r>
              <a:rPr lang="kk-KZ" b="1" i="1" spc="100" dirty="0" smtClean="0">
                <a:ln w="18000">
                  <a:noFill/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Махаббатпен жаратқан адамзатты,</a:t>
            </a:r>
            <a:endParaRPr lang="ru-RU" b="1" i="1" spc="100" dirty="0" smtClean="0">
              <a:ln w="18000">
                <a:noFill/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spc="100" dirty="0" smtClean="0">
                <a:ln w="18000">
                  <a:noFill/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 де сүй, ол Алланы жаннан тәтті.</a:t>
            </a:r>
            <a:endParaRPr lang="ru-RU" b="1" i="1" spc="100" dirty="0" smtClean="0">
              <a:ln w="18000">
                <a:noFill/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spc="100" dirty="0" smtClean="0">
                <a:ln w="18000">
                  <a:noFill/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Адамзаттың бәрін сүй,бауырым деп,</a:t>
            </a:r>
            <a:endParaRPr lang="ru-RU" b="1" i="1" spc="100" dirty="0" smtClean="0">
              <a:ln w="18000">
                <a:noFill/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spc="100" dirty="0" smtClean="0">
                <a:ln w="18000">
                  <a:noFill/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 сүй, хақ жолы деп әділетті. </a:t>
            </a:r>
            <a:endParaRPr lang="ru-RU" b="1" i="1" spc="100" dirty="0">
              <a:ln w="18000">
                <a:noFill/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0338cc1c13222f309093bdc238f5e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285860"/>
            <a:ext cx="3143240" cy="1728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“Адамдықты көздесең,</a:t>
            </a:r>
            <a:b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Жаттап тоқы көңілге!”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6000760" cy="4900634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Берекелі болса ел-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Жағасы жайлау ол бір көл.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Берекесі кеткен ел-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Суы ашыған батпақ көл.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Берекеңді қашырма. 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 тыныш болса жақсы сол.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Арттағыға сөзің мен ісің қалсын,</a:t>
            </a:r>
            <a:endParaRPr lang="ru-RU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Өлсең де өлмегенмен боласың тең,- деп өсиет қалдырады.</a:t>
            </a:r>
            <a:endParaRPr lang="ru-RU" b="1" i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35"/>
          <a:stretch/>
        </p:blipFill>
        <p:spPr>
          <a:xfrm>
            <a:off x="285720" y="2000240"/>
            <a:ext cx="263683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 мұраты – ұлт мұраты.”</a:t>
            </a:r>
            <a:endParaRPr lang="ru-RU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071546"/>
            <a:ext cx="5443518" cy="5554683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kk-KZ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«Қазақ жазушыларынан, әрине, Абайды сүйемін. Менің бала күнімнен ішкен асым, алған нәрімнің барлығы  да Абайдан. Таза әдебиет сарынына бой ұрғанда маған Абай деген сөз, қазақ деген сөзбен теңбе-тең түсетіндей кездері бар сияқты»</a:t>
            </a:r>
          </a:p>
          <a:p>
            <a:pPr algn="r"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М.Әуезов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ues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324042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142984"/>
            <a:ext cx="6300774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“Абайды құрметтеу – ұлтыңды құрметтеу.”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357562"/>
            <a:ext cx="8072462" cy="3197229"/>
          </a:xfrm>
        </p:spPr>
        <p:txBody>
          <a:bodyPr>
            <a:normAutofit fontScale="85000" lnSpcReduction="20000"/>
          </a:bodyPr>
          <a:lstStyle/>
          <a:p>
            <a:r>
              <a:rPr lang="kk-K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«Қазақтың бас ақыны Ұлы Абайдың өлген күнінен қаншама алыстасақ, рухына соншама жақындаймыз.Халқымыз үнемі бұл күйде тұра бермес, ағарар, өнер-білімге қанар, сол күндерде Абай құрметі күннен-күнге артар.Халық пен Абай арасы күшті махаббатпен жалғасар. Ол күндерді біз көрмеспіз, бірақ біздің рухымыз сезер, қуанар...»</a:t>
            </a:r>
          </a:p>
          <a:p>
            <a:pPr algn="r">
              <a:buNone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М.Дулатұлы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24_220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211723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“Білім-ердің дәулеті.”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214662"/>
            <a:ext cx="8001056" cy="3643338"/>
          </a:xfrm>
        </p:spPr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«Ғылымды үйренгенде, ақиқатты білу мақсатымен үйрену керек, біліміңді біреумен керісіп, біреуді күндеу үшін пайдаланба. Білгеніңді берік ұстап, білмегеніңді тағы да сондай білсем екен деп үміттен... Адамның  білім-ғылымды  көбейтуге екі қаруы бар:бірінші –ойласу, пікір алысу, екінші- барлық күшті жұмсау, алған білімін сақтау, қорғау»</a:t>
            </a:r>
          </a:p>
          <a:p>
            <a:pPr algn="r"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Абай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000108"/>
            <a:ext cx="342743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7215206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 және ХХІ ғасырдағы Қазақстан.”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382" y="2285968"/>
            <a:ext cx="7929618" cy="4572032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“Адамзат барда  Абай бар. Абай- дүние тұрғанша тұратын тұлға!”. 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Абай мұрасы- біздің ұлт болып бірлесуімізге, ел болып дамуымызға жол ашатын қастерлі құндылық.”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“Өз шығармаларында ұлт болмысы, бітімі, тұрмысы, тіршілігі, дүниетанымы, мінезі, жаны, діні, тілі, рухы тұтас көрініс тапқан  Абайдай ақын жоқ”</a:t>
            </a:r>
          </a:p>
          <a:p>
            <a:pPr algn="r">
              <a:buNone/>
            </a:pPr>
            <a:r>
              <a:rPr lang="kk-KZ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Қасым-Жомарт Кемелұлы Тоқаев</a:t>
            </a:r>
          </a:p>
        </p:txBody>
      </p:sp>
      <p:pic>
        <p:nvPicPr>
          <p:cNvPr id="4" name="Рисунок 3" descr="zmkih7ri-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Ұлы Абайға – 175 жыл!</a:t>
            </a:r>
            <a:endParaRPr lang="ru-RU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786322"/>
            <a:ext cx="7858148" cy="1785950"/>
          </a:xfrm>
        </p:spPr>
        <p:txBody>
          <a:bodyPr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Өлді деуге бола ма, айтыңдаршы,</a:t>
            </a:r>
          </a:p>
          <a:p>
            <a:pPr algn="ctr"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Өлмейтұғын артына сөз қалдырған?!</a:t>
            </a:r>
            <a:endParaRPr lang="ru-RU" b="1" i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ÐÐ°ÑÑÐ¸Ð½ÐºÐ¸ Ð¿Ð¾ Ð·Ð°Ð¿ÑÐ¾ÑÑ Ð°Ð±Ð°Ð¹ ÒÒ±Ð½Ð°Ð½Ð±Ð°Ðµ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2714644" cy="332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71942"/>
            <a:ext cx="8229600" cy="157163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32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Абайды таныту арқылы біз Қазақстанды әлемге танытамыз, қазақ халқын танытамыз. Абай әрқашан біздің ұлттық ұранымыз болуы тиіс.”</a:t>
            </a:r>
            <a:br>
              <a:rPr lang="kk-KZ" sz="32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sz="32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61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14290"/>
            <a:ext cx="5095884" cy="286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7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7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 шығармашылығы - ғажайып құбылыс.”</a:t>
            </a:r>
            <a:endParaRPr lang="ru-RU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242889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kk-KZ" sz="24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“Абайды тану – адамның өзін-өзі тануы. Адамның өзін-өзі тануы және үнемі дамып отыруы, ғылымға, білімге басымдық беруі – кемелдіктің көрінісі.”</a:t>
            </a:r>
          </a:p>
          <a:p>
            <a:pPr algn="r">
              <a:buNone/>
            </a:pPr>
            <a:r>
              <a:rPr lang="kk-KZ" sz="28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Қазақстан Республикасының президенті </a:t>
            </a:r>
          </a:p>
          <a:p>
            <a:pPr algn="r">
              <a:buNone/>
            </a:pPr>
            <a:r>
              <a:rPr lang="kk-KZ" sz="28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Қасым-Жомарт Кемелұлы Тоқаев</a:t>
            </a:r>
            <a:endParaRPr lang="ru-RU" sz="28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24_225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285860"/>
            <a:ext cx="3357586" cy="189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“Өмір-мұхит, уақыт-толқын.”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000504"/>
            <a:ext cx="8143900" cy="3125791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kk-KZ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Заманалар ауысып, дүние дидары өзгерсе де халқымыздың Абайға көңілі айнымайды, уақыт өткен сайын ұлылығының тың қырларын ашып, жаңа сырларына қаныға түседі.Абай өзінің туған халқымен мәңгі-бақи жасайды, ғасырлар бойы Қазақ елін, қазағын биіктерге ,асқар асуларға шақыра береді.”</a:t>
            </a:r>
          </a:p>
          <a:p>
            <a:pPr algn="r">
              <a:buNone/>
            </a:pPr>
            <a:r>
              <a:rPr lang="kk-KZ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b="1" i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61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00174"/>
            <a:ext cx="394579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“Өнегелі өмірбаян”</a:t>
            </a:r>
            <a:endParaRPr lang="ru-RU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8372476" cy="495459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Қуатты оттай бұрқырап,</a:t>
            </a:r>
          </a:p>
          <a:p>
            <a:pPr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Уәзінге өлшеп тізілген.</a:t>
            </a:r>
          </a:p>
          <a:p>
            <a:pPr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Жаңбырлы жайдай сырқырап,</a:t>
            </a:r>
          </a:p>
          <a:p>
            <a:pPr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Көк бұлттан үзілген.</a:t>
            </a:r>
          </a:p>
          <a:p>
            <a:pPr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Қайран тіл, қайран сөз,</a:t>
            </a:r>
          </a:p>
          <a:p>
            <a:pPr>
              <a:buNone/>
            </a:pPr>
            <a:r>
              <a:rPr lang="kk-KZ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Наданға қадірсіз!</a:t>
            </a:r>
            <a:endParaRPr lang="ru-RU" b="1" i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643446"/>
            <a:ext cx="289212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“Ата көрген оқ жонар,ана көрген тон пішер.”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6000760" cy="452596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Өнегелі өмірдің бастауы асқар таудай әкесі – Құнанбай. Абай – әке өнегесін үлгі тұтқан адам.</a:t>
            </a:r>
          </a:p>
          <a:p>
            <a:pPr>
              <a:buFont typeface="Wingdings" pitchFamily="2" charset="2"/>
              <a:buChar char="Ø"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Тобықтыны ел қылып,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Басын жиып құрапты.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Меккеде уақып үй  салып,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Пәтер қып жаққан шырақты.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 құдайдың жолына,</a:t>
            </a:r>
            <a:endParaRPr lang="ru-RU" sz="2400" b="1" i="1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Малды аямай бұлапты.</a:t>
            </a:r>
            <a:endParaRPr lang="ru-RU" sz="24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24_220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285752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929718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28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“Ұяда не көрсең , ұшқанда соны ілерсің.”</a:t>
            </a:r>
            <a:endParaRPr lang="ru-RU" sz="28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214686"/>
            <a:ext cx="8143900" cy="452596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Ағар бұлақ аналары – Зере мен Ұлжан.</a:t>
            </a:r>
          </a:p>
          <a:p>
            <a:pPr>
              <a:buFont typeface="Wingdings" pitchFamily="2" charset="2"/>
              <a:buChar char="ü"/>
            </a:pPr>
            <a:r>
              <a:rPr lang="kk-KZ" sz="28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Анасы Ұлжанның Абайға айтқан өсиеті:</a:t>
            </a:r>
          </a:p>
          <a:p>
            <a:pPr>
              <a:buNone/>
            </a:pP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 бол, аңқау, албырт қазағыңа, </a:t>
            </a:r>
            <a:endParaRPr lang="ru-RU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Ара түс алапатты азабына!</a:t>
            </a:r>
            <a:endParaRPr lang="ru-RU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 бол, заманыңның желі қатты, </a:t>
            </a:r>
            <a:endParaRPr lang="ru-RU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Көз сал тек ұлы өмірдің ғажабына!</a:t>
            </a:r>
            <a:endParaRPr lang="ru-RU" sz="2800" b="1" i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24_220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85794"/>
            <a:ext cx="242026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00124_22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21112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“Адам болам десеңіз...”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358346" cy="382906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kk-KZ" sz="28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 философиясының өзегі – “Адам болу.”</a:t>
            </a:r>
          </a:p>
          <a:p>
            <a:pPr>
              <a:buNone/>
            </a:pPr>
            <a:endParaRPr lang="kk-KZ" sz="28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Талап,еңбек,терең ой,</a:t>
            </a:r>
          </a:p>
          <a:p>
            <a:pPr algn="ctr">
              <a:buNone/>
            </a:pPr>
            <a:r>
              <a:rPr lang="kk-KZ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Қанағат , рақым ойлап қой – </a:t>
            </a:r>
          </a:p>
          <a:p>
            <a:pPr algn="ctr">
              <a:buNone/>
            </a:pPr>
            <a:r>
              <a:rPr lang="kk-KZ" sz="2800" b="1" i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Бес асыл іс көнсеңіз...</a:t>
            </a:r>
            <a:endParaRPr lang="ru-RU" sz="28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161.jpg"/>
          <p:cNvPicPr>
            <a:picLocks noChangeAspect="1"/>
          </p:cNvPicPr>
          <p:nvPr/>
        </p:nvPicPr>
        <p:blipFill rotWithShape="1">
          <a:blip r:embed="rId2" cstate="print"/>
          <a:srcRect b="9527"/>
          <a:stretch/>
        </p:blipFill>
        <p:spPr>
          <a:xfrm>
            <a:off x="6000760" y="4643446"/>
            <a:ext cx="2892892" cy="1962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“Абай айтқан асылдар.”</a:t>
            </a:r>
            <a:endParaRPr lang="ru-RU" sz="36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615262" cy="5043510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 қалай толық жетілген тұлға болады?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Ақыл,қайрат,жүректі бірдей ұста,</a:t>
            </a:r>
          </a:p>
          <a:p>
            <a:pPr>
              <a:buNone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Сонда толық боласың елден бөлек.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Үш-ақ нәрсе адамның қасиет: нұрлы ақыл, ыстық қайрат, жылы жүрек.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Пайда ойлама , ар ойла.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Атаңның баласы болма,</a:t>
            </a:r>
          </a:p>
          <a:p>
            <a:pPr>
              <a:buNone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Адамның баласы бол.</a:t>
            </a:r>
          </a:p>
          <a:p>
            <a:pPr>
              <a:buFont typeface="Wingdings" pitchFamily="2" charset="2"/>
              <a:buChar char="ü"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Артық ғылым кітапта,</a:t>
            </a:r>
          </a:p>
          <a:p>
            <a:pPr>
              <a:buNone/>
            </a:pPr>
            <a:r>
              <a:rPr lang="kk-KZ" b="1" i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Ерінбей оқып көруге.</a:t>
            </a:r>
            <a:endParaRPr lang="ru-RU" b="1" i="1" dirty="0">
              <a:ln w="5080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Ð°ÑÑÐ¸Ð½ÐºÐ¸ Ð¿Ð¾ Ð·Ð°Ð¿ÑÐ¾ÑÑ ÐºÐ½Ð¸Ð³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91"/>
          <a:stretch/>
        </p:blipFill>
        <p:spPr bwMode="auto">
          <a:xfrm>
            <a:off x="6286512" y="5286388"/>
            <a:ext cx="2692819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790</Words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“Ұлылардың ұлысы-Абай”</vt:lpstr>
      <vt:lpstr>“Абайды таныту арқылы біз Қазақстанды әлемге танытамыз, қазақ халқын танытамыз. Абай әрқашан біздің ұлттық ұранымыз болуы тиіс.” Н.Ә.Назарбаев</vt:lpstr>
      <vt:lpstr> “Абай шығармашылығы - ғажайып құбылыс.”</vt:lpstr>
      <vt:lpstr>“Өмір-мұхит, уақыт-толқын.”</vt:lpstr>
      <vt:lpstr> “Өнегелі өмірбаян”</vt:lpstr>
      <vt:lpstr>“Ата көрген оқ жонар,ана көрген тон пішер.”</vt:lpstr>
      <vt:lpstr>“Ұяда не көрсең , ұшқанда соны ілерсің.”</vt:lpstr>
      <vt:lpstr>“Адам болам десеңіз...”</vt:lpstr>
      <vt:lpstr>“Абай айтқан асылдар.”</vt:lpstr>
      <vt:lpstr>“Асыл сөзді іздесең ,  Абайды оқы, ерінбе!”</vt:lpstr>
      <vt:lpstr>“Өмірдің алды - ыстық, арты – суық.”</vt:lpstr>
      <vt:lpstr>“Дананың сөзі- ақылдың көзі.”</vt:lpstr>
      <vt:lpstr>“Адамзат барда Абай бар.”</vt:lpstr>
      <vt:lpstr>“Адамдықты көздесең, Жаттап тоқы көңілге!”</vt:lpstr>
      <vt:lpstr>“Абай мұраты – ұлт мұраты.”</vt:lpstr>
      <vt:lpstr>“Абайды құрметтеу – ұлтыңды құрметтеу.”</vt:lpstr>
      <vt:lpstr>“Білім-ердің дәулеті.”</vt:lpstr>
      <vt:lpstr> “Абай және ХХІ ғасырдағы Қазақстан.”</vt:lpstr>
      <vt:lpstr>Ұлы Абайға – 175 жыл!</vt:lpstr>
      <vt:lpstr>Назарларыңызға рақмет!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“Ұлылардың ұлысы-Абай”</dc:title>
  <dc:creator>нурбол</dc:creator>
  <cp:lastModifiedBy>нурбол</cp:lastModifiedBy>
  <cp:revision>15</cp:revision>
  <dcterms:created xsi:type="dcterms:W3CDTF">2020-01-24T18:29:56Z</dcterms:created>
  <dcterms:modified xsi:type="dcterms:W3CDTF">2020-01-31T10:06:03Z</dcterms:modified>
</cp:coreProperties>
</file>