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656FE-9B80-4B92-A323-58BC50D4FF89}" type="datetimeFigureOut">
              <a:rPr lang="ru-RU" smtClean="0"/>
              <a:pPr/>
              <a:t>25.10.2014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141B2-E9E8-49F3-8791-318EB34921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41;&#1080;&#1086;&#1083;&#1086;&#1075;&#1080;&#1103;%2010%20&#1089;&#1099;&#1085;&#1099;&#1087;/bin/main.ex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15436" cy="6429420"/>
          </a:xfrm>
        </p:spPr>
        <p:txBody>
          <a:bodyPr/>
          <a:lstStyle/>
          <a:p>
            <a:r>
              <a:rPr lang="kk-KZ" b="1" i="1" dirty="0" smtClean="0">
                <a:ln>
                  <a:solidFill>
                    <a:srgbClr val="FF000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Үй тапсырмасы: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Генетика нені зерттейді?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Тұқымқуалаушылық дегеніміз не?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Өзгергіштік дегеніміз не?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“Генетика” терминін ұсынған ғалым?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Генетиканың негізін қалаған ғалым?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В.Иогансен қандай ұғымдарды енгізді?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Т.Морганның генетикадағы еңбегі: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Н.И.Вавилов генетикаға қандай үлес қосты</a:t>
            </a:r>
          </a:p>
          <a:p>
            <a:pPr marL="514350" indent="-514350" algn="l">
              <a:buAutoNum type="arabicPeriod"/>
            </a:pPr>
            <a:r>
              <a:rPr lang="kk-KZ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Генетиканың даму тарихы қанша кезең:</a:t>
            </a:r>
            <a:endParaRPr lang="ru-RU" b="1" i="1" dirty="0"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/>
          <a:lstStyle/>
          <a:p>
            <a:pPr algn="ctr"/>
            <a:r>
              <a:rPr lang="kk-KZ" b="1" i="1" dirty="0" smtClean="0">
                <a:ln>
                  <a:solidFill>
                    <a:srgbClr val="FF0000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 – тапсырма:</a:t>
            </a: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Таңбалар  аттарын  атау.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А.  Р –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Ә.  Г –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Б.  ♂ -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В. ♀ -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Г.  Х –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Д.  Ғ</a:t>
            </a:r>
            <a:r>
              <a:rPr lang="kk-KZ" sz="4000" b="1" i="1" baseline="-25000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sz="4000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  <a:endParaRPr lang="ru-RU" sz="4000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643710"/>
          </a:xfrm>
        </p:spPr>
        <p:txBody>
          <a:bodyPr>
            <a:normAutofit lnSpcReduction="10000"/>
          </a:bodyPr>
          <a:lstStyle/>
          <a:p>
            <a:pPr lvl="0" algn="ctr"/>
            <a:r>
              <a:rPr lang="kk-KZ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тапсырма. </a:t>
            </a:r>
            <a:r>
              <a:rPr lang="kk-KZ" b="1" i="1" dirty="0" smtClean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Сәйкестерін  </a:t>
            </a:r>
            <a:r>
              <a:rPr lang="kk-KZ" b="1" i="1" dirty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табу</a:t>
            </a:r>
            <a:r>
              <a:rPr lang="kk-KZ" b="1" i="1" dirty="0" smtClean="0">
                <a:ln>
                  <a:solidFill>
                    <a:srgbClr val="FF0066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ctr">
              <a:buNone/>
            </a:pPr>
            <a:endParaRPr lang="kk-KZ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b="1" i="1" dirty="0" smtClean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b="1" i="1" dirty="0" smtClean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kk-KZ" b="1" i="1" dirty="0" smtClean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i="1" dirty="0">
              <a:ln>
                <a:solidFill>
                  <a:srgbClr val="FF0066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  сыртқы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белгілердің жиынтығы</a:t>
            </a:r>
            <a:endParaRPr lang="ru-RU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Ә)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ата-анасының бір белгісі бойынша шағылыстыру</a:t>
            </a:r>
            <a:endParaRPr lang="ru-RU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Б)  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аллель  (әр </a:t>
            </a: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түрлі)</a:t>
            </a:r>
          </a:p>
          <a:p>
            <a:pPr lvl="0">
              <a:buNone/>
            </a:pPr>
            <a:r>
              <a:rPr lang="ru-RU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бірдей 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аллель</a:t>
            </a:r>
            <a:endParaRPr lang="ru-RU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Г) 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гендер жиынтығы(АА,  Аа, аа)</a:t>
            </a:r>
            <a:endParaRPr lang="ru-RU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Ғ)басылыңқы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( 1-ші ұрпақта көрінбей қалуы</a:t>
            </a: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i="1" dirty="0" smtClean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Д)</a:t>
            </a:r>
            <a:r>
              <a:rPr lang="kk-KZ" sz="2000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i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басымдылық қасиет көрсетуі</a:t>
            </a:r>
            <a:endParaRPr lang="ru-RU" sz="2000" b="1" i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785794"/>
          <a:ext cx="8358246" cy="33521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5818"/>
                <a:gridCol w="6142989"/>
                <a:gridCol w="1429439"/>
              </a:tblGrid>
              <a:tr h="528857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Доминантты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460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Рецессивті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460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Фенотип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460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Генотип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460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Гомозиготалы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460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Гетерозиготалы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842089">
                <a:tc>
                  <a:txBody>
                    <a:bodyPr/>
                    <a:lstStyle/>
                    <a:p>
                      <a:r>
                        <a:rPr lang="kk-KZ" b="1" i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b="1" i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000" b="1" i="1" dirty="0" smtClean="0">
                          <a:ln>
                            <a:solidFill>
                              <a:schemeClr val="tx1"/>
                            </a:solidFill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Моногибридті </a:t>
                      </a:r>
                      <a:endParaRPr lang="ru-RU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r>
              <a:rPr lang="kk-KZ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hlinkClick r:id="rId2" action="ppaction://hlinkfile"/>
              </a:rPr>
              <a:t>Жаңа сабақ:</a:t>
            </a:r>
            <a:endParaRPr lang="kk-KZ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600" b="1" i="1" dirty="0">
                <a:ln>
                  <a:solidFill>
                    <a:srgbClr val="002060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Гамета  табуды  үйренейік.  (Дигибридті  буданда  гамета  4 – еу  болады)</a:t>
            </a:r>
            <a:endParaRPr lang="ru-RU" sz="3600" b="1" i="1" dirty="0">
              <a:ln>
                <a:solidFill>
                  <a:srgbClr val="002060"/>
                </a:solidFill>
              </a:ln>
              <a:solidFill>
                <a:srgbClr val="FF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429420"/>
          </a:xfrm>
        </p:spPr>
        <p:txBody>
          <a:bodyPr/>
          <a:lstStyle/>
          <a:p>
            <a:r>
              <a:rPr lang="kk-KZ" b="1" i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Атын атап, түсін түстеу: </a:t>
            </a:r>
          </a:p>
          <a:p>
            <a:r>
              <a:rPr lang="kk-KZ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 – </a:t>
            </a:r>
          </a:p>
          <a:p>
            <a:r>
              <a:rPr lang="kk-KZ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r>
              <a:rPr lang="kk-KZ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– </a:t>
            </a:r>
          </a:p>
          <a:p>
            <a:r>
              <a:rPr lang="kk-KZ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kk-KZ" sz="4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– </a:t>
            </a:r>
          </a:p>
          <a:p>
            <a:r>
              <a:rPr lang="kk-KZ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а) ааВВ  </a:t>
            </a:r>
            <a:r>
              <a:rPr lang="kk-KZ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endParaRPr lang="ru-RU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kk-KZ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ә</a:t>
            </a:r>
            <a:r>
              <a:rPr lang="kk-KZ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 Аавв  </a:t>
            </a:r>
            <a:r>
              <a:rPr lang="kk-K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endParaRPr lang="ru-RU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fontScale="62500" lnSpcReduction="20000"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Шығармашылық  жұмыс.  (Тест)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1. Г.Мендельдің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үшінші  заңы.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а) тіркес  тұқым  қуалау.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ә) толымсыз  доминанттылық.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б) біркелкілік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в) белгінің  ажырауы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е) тәуелсіз  тұқым  қуалау.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2. Бір – бірінен  екі  жұп белгі  бойынша  ажыратылатын  дараларды... шағылыстыру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а) дигибридті                 в) моногибридті           с)  гаметалар тазалығы ережесі   д) толымсыз  доминанттылық               е) тіркес  тұқымқуалау  заңы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Дигибридті  будандастырудағы  Ғ</a:t>
            </a:r>
            <a:r>
              <a:rPr lang="kk-KZ" b="1" baseline="-25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ұрпақта  фенотипі  төрт  түрлі генотипті  көрініс  береді: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а) 9:3:3:1                в) 1:2:1                с) 3:2:1                д)  3:1          е) 1:1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    4.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Гомозиготалы  доминантты  гендер: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а) АаВв             в) АаВВ               с) ААВВ              д) аавв            е) ааВв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АаВВ 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генотипін  тап.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           а) АВ,АВ,АВ     ә) АВ, аВ       б) АВ,аВ,Ав,ав    в) Ав        е) ав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Тест  жауаптары:   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1 (а);  2 (а);  3 (а);    4 (с);  5 (ә)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351</Words>
  <Application>Microsoft Office PowerPoint</Application>
  <PresentationFormat>Экран (4:3)</PresentationFormat>
  <Paragraphs>75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Batir&amp;Arai</dc:creator>
  <cp:lastModifiedBy> </cp:lastModifiedBy>
  <cp:revision>7</cp:revision>
  <dcterms:created xsi:type="dcterms:W3CDTF">2014-10-24T16:49:04Z</dcterms:created>
  <dcterms:modified xsi:type="dcterms:W3CDTF">2014-10-25T06:29:42Z</dcterms:modified>
</cp:coreProperties>
</file>