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войная волна 8"/>
          <p:cNvSpPr/>
          <p:nvPr/>
        </p:nvSpPr>
        <p:spPr>
          <a:xfrm>
            <a:off x="2285984" y="500042"/>
            <a:ext cx="5643602" cy="571504"/>
          </a:xfrm>
          <a:prstGeom prst="doubleWav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</a:rPr>
              <a:t>Сабақтың тақырыбы: Диаграмма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Вертикальный свиток 9"/>
          <p:cNvSpPr/>
          <p:nvPr/>
        </p:nvSpPr>
        <p:spPr>
          <a:xfrm>
            <a:off x="0" y="1357298"/>
            <a:ext cx="3214710" cy="2571768"/>
          </a:xfrm>
          <a:prstGeom prst="verticalScroll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1.5.2.5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жинақтау, толықтыру; қолда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пайдаланып</a:t>
            </a: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кесте, 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диаграмма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2928926" y="1214422"/>
            <a:ext cx="3214710" cy="2643206"/>
          </a:xfrm>
          <a:prstGeom prst="verticalScroll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Сабақ мақсаттары:</a:t>
            </a:r>
          </a:p>
          <a:p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 бар материалдарды пайдаланып, диаграмма құрастыру.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деректерді жинақтап, ой ойларын жеткізу.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д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иаграмма бойынша тапсырма құрастыру.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214282" y="0"/>
            <a:ext cx="1785950" cy="1143008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ЖОББМ</a:t>
            </a:r>
            <a:r>
              <a:rPr lang="kk-KZ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КММ</a:t>
            </a:r>
          </a:p>
          <a:p>
            <a:pPr algn="ctr"/>
            <a:r>
              <a:rPr lang="kk-KZ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 сынып мұғалімі</a:t>
            </a:r>
            <a:br>
              <a:rPr lang="kk-KZ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Нурбаева Гулбану Абдикаликовна</a:t>
            </a:r>
            <a:endParaRPr lang="ru-RU" sz="1000" dirty="0">
              <a:solidFill>
                <a:srgbClr val="002060"/>
              </a:solidFill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5786446" y="1357298"/>
            <a:ext cx="3214678" cy="2500330"/>
          </a:xfrm>
          <a:prstGeom prst="verticalScroll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</a:p>
          <a:p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еректерді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жинақтайды, толықтырады және кесте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құрастырады.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2.берілген/жинақталған деректерден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диаграмма </a:t>
            </a:r>
          </a:p>
          <a:p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құрастырады.</a:t>
            </a:r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643306" y="214290"/>
            <a:ext cx="2143140" cy="285752"/>
          </a:xfrm>
          <a:prstGeom prst="flowChartTermina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285720" y="4000504"/>
            <a:ext cx="2428892" cy="85725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</a:rPr>
              <a:t>Тілдік мақсаттары: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</a:rPr>
              <a:t>диаграмма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2786050" y="3929066"/>
            <a:ext cx="3286148" cy="85725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Құндылықтарды дарыт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у: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Ынтымақтастық, ашықтық, бір-біріне құрмет, еңбек ету.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143636" y="3929066"/>
            <a:ext cx="3000364" cy="85725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Пәнаралық байланыстар: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 еңбек,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шынықтыру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4929198"/>
            <a:ext cx="2071702" cy="9286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Бастапқы білім: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Пикторгамма құруды біледі.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71704" y="4857760"/>
            <a:ext cx="6572296" cy="18573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Ширату: </a:t>
            </a:r>
            <a:r>
              <a:rPr lang="kk-K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«Көңілді жемістер галереясы»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саяхат арқылы топқа бөлу (бастапқы білімдерін еске түсіру және мақсатында);  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-жемістерін таңдап алады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 бойынша орындарына барып отырады </a:t>
            </a: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-жемістерді жапсырады</a:t>
            </a: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пиктограмма құрастырады , түсіндіреді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«Үш шапалақ» қолдау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низ 1"/>
          <p:cNvSpPr/>
          <p:nvPr/>
        </p:nvSpPr>
        <p:spPr>
          <a:xfrm>
            <a:off x="785786" y="214290"/>
            <a:ext cx="7572428" cy="571504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БК-1. Деректерді жинақтайды, толықтырады, кестені құрастырады.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0" y="714356"/>
            <a:ext cx="3000396" cy="585791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ТЖ “Сүйікті балмұздақ”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kk-KZ" dirty="0" smtClean="0">
                <a:solidFill>
                  <a:srgbClr val="002060"/>
                </a:solidFill>
              </a:rPr>
              <a:t>ы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(деректерді жинақтау, толықтыру, кестені құрастыру мақсатында)</a:t>
            </a: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сүйікті балмұздақтарының атын атайды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-бір текшеден алады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-сүйікті балмұздақтың аты жазылған жазудың үстіне қояды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-текшелерді жапсырады(қауіпсіздік ережесін ескеру)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толықтырады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-мұнара құрастырады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-ой бөліседі</a:t>
            </a: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 байланыс(бағыт бағдар)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“Гүлдер”  бір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-б</a:t>
            </a:r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ірін қолдау</a:t>
            </a:r>
          </a:p>
          <a:p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Жасыл гүл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к</a:t>
            </a:r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өмектескен</a:t>
            </a:r>
          </a:p>
          <a:p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Қызыл гүл- тыңдаған</a:t>
            </a:r>
          </a:p>
          <a:p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Сары гүл- сыпайы</a:t>
            </a:r>
          </a:p>
          <a:p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Гүл шоғы кімде үлкен</a:t>
            </a:r>
            <a:endParaRPr lang="ru-RU" sz="1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071802" y="714356"/>
            <a:ext cx="2714644" cy="5786478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ЖЖ. “Анықта, бөліс!”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 (деректерді жинақтайды, толтырады, кесте құрастырады)</a:t>
            </a:r>
          </a:p>
          <a:p>
            <a:r>
              <a:rPr lang="kk-KZ" dirty="0" smtClean="0"/>
              <a:t> 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футбол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коньки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шаңғы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жеңіл атлетика(жүгіру, секіру)</a:t>
            </a: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бір-бірінен деректер жинақтайды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-кестеге текшені жапсырады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(қауіпсіздік ережесін ескеру)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-мұнара құрастырады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Саралау.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Қажеттіліктерін ескере отырып, үлгі бойынша қолдау көрсету арқылы саралаймын.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«От шашу» арқылы қолдау көрсетемін.</a:t>
            </a:r>
            <a:endParaRPr lang="ru-RU" sz="1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/>
              <a:t> </a:t>
            </a:r>
            <a:endParaRPr lang="ru-RU" dirty="0" smtClean="0"/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786446" y="571480"/>
            <a:ext cx="3143240" cy="6000792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ӨЖ. “Кім шапшаң?”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деректерді жинақтау, толықтыру және кестені құрастыруды қорытындылау мақсатында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Тапсырма: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күнделіктеріндегі  1 аптада жинаған смайликтерін санап, кесте құрастыру.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смайликтерін санайды, 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ойланады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кесте құрастырады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Саралау: Диалог бойынша қолдау көрсету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b="1" dirty="0" smtClean="0">
                <a:solidFill>
                  <a:srgbClr val="00B050"/>
                </a:solidFill>
              </a:rPr>
              <a:t>«Алма ағашы» арқылы бағалау</a:t>
            </a:r>
            <a:endParaRPr lang="ru-RU" dirty="0" smtClean="0">
              <a:solidFill>
                <a:srgbClr val="00B050"/>
              </a:solidFill>
            </a:endParaRP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14290"/>
            <a:ext cx="7786742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БК-2: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жинақталған деректерден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диаграмма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құрастырады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0" y="714356"/>
            <a:ext cx="9144000" cy="1285884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МК</a:t>
            </a:r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Балалар, мәліметті басқа  тәсілмен де құруға болады екен.  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Диаграмма – бірнеше шамаларды немесе олардың мәндерін салыстыруға берілген мәліметтердің графикалық түрі.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14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Диаграммалар мәліметтерді көрнекі түрде көрсету үшін қолданылады. Диаграмма құру- бұл мәліметтер кескінін текшелер немесе тіктөртбұрышты бағандарда тігінен бейнелеп көрсету.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2671064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0" y="1571612"/>
            <a:ext cx="3357554" cy="5286388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ҰЖ: «Ойнайық та, ойлайық»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әдісі (берілген жинақталған деректерден диаграмма құрастыру мақсатында)</a:t>
            </a:r>
          </a:p>
          <a:p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диаграммаға қарайды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сурет бойынша ойланады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доп ойнағанды жақсы көретін баланың санын санайды, айтады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велосипед тепкенді жақсы көретін баланың санын санайды, айтады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секіргішпен секіргенді жақсы көретін баланың санын санайды, айтады</a:t>
            </a:r>
          </a:p>
          <a:p>
            <a:pPr marL="342900" lvl="0" indent="-342900">
              <a:buFontTx/>
              <a:buChar char="-"/>
            </a:pP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-диаграмма тіктөртбұрыштан құралғанын айтады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«Үш шапалақ» қолдау </a:t>
            </a:r>
            <a:endParaRPr lang="ru-RU" sz="1600" dirty="0">
              <a:solidFill>
                <a:srgbClr val="00B05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2355596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" name="Рисунок 8"/>
          <p:cNvPicPr/>
          <p:nvPr/>
        </p:nvPicPr>
        <p:blipFill>
          <a:blip r:embed="rId2" cstate="print"/>
          <a:srcRect l="61357" t="32330" r="7818" b="8334"/>
          <a:stretch>
            <a:fillRect/>
          </a:stretch>
        </p:blipFill>
        <p:spPr bwMode="auto">
          <a:xfrm>
            <a:off x="2428860" y="2143116"/>
            <a:ext cx="870636" cy="1049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357554" y="1571612"/>
            <a:ext cx="5643602" cy="5286388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28600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ЖЖ: «Жасап көр!»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әдісі ( берілген жинақталған деректерден диаграмма құрастыру мақсатында)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Гүлзарда 4 қызғалдақ,  3  раушангүл, 2 түймедақ гүлдері гүлдеді.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кестеге назар аударады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оқиды, ойланады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берілген мәліметке байланысты  жазылған жазудың үстіне  текшелерді қояды.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диаграмма құрастырады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/>
            <a:r>
              <a:rPr lang="kk-KZ" sz="16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Саралау: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Тапсырма бойынша саралау(қарқыны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бойынша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тапсырмалар беріледі)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Диалог бойынша қолдау көрсету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/>
            <a:r>
              <a:rPr lang="kk-KZ" sz="16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тапсырмаға қарайды, ойланады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сурет бойынша санайды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диаграммаларды санайды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сызықпен қосады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Смайликтер бойынша қолдау көрсету.</a:t>
            </a:r>
            <a:endParaRPr lang="ru-RU" sz="1600" dirty="0">
              <a:solidFill>
                <a:srgbClr val="00B05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15361" name="Рисунок 7"/>
          <p:cNvPicPr>
            <a:picLocks noChangeAspect="1" noChangeArrowheads="1"/>
          </p:cNvPicPr>
          <p:nvPr/>
        </p:nvPicPr>
        <p:blipFill>
          <a:blip r:embed="rId3"/>
          <a:srcRect l="9708" t="12946" r="32343" b="33035"/>
          <a:stretch>
            <a:fillRect/>
          </a:stretch>
        </p:blipFill>
        <p:spPr bwMode="auto">
          <a:xfrm>
            <a:off x="7215206" y="4714884"/>
            <a:ext cx="1714512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42844" y="214290"/>
            <a:ext cx="4500594" cy="6286544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ӨЖ: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«Кім жүйрік?»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әдісі ( берілген жинақталған деректерден диаграмма құрастыру және оқушылардың зейінін шоғырландыру мақсатында)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Тапсырма: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Қысқа жинаған қор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Қонжық-4 бал, 8- таңқурай, 3 –алма, 6- бүлдірген тосабын дайындады.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оқиды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ойланады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диаграмма құрастырады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Саралау.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Қолдауды аз қажет  ететін оқушыларды тапсырма бойынша саралаймын.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тапсырмаға қарайды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текшелердің түсін түстейді, санайды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тапсырма бойынша ойланады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тапсырма құрастырады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құрастырған тапсырманы оқиды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Жетон бойынша ынталандыру</a:t>
            </a:r>
            <a:endParaRPr lang="ru-RU" dirty="0">
              <a:solidFill>
                <a:srgbClr val="00B05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4714876" y="142852"/>
            <a:ext cx="4143404" cy="6286544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b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endParaRPr lang="kk-KZ" b="1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ҚБ.ЖЖ. «Ойлан.Анықта» </a:t>
            </a:r>
            <a:r>
              <a:rPr lang="kk-KZ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әдісі ( берілген жинақталған деректерден диаграмма құрастыру мақсатында)</a:t>
            </a:r>
          </a:p>
          <a:p>
            <a:endParaRPr lang="kk-KZ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kk-KZ" sz="1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күзгі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16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қысқы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көктемгі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жазғы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қарайды</a:t>
            </a:r>
          </a:p>
          <a:p>
            <a:pPr marL="342900" lvl="0" indent="-342900">
              <a:buFontTx/>
              <a:buChar char="-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ойланады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сурет бойынша демалыс күндерін анықтайды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-диаграмма құрастырады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Саралау.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Қолдауды көп қажет  ететін оқушыларға үлгі бойынша саралаймын.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Диалог бойынша қолдау көрсету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Кері байланыс«Бағдаршам» әдісі</a:t>
            </a:r>
          </a:p>
          <a:p>
            <a:endParaRPr lang="ru-RU" sz="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- 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жинақтай алмадым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         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диаграмма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құрастыра алмадым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Calibri"/>
                <a:ea typeface="Times New Roman"/>
                <a:cs typeface="Times New Roman"/>
              </a:rPr>
              <a:t>                 -   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жинақтайды,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диаграмма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құрастыра алмайды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       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жинақтайды,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диаграмма </a:t>
            </a:r>
            <a:r>
              <a:rPr lang="ru-RU" sz="1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құрастырады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Calibri"/>
              <a:ea typeface="Times New Roman"/>
              <a:cs typeface="Times New Roman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alibri"/>
                <a:ea typeface="Times New Roman"/>
                <a:cs typeface="Times New Roman"/>
              </a:rPr>
              <a:t>                 -</a:t>
            </a:r>
            <a:endParaRPr lang="ru-RU" sz="1600" dirty="0">
              <a:solidFill>
                <a:srgbClr val="002060"/>
              </a:solidFill>
              <a:latin typeface="Calibri"/>
              <a:ea typeface="Times New Roman"/>
              <a:cs typeface="Times New Roman"/>
            </a:endParaRPr>
          </a:p>
        </p:txBody>
      </p:sp>
      <p:pic>
        <p:nvPicPr>
          <p:cNvPr id="16385" name="Рисунок 10"/>
          <p:cNvPicPr>
            <a:picLocks noChangeAspect="1" noChangeArrowheads="1"/>
          </p:cNvPicPr>
          <p:nvPr/>
        </p:nvPicPr>
        <p:blipFill>
          <a:blip r:embed="rId2"/>
          <a:srcRect l="23409" t="11853" r="55205" b="27802"/>
          <a:stretch>
            <a:fillRect/>
          </a:stretch>
        </p:blipFill>
        <p:spPr bwMode="auto">
          <a:xfrm>
            <a:off x="3929058" y="3786190"/>
            <a:ext cx="762000" cy="107157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143504" y="1357298"/>
            <a:ext cx="214314" cy="42862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000760" y="1285860"/>
            <a:ext cx="214314" cy="5715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929454" y="1357298"/>
            <a:ext cx="214314" cy="42862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001024" y="1071546"/>
            <a:ext cx="214314" cy="71438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Без названия (3)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19048" r="52710"/>
          <a:stretch>
            <a:fillRect/>
          </a:stretch>
        </p:blipFill>
        <p:spPr bwMode="auto">
          <a:xfrm>
            <a:off x="5143504" y="5072074"/>
            <a:ext cx="442269" cy="12802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низ 1"/>
          <p:cNvSpPr/>
          <p:nvPr/>
        </p:nvSpPr>
        <p:spPr>
          <a:xfrm>
            <a:off x="2571736" y="214290"/>
            <a:ext cx="4286280" cy="785818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85720" y="1500174"/>
            <a:ext cx="2643206" cy="4143404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Кері байланыстың тиімділігі арқылы оқыту мен оқу сапасын жақсартуға болатынын  түсіндім.</a:t>
            </a:r>
            <a:endParaRPr lang="kk-KZ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428992" y="1428736"/>
            <a:ext cx="2571768" cy="407196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Мұғалім жоспар құрғанда  нақты,  дәл  шынайы ,қолжетімді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SMART-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қа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сәйкес мақсаттар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міндеттерді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ұстанатынын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тренер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білдім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143636" y="1428736"/>
            <a:ext cx="2857520" cy="5286412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  <a:defRPr/>
            </a:pPr>
            <a:endParaRPr lang="kk-KZ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kk-KZ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Алдағы жоспарланған сабағымда жаңа тақырыпты ашу үшін “Броундық қозғалыс” әдісін,  сабақты бекітуге “Біз де”  және “Бір ауыз сөз ”әдістерін қолданамын. Оқу үрдісінде  Блум таксономиясын қолдану тиімділігіне баса назар аудара отырып , Саралау  жұмыстары арқылы оқушылардың  өз бетінше пайымдау ,дәлелдеу, қорытындылары қалыптасады..  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701</TotalTime>
  <Words>737</Words>
  <PresentationFormat>Экран (4:3)</PresentationFormat>
  <Paragraphs>142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Еркебулан</cp:lastModifiedBy>
  <cp:revision>37</cp:revision>
  <dcterms:modified xsi:type="dcterms:W3CDTF">2019-02-21T05:26:26Z</dcterms:modified>
</cp:coreProperties>
</file>