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324880" cy="1828800"/>
          </a:xfrm>
        </p:spPr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theme of the lesson: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9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Food</a:t>
            </a:r>
            <a:endParaRPr lang="ru-RU" sz="199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New words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948" t="40543" r="79113" b="5750"/>
          <a:stretch>
            <a:fillRect/>
          </a:stretch>
        </p:blipFill>
        <p:spPr bwMode="auto">
          <a:xfrm>
            <a:off x="5357818" y="1"/>
            <a:ext cx="3786182" cy="689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164134"/>
            <a:ext cx="53578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Bread-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нан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Pasta-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макарон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Fruit-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жеміс-жидек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Vegetables-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көкөніс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Milk-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сүт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Yogurt-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йогурт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Meat-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Egg-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жұмыртқа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Fish-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балық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Sweets-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тәттілер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Cakes-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бәліштер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Ex:9p.64.Look,read and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match.Then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listen and check.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2875" r="50000" b="5750"/>
          <a:stretch>
            <a:fillRect/>
          </a:stretch>
        </p:blipFill>
        <p:spPr bwMode="auto">
          <a:xfrm>
            <a:off x="142844" y="1357298"/>
            <a:ext cx="8786874" cy="516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ownloads\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39</Words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The theme of the lesson:</vt:lpstr>
      <vt:lpstr> New words</vt:lpstr>
      <vt:lpstr>Ex:9p.64.Look,read and match.Then listen and check.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theme of the lesson:</dc:title>
  <dc:creator>OZEN</dc:creator>
  <cp:lastModifiedBy>Пользователь Windows</cp:lastModifiedBy>
  <cp:revision>1</cp:revision>
  <dcterms:created xsi:type="dcterms:W3CDTF">2021-01-15T14:58:37Z</dcterms:created>
  <dcterms:modified xsi:type="dcterms:W3CDTF">2021-01-15T15:08:43Z</dcterms:modified>
</cp:coreProperties>
</file>