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5" r:id="rId4"/>
    <p:sldId id="259" r:id="rId5"/>
    <p:sldId id="261" r:id="rId6"/>
    <p:sldId id="262" r:id="rId7"/>
    <p:sldId id="264" r:id="rId8"/>
    <p:sldId id="273" r:id="rId9"/>
    <p:sldId id="27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FCD844-B6BF-43CA-99E4-DE8E68A1935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5FA220-EC24-45F7-880E-3A131BE60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2vZvIVUwx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056784" cy="1813912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 дегеніміз не?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984136"/>
            <a:ext cx="2592288" cy="194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4000" r="11212" b="26404"/>
          <a:stretch/>
        </p:blipFill>
        <p:spPr bwMode="auto">
          <a:xfrm>
            <a:off x="5868144" y="2852936"/>
            <a:ext cx="23042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085290"/>
            <a:ext cx="2232247" cy="169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8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9"/>
            <a:ext cx="6768752" cy="3024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кибербуллингтен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0243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2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3"/>
            <a:ext cx="7416823" cy="955234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Ересектерге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кеңестер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46449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гаджеттерді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алмайсыз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алмайсыз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Балаларыңызға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үйретіңіз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шешпеңіз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айыптамаңыз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түсіндіріңіз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белгілеңіз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Балаларыңыздың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танытыңыз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сеніміңізді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Нетикет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қорқытпау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ғаламтордағы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пайдаланбаңыз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3"/>
            <a:ext cx="7232685" cy="1027242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бақылауы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не?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6984776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қамтамасыздандыру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жетімділікті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рұқсат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1"/>
            <a:ext cx="25922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859" y="476672"/>
            <a:ext cx="7416824" cy="120248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Ата-аналық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1484784"/>
            <a:ext cx="7200801" cy="3240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сүзгілер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жетімділікті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шектейді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гаджеттерді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салынады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жасақтаманы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Мониторинг: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2857500" cy="174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0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416823" cy="1202485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8792" cy="4176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достарыңыз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киберқылмыскерлердің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шабуылдауға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қатыспаймын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Скриншоттарды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сақтаңыз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қорласа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күдікті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көрсеңіз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бөлісуді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ұмытпаңыз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0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1662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нөлдік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асырыңыз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басшылық,оқушылар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мұғалімдермен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болатындығы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түсіндірме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61353" cy="73920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200800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декларациясы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Жеке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бостандығы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Жеке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беделді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әйелдердің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89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272808" cy="46805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Қиялмен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серуендеу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Пікірсайыс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пирамидасы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Рөлдік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7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381" y="620688"/>
            <a:ext cx="4943035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ата-әжеге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табыстаудың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зардабын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түрленіп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сыңайлы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етіміз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бассыздыққа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бармасын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жіптен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аттамасын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болуымыз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күшеюін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етпейді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қолымызда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  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5" y="692696"/>
            <a:ext cx="26178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5" y="3433014"/>
            <a:ext cx="2619375" cy="25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2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16824" cy="648072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неге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352" y="1340768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интернетке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жеткізгелі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шекара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сыңайлы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қай-қайсымыз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айшылық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көзіңді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ашып-жұмғанша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алғызған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осы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тордың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тұтқынымыз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ересектерден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үлгермеген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алаңдайтын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жұмсауға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еліміздегі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11-15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жасөспірімдердің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12%-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жуығы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осы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шеккендердің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8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344816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Қасым-Жомарт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Тоқаев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қал­дырған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биылғы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іс-қи­мыл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Жол­дауында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қор­ғау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қабылдайтын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Президентінің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сенеміз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ертеңгі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кибершабуылдан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әлдеқашан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алынбаса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қалуымыз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әбден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отырмай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қосылғаннан-ақ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жетегінде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осы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кибершабуылдың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құрбаны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61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онлайн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лездік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қосымшалары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зорлық-зомбылықтың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қорқыту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86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416824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Catfishing-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профиліңізге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ұрлау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Киберқалтару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беделге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онлайн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чаттардың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қасақана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арандату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Frapping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біреудің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біреудің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1845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Бэйтинг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қасақана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тітіркенуі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Грифтинг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ойындардағы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зорлық-зомбылықты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қасақана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Қудалау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шекараны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Маскрейдинг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қудалау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Аутинг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нашарлататын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бейнелерді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Ростинг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жәбірленуші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бұзылғанға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нәсілшілдік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арандатушы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қорлаушы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қасақана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7" cy="95523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желіні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сақтамағанда,бала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қауіптерге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988840"/>
            <a:ext cx="7588287" cy="3456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Достарыңның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аламтор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танысқаныңыз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достарыңызды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шынымен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бөлісу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Достарыңызға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жібересіз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ренжітсе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475719" cy="153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1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Кибербуллингтің салдары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272808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қорқыныш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алаңдаушылық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дәрменсіздік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депрессия,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қорлау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шантаж,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өлтіруге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3239"/>
            <a:ext cx="2664296" cy="19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31" y="4875194"/>
            <a:ext cx="2304256" cy="1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1" y="4843649"/>
            <a:ext cx="2324100" cy="137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9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Бейнежазба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кибербуллингмен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күресуге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көмектесуге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бейнежазбаны көруді ұсыну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youtu.be/F2vZvIVUwxQ</a:t>
            </a:r>
            <a:r>
              <a:rPr lang="kk-KZ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7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927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Кибербуллинг дегеніміз не?</vt:lpstr>
      <vt:lpstr>Кибербуллинг дегеніміз не және ол неге қауіпті?  </vt:lpstr>
      <vt:lpstr>Презентация PowerPoint</vt:lpstr>
      <vt:lpstr>Презентация PowerPoint</vt:lpstr>
      <vt:lpstr>Кибербуллинг түрлері </vt:lpstr>
      <vt:lpstr>Презентация PowerPoint</vt:lpstr>
      <vt:lpstr>Әлеуметтік желіні қолдану барысында қауіпсіздік ережелерін сақтамағанда,бала қандай қауіптерге тап болуы мүмкін?</vt:lpstr>
      <vt:lpstr>Кибербуллингтің салдары </vt:lpstr>
      <vt:lpstr>Бейнежазба </vt:lpstr>
      <vt:lpstr>Презентация PowerPoint</vt:lpstr>
      <vt:lpstr>Ересектерге арналған кеңестер:  ата-аналар мен мұғалімдерге</vt:lpstr>
      <vt:lpstr>Ата-ана бақылауы дегеніміз не? </vt:lpstr>
      <vt:lpstr>«Ата-аналық бақылауды» түрлері</vt:lpstr>
      <vt:lpstr>Оқушыларға арналған ұсыныстар</vt:lpstr>
      <vt:lpstr>МЕКТЕП мұғалімдері үшін ұсыныстар </vt:lpstr>
      <vt:lpstr>Сабақтың тақырыптары </vt:lpstr>
      <vt:lpstr>Интерактивті әдістер: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Кибербуллинг дегеніміз не?</dc:title>
  <dc:creator>Delux</dc:creator>
  <cp:lastModifiedBy>Delux</cp:lastModifiedBy>
  <cp:revision>14</cp:revision>
  <dcterms:created xsi:type="dcterms:W3CDTF">2020-11-16T05:52:01Z</dcterms:created>
  <dcterms:modified xsi:type="dcterms:W3CDTF">2020-11-16T09:58:04Z</dcterms:modified>
</cp:coreProperties>
</file>