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75" r:id="rId4"/>
    <p:sldId id="259" r:id="rId5"/>
    <p:sldId id="261" r:id="rId6"/>
    <p:sldId id="262" r:id="rId7"/>
    <p:sldId id="264" r:id="rId8"/>
    <p:sldId id="273" r:id="rId9"/>
    <p:sldId id="274" r:id="rId10"/>
    <p:sldId id="27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CFCD844-B6BF-43CA-99E4-DE8E68A1935D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45FA220-EC24-45F7-880E-3A131BE603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2vZvIVUwx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340768"/>
            <a:ext cx="7056784" cy="1813912"/>
          </a:xfrm>
        </p:spPr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 дегеніміз не?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2984136"/>
            <a:ext cx="2592288" cy="194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1" t="4000" r="11212" b="26404"/>
          <a:stretch/>
        </p:blipFill>
        <p:spPr bwMode="auto">
          <a:xfrm>
            <a:off x="5868144" y="2852936"/>
            <a:ext cx="230425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7" y="4085290"/>
            <a:ext cx="2232247" cy="1695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388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980729"/>
            <a:ext cx="6768752" cy="302433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ru-RU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кибербуллингтен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61048"/>
            <a:ext cx="302433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522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3"/>
            <a:ext cx="7416823" cy="955234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Ересектерге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кеңестер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мұғалімдерге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700808"/>
            <a:ext cx="7488832" cy="446449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гаджеттерді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тастай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алмайсыз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қорқыта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алмайсыз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Балаларыңызға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үйретіңіз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шешпеңіз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айыптамаңыз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маңыздылығын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түсіндіріңіз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Желіде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белгілеңіз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орнатыңыз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Балаларыңыздың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мүдделеріне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танытыңыз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сеніміңізді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арттырыңыз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Нетикет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онлайн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қорқытпау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ғаламтордағы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бермеу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фотосуреттерін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пайдаланбаңыз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497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17583"/>
            <a:ext cx="7232685" cy="1027242"/>
          </a:xfrm>
        </p:spPr>
        <p:txBody>
          <a:bodyPr>
            <a:noAutofit/>
          </a:bodyPr>
          <a:lstStyle/>
          <a:p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бақылауы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не?</a:t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6984776" cy="432048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теледидар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видео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қамтамасыздандыру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жетімділікті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509121"/>
            <a:ext cx="259228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707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9859" y="476672"/>
            <a:ext cx="7416824" cy="1202485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Ата-аналық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бақылауды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99" y="1484784"/>
            <a:ext cx="7200801" cy="3240360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Мазмұнды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сүзгілер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ақпаратқа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жетімділікті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шектейді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гаджеттерді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жасақтаманы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Мониторинг: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гаджетті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орналасқан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белсенділігін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509120"/>
            <a:ext cx="2857500" cy="174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002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817582"/>
            <a:ext cx="7416823" cy="1202485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72816"/>
            <a:ext cx="7128792" cy="417646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киберқылмыскерлердің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хабарламаларына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бермеңіз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Мен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шабуылдауға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қатыспаймын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Скриншоттарды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оқиғаларының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сақтаңыз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қорласа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күдікті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нәрсені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көрсеңіз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бөлісуді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ұмытпаңыз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708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6965245" cy="120248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мұғалімдері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ұсыныстар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556792"/>
            <a:ext cx="7200800" cy="416627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нөлдік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төзімділік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асырыңыз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басшылық,оқушылар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саясат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желідегі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сабақтарын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мұғалімдермен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болатындығы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жұмыстарын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7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861353" cy="739209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тақырыптары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3924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Адам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құқықтарының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жалпыға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декларациясы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құқық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бәрінің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Жеке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адалдық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бостандығы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бостандығы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Жеке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беделді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әйелдердің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теңдігі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894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484784"/>
            <a:ext cx="7272808" cy="468052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Қиялмен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серуендеу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Қыздыру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топтық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қою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Пікірсайыс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ісі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алыңыз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пирамидасы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Рөлдік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аралау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Ертегілермен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673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73381" y="620688"/>
            <a:ext cx="4943035" cy="547260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тәрбиесін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ата-әжеге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табыстаудың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зардабын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түрленіп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ХХІ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сыңайлы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Бауыр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етіміз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бассыздыққа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бармасын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жіптен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аттамасын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десек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өзіміз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болуымыз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күшеюін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күшейеді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ғой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барынша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етпейді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қолымызда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   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15" y="692696"/>
            <a:ext cx="2617805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15" y="3433014"/>
            <a:ext cx="2619375" cy="2516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9328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836712"/>
            <a:ext cx="7416824" cy="648072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неге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>
                <a:solidFill>
                  <a:srgbClr val="C00000"/>
                </a:solidFill>
              </a:rPr>
              <a:t/>
            </a:r>
            <a:br>
              <a:rPr lang="ru-RU" sz="2400" dirty="0">
                <a:solidFill>
                  <a:srgbClr val="C00000"/>
                </a:solidFill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4352" y="1340768"/>
            <a:ext cx="7416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Адамзат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баласы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интернетке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жеткізгелі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шекара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жойыла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сыңайлы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Бүгінде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қай-қайсымыз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айшылық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жерлерден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көзіңді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ашып-жұмғанша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хабар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алғызған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Ы.Алтынсарин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осы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жаһандық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тордың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тұтқынымыз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Мұндайда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ересектерден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танып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үлгермеген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алаңдайтын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болдық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өз-өзіне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жұмсауға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жеткізетін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кесірі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еліміздегі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11-15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жастағы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жасөспірімдердің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12%-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жуығы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осы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жапа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шеккендердің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қатарында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98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344816" cy="554461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Президент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Қасым-Жомарт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Тоқаев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қал­дырған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биылғы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іс-қи­мыл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халқына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Жол­дауында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кибербуллингтен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қор­ғау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қабылдайтын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күшейту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Ел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Президентінің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тапсырмасын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қаперге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сенеміз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ертеңгі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кибершабуылдан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жүзінде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әлдеқашан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туған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алынбаса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алдағы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соғып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қалуымыз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әбден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күтіп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отырмай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желісіне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қосылғаннан-ақ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жат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ағымның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жетегінде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кеткен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көпшілігін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осы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кибершабуылдың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құрбаны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қарауға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6610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980728"/>
            <a:ext cx="7488832" cy="49685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лездік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қосымшалары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интернеттегі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зорлық-зомбылықтың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қорқыту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14866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7416824" cy="432048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Catfishing-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профиліңізге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фотосуреттерін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ұрлау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Киберқалтару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Тарату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беделге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онлайн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чаттардың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болу;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Жалын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жағымсыз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хабарларды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түріндегі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қасақана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арандату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Frapping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біреудің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біреудің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атынан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10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764704"/>
            <a:ext cx="7272808" cy="518457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Бэйтинг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қасақана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тітіркенуі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Грифтинг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ойындардағы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психологиялық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зорлық-зомбылықты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қасақана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шекараны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Маскрейдинг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интернеттегі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жалған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басын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Аутинг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нашарлататын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фотосуреттерді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бейнелерді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Ростинг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бұзылғанға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Троллинг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сезімтал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нәсілшілдік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арандатушы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қорлаушы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қасақана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25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17583"/>
            <a:ext cx="7632847" cy="955234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желіні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қауіпсіздік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сақтамағанда,бала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қауіптерге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5" y="1988840"/>
            <a:ext cx="7588287" cy="345638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Достарыңның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кім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аламтор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танысқаныңыз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арлық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достарыңызды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шынымен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білесіз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Фотосуреттер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бейнелерді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бөлісу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Интернеттегі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Достарыңызға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жібересіз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біреу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ренжітсе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25144"/>
            <a:ext cx="2475719" cy="1538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17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 салдары 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844824"/>
            <a:ext cx="7272808" cy="41044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оқшаулау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алаңдаушылық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дәрменсіздік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сезімі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депрессия,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ашулану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ұмтылу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шантаж,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қызығушылықтың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болмауы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ауру,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өзін-өзі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өлтіруге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53239"/>
            <a:ext cx="2664296" cy="192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531" y="4875194"/>
            <a:ext cx="2304256" cy="134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31" y="4843649"/>
            <a:ext cx="2324100" cy="1375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092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836712"/>
            <a:ext cx="6965245" cy="1202485"/>
          </a:xfrm>
        </p:spPr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</a:rPr>
              <a:t>Бейнежазба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565344" cy="3603812"/>
          </a:xfrm>
        </p:spPr>
        <p:txBody>
          <a:bodyPr/>
          <a:lstStyle/>
          <a:p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кибербуллингмен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күресуге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көмектесуге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 бейнежазбаны көруді ұсыну</a:t>
            </a:r>
            <a:r>
              <a:rPr lang="kk-KZ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youtu.be/F2vZvIVUwxQ</a:t>
            </a:r>
            <a:r>
              <a:rPr lang="kk-KZ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702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146</TotalTime>
  <Words>927</Words>
  <Application>Microsoft Office PowerPoint</Application>
  <PresentationFormat>Экран (4:3)</PresentationFormat>
  <Paragraphs>104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Кнопка</vt:lpstr>
      <vt:lpstr>Кибербуллинг дегеніміз не?</vt:lpstr>
      <vt:lpstr>Кибербуллинг дегеніміз не және ол неге қауіпті?  </vt:lpstr>
      <vt:lpstr>Презентация PowerPoint</vt:lpstr>
      <vt:lpstr>Презентация PowerPoint</vt:lpstr>
      <vt:lpstr>Кибербуллинг түрлері </vt:lpstr>
      <vt:lpstr>Презентация PowerPoint</vt:lpstr>
      <vt:lpstr>Әлеуметтік желіні қолдану барысында қауіпсіздік ережелерін сақтамағанда,бала қандай қауіптерге тап болуы мүмкін?</vt:lpstr>
      <vt:lpstr>Кибербуллингтің салдары </vt:lpstr>
      <vt:lpstr>Бейнежазба </vt:lpstr>
      <vt:lpstr>Презентация PowerPoint</vt:lpstr>
      <vt:lpstr>Ересектерге арналған кеңестер:  ата-аналар мен мұғалімдерге</vt:lpstr>
      <vt:lpstr>Ата-ана бақылауы дегеніміз не? </vt:lpstr>
      <vt:lpstr>«Ата-аналық бақылауды» түрлері</vt:lpstr>
      <vt:lpstr>Оқушыларға арналған ұсыныстар</vt:lpstr>
      <vt:lpstr>МЕКТЕП мұғалімдері үшін ұсыныстар </vt:lpstr>
      <vt:lpstr>Сабақтың тақырыптары </vt:lpstr>
      <vt:lpstr>Интерактивті әдістер: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Кибербуллинг дегеніміз не?</dc:title>
  <dc:creator>Delux</dc:creator>
  <cp:lastModifiedBy>Delux</cp:lastModifiedBy>
  <cp:revision>14</cp:revision>
  <dcterms:created xsi:type="dcterms:W3CDTF">2020-11-16T05:52:01Z</dcterms:created>
  <dcterms:modified xsi:type="dcterms:W3CDTF">2020-11-16T09:58:04Z</dcterms:modified>
</cp:coreProperties>
</file>