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3" r:id="rId8"/>
    <p:sldId id="262" r:id="rId9"/>
    <p:sldId id="265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C204-9124-46DA-B9E3-7CEA7B4ED183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8F7DC-39B4-42F5-A604-5B104F637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028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C204-9124-46DA-B9E3-7CEA7B4ED183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8F7DC-39B4-42F5-A604-5B104F637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939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C204-9124-46DA-B9E3-7CEA7B4ED183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8F7DC-39B4-42F5-A604-5B104F637F6A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464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C204-9124-46DA-B9E3-7CEA7B4ED183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8F7DC-39B4-42F5-A604-5B104F637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0942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C204-9124-46DA-B9E3-7CEA7B4ED183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8F7DC-39B4-42F5-A604-5B104F637F6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14827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C204-9124-46DA-B9E3-7CEA7B4ED183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8F7DC-39B4-42F5-A604-5B104F637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881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C204-9124-46DA-B9E3-7CEA7B4ED183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8F7DC-39B4-42F5-A604-5B104F637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590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C204-9124-46DA-B9E3-7CEA7B4ED183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8F7DC-39B4-42F5-A604-5B104F637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356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C204-9124-46DA-B9E3-7CEA7B4ED183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8F7DC-39B4-42F5-A604-5B104F637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001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C204-9124-46DA-B9E3-7CEA7B4ED183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8F7DC-39B4-42F5-A604-5B104F637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435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C204-9124-46DA-B9E3-7CEA7B4ED183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8F7DC-39B4-42F5-A604-5B104F637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84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C204-9124-46DA-B9E3-7CEA7B4ED183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8F7DC-39B4-42F5-A604-5B104F637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903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C204-9124-46DA-B9E3-7CEA7B4ED183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8F7DC-39B4-42F5-A604-5B104F637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683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C204-9124-46DA-B9E3-7CEA7B4ED183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8F7DC-39B4-42F5-A604-5B104F637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359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C204-9124-46DA-B9E3-7CEA7B4ED183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8F7DC-39B4-42F5-A604-5B104F637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042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C204-9124-46DA-B9E3-7CEA7B4ED183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8F7DC-39B4-42F5-A604-5B104F637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257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6C204-9124-46DA-B9E3-7CEA7B4ED183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048F7DC-39B4-42F5-A604-5B104F637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50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30983" y="486887"/>
            <a:ext cx="74759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«Мемлекеттік тілде  оқытатын  Заречный орта мектебі »КММ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35108" y="4587795"/>
            <a:ext cx="275107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«В» сынып  </a:t>
            </a:r>
          </a:p>
          <a:p>
            <a:pPr algn="ctr"/>
            <a:r>
              <a:rPr lang="kk-KZ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/>
            <a:endParaRPr lang="kk-KZ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endParaRPr lang="kk-KZ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2020-2021 оқу  жылы  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58940" y="523412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 жетекшісі:               Абильдина К.С.</a:t>
            </a:r>
          </a:p>
          <a:p>
            <a:pPr algn="ctr"/>
            <a:endParaRPr lang="kk-KZ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image2.slideserve.com/5039646/slide13-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527" y="1331057"/>
            <a:ext cx="4295309" cy="3145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890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education.simcat.ru/dou246/img/1549521016_d25001e9c765ad560e54358867a3bf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60" y="1029004"/>
            <a:ext cx="5421207" cy="4350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396842" y="604637"/>
            <a:ext cx="4742213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800" b="1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Күнделікті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өмірде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баласын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қауіп-қатер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Соның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өрт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Өрт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аса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қатыгез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ешкімді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аямайды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бастысы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өрттің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туындауына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бермеген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жөн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Құрметті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өрт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қауіпсіздік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ережелерін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сақтауларыңызды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өтінемін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Өрттен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сақ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болыңыздар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!!!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302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799" y="216403"/>
            <a:ext cx="1026423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800" b="1" i="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ақсаты</a:t>
            </a:r>
            <a:r>
              <a:rPr lang="ru-RU" sz="2800" b="1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800" b="0" i="0" dirty="0" smtClean="0"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0" i="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2800" b="0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өрт</a:t>
            </a:r>
            <a:r>
              <a:rPr lang="ru-RU" sz="2800" b="0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қауіпсіздігі</a:t>
            </a:r>
            <a:r>
              <a:rPr lang="ru-RU" sz="2800" b="0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ережелері</a:t>
            </a:r>
            <a:r>
              <a:rPr lang="ru-RU" sz="2800" b="0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800" b="0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0" i="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білімдерін</a:t>
            </a:r>
            <a:r>
              <a:rPr lang="ru-RU" sz="2800" b="0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қалыптастырып</a:t>
            </a:r>
            <a:r>
              <a:rPr lang="ru-RU" sz="2800" b="0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0" i="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қауіп</a:t>
            </a:r>
            <a:r>
              <a:rPr lang="ru-RU" sz="2800" b="0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төнген</a:t>
            </a:r>
            <a:r>
              <a:rPr lang="ru-RU" sz="2800" b="0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800" b="0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өздерін</a:t>
            </a:r>
            <a:r>
              <a:rPr lang="ru-RU" sz="2800" b="0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қорғай</a:t>
            </a:r>
            <a:r>
              <a:rPr lang="ru-RU" sz="2800" b="0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білуге</a:t>
            </a:r>
            <a:r>
              <a:rPr lang="ru-RU" sz="2800" b="0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машықтандыру</a:t>
            </a:r>
            <a:r>
              <a:rPr lang="ru-RU" sz="2800" b="0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800" b="0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табылады.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b="0" i="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й-өрісін</a:t>
            </a:r>
            <a:r>
              <a:rPr lang="ru-RU" sz="2800" b="0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0" i="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дүниетанымын</a:t>
            </a:r>
            <a:r>
              <a:rPr lang="ru-RU" sz="2800" b="0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дамыту,еңбексүйгіштікке</a:t>
            </a:r>
            <a:r>
              <a:rPr lang="ru-RU" sz="2800" b="0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0" i="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ұқыптылыққа</a:t>
            </a:r>
            <a:r>
              <a:rPr lang="ru-RU" sz="2800" b="0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0" i="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жауапкершілікке</a:t>
            </a:r>
            <a:r>
              <a:rPr lang="ru-RU" sz="2800" b="0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тәрбиелеу</a:t>
            </a:r>
            <a:r>
              <a:rPr lang="ru-RU" sz="2800" b="0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0" i="0" dirty="0"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ds04.infourok.ru/uploads/ex/0b1e/00010905-3b7e882e/img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6"/>
          <a:stretch/>
        </p:blipFill>
        <p:spPr bwMode="auto">
          <a:xfrm>
            <a:off x="2669967" y="3072189"/>
            <a:ext cx="6177150" cy="31742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1194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f.ppt-online.org/files1/slide/n/nqCyLVAI1KOWXwgjQBJk4u9PR3r5Gs7iZopc8lUSft/slide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018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cf2.ppt-online.org/files2/slide/l/L9S6uVwYT3JIHGXArBDasPWb4CthU5mxRKOypil0N/slide-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3148"/>
            <a:ext cx="12192000" cy="6941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5357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cf.ppt-online.org/files1/slide/p/pHwJDVTB9mGyzqaNiOuShdRnbZfkreW0gvjP2CF53x/slide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3769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altinsarin.edu-gov2.kz/images-new/-01/3/1587963941_img-20200426-wa00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6551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43-kordai.mektebi.kz/uploads/posts/2019-02/1549478875_slayd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0"/>
          <a:stretch/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701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erketai.kz/wp-content/uploads/2014/08/uidegi-kauipsizdik-erejesi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613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8" name="Picture 8" descr="http://148.alschool.kz/uploads/posts/2020-01/1578937340_screenshot_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941223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172</TotalTime>
  <Words>84</Words>
  <Application>Microsoft Office PowerPoint</Application>
  <PresentationFormat>Широкоэкранный</PresentationFormat>
  <Paragraphs>14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</cp:revision>
  <dcterms:created xsi:type="dcterms:W3CDTF">2020-12-20T05:20:56Z</dcterms:created>
  <dcterms:modified xsi:type="dcterms:W3CDTF">2020-12-20T08:13:45Z</dcterms:modified>
</cp:coreProperties>
</file>