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1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A23B-344A-4499-B242-A417971D5765}" type="datetimeFigureOut">
              <a:rPr lang="ru-RU" smtClean="0"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9635-2F79-4ED4-B5A7-C6AEC556DC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A23B-344A-4499-B242-A417971D5765}" type="datetimeFigureOut">
              <a:rPr lang="ru-RU" smtClean="0"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9635-2F79-4ED4-B5A7-C6AEC556DC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A23B-344A-4499-B242-A417971D5765}" type="datetimeFigureOut">
              <a:rPr lang="ru-RU" smtClean="0"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9635-2F79-4ED4-B5A7-C6AEC556DC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A23B-344A-4499-B242-A417971D5765}" type="datetimeFigureOut">
              <a:rPr lang="ru-RU" smtClean="0"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9635-2F79-4ED4-B5A7-C6AEC556DC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A23B-344A-4499-B242-A417971D5765}" type="datetimeFigureOut">
              <a:rPr lang="ru-RU" smtClean="0"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9635-2F79-4ED4-B5A7-C6AEC556DC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A23B-344A-4499-B242-A417971D5765}" type="datetimeFigureOut">
              <a:rPr lang="ru-RU" smtClean="0"/>
              <a:t>14.12.2014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9635-2F79-4ED4-B5A7-C6AEC556DC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A23B-344A-4499-B242-A417971D5765}" type="datetimeFigureOut">
              <a:rPr lang="ru-RU" smtClean="0"/>
              <a:t>14.12.2014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9635-2F79-4ED4-B5A7-C6AEC556DC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A23B-344A-4499-B242-A417971D5765}" type="datetimeFigureOut">
              <a:rPr lang="ru-RU" smtClean="0"/>
              <a:t>14.12.2014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9635-2F79-4ED4-B5A7-C6AEC556DC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A23B-344A-4499-B242-A417971D5765}" type="datetimeFigureOut">
              <a:rPr lang="ru-RU" smtClean="0"/>
              <a:t>14.12.2014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9635-2F79-4ED4-B5A7-C6AEC556DC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A23B-344A-4499-B242-A417971D5765}" type="datetimeFigureOut">
              <a:rPr lang="ru-RU" smtClean="0"/>
              <a:t>14.12.2014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9635-2F79-4ED4-B5A7-C6AEC556DC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EA23B-344A-4499-B242-A417971D5765}" type="datetimeFigureOut">
              <a:rPr lang="ru-RU" smtClean="0"/>
              <a:t>14.12.2014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E9635-2F79-4ED4-B5A7-C6AEC556DC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EA23B-344A-4499-B242-A417971D5765}" type="datetimeFigureOut">
              <a:rPr lang="ru-RU" smtClean="0"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9635-2F79-4ED4-B5A7-C6AEC556DCD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Администратор\Рабочий стол\желто0са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2910" y="500042"/>
            <a:ext cx="7715304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ЖЕЛТОҚСАН ЖҰЛДЫЗДАРЫ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214818"/>
            <a:ext cx="92328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1986 жылғы 16-желтоқсандағы қазақ жастары мен студенттерінің Брежневке қарсы елінің тәуелсіздігі </a:t>
            </a:r>
          </a:p>
          <a:p>
            <a:r>
              <a:rPr lang="kk-KZ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Көтерген көтерілісі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Documents and Settings\Администратор\Рабочий стол\загруженное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 descr="C:\Documents and Settings\Администратор\Рабочий стол\§08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Администратор\Рабочий стол\h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Documents and Settings\Администратор\Рабочий стол\§08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Администратор\Рабочий стол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Documents and Settings\Администратор\Рабочий стол\загруженное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Documents and Settings\Администратор\Рабочий стол\загруженное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Documents and Settings\Администратор\Рабочий стол\загруженное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Documents and Settings\Администратор\Рабочий стол\загруженное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17</Words>
  <Application>Microsoft Office PowerPoint</Application>
  <PresentationFormat>Экран (4:3)</PresentationFormat>
  <Paragraphs>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2014-12-14T17:19:30Z</dcterms:created>
  <dcterms:modified xsi:type="dcterms:W3CDTF">2014-12-14T17:53:57Z</dcterms:modified>
</cp:coreProperties>
</file>