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23B-344A-4499-B242-A417971D5765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635-2F79-4ED4-B5A7-C6AEC556D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23B-344A-4499-B242-A417971D5765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635-2F79-4ED4-B5A7-C6AEC556D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23B-344A-4499-B242-A417971D5765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635-2F79-4ED4-B5A7-C6AEC556D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23B-344A-4499-B242-A417971D5765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635-2F79-4ED4-B5A7-C6AEC556D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23B-344A-4499-B242-A417971D5765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635-2F79-4ED4-B5A7-C6AEC556D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23B-344A-4499-B242-A417971D5765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635-2F79-4ED4-B5A7-C6AEC556D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23B-344A-4499-B242-A417971D5765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635-2F79-4ED4-B5A7-C6AEC556D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23B-344A-4499-B242-A417971D5765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635-2F79-4ED4-B5A7-C6AEC556D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23B-344A-4499-B242-A417971D5765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635-2F79-4ED4-B5A7-C6AEC556D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23B-344A-4499-B242-A417971D5765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635-2F79-4ED4-B5A7-C6AEC556D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23B-344A-4499-B242-A417971D5765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9635-2F79-4ED4-B5A7-C6AEC556DC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EA23B-344A-4499-B242-A417971D5765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E9635-2F79-4ED4-B5A7-C6AEC556DC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желто0с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00042"/>
            <a:ext cx="771530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ЖЕЛТОҚСАН ЖҰЛДЫЗДАРЫ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14818"/>
            <a:ext cx="9232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1986 жылғы 16-желтоқсандағы қазақ жастары мен студенттерінің Брежневке қарсы елінің тәуелсіздігі </a:t>
            </a:r>
          </a:p>
          <a:p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Көтерген көтерілісі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Documents and Settings\Администратор\Рабочий стол\загруженное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Documents and Settings\Администратор\Рабочий стол\§0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Documents and Settings\Администратор\Рабочий стол\§0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загруженно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загруженное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загруженное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загруженное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2014-12-14T17:19:30Z</dcterms:created>
  <dcterms:modified xsi:type="dcterms:W3CDTF">2014-12-14T17:53:57Z</dcterms:modified>
</cp:coreProperties>
</file>