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22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43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68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158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98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2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97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372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93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65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F2A5B-E861-4697-9117-A2A0743F292F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D194-B6DA-4764-AEE6-20319196D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7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fsd.multiurok.ru/html/2017/06/03/s_59330be0e768e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fsd.multiurok.ru/html/2017/06/03/s_59330be0e768e/img1.jpg"/>
          <p:cNvSpPr>
            <a:spLocks noChangeAspect="1" noChangeArrowheads="1"/>
          </p:cNvSpPr>
          <p:nvPr/>
        </p:nvSpPr>
        <p:spPr bwMode="auto">
          <a:xfrm flipH="1">
            <a:off x="612774" y="7937"/>
            <a:ext cx="3763951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fsd.multiurok.ru/html/2017/06/03/s_59330be0e768e/img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71700" y="1714500"/>
            <a:ext cx="7772400" cy="15144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7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 – ұлт тарихы</a:t>
            </a:r>
            <a:endParaRPr lang="ru-RU" sz="7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695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.ppt-online.org/files1/slide/2/2AGLKqVrSRaiJxb0DvXCUwdEngo7hms5zejZYMTkF/slide-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7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916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f.ppt-online.org/files1/slide/2/2AGLKqVrSRaiJxb0DvXCUwdEngo7hms5zejZYMTkF/slide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921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cf.ppt-online.org/files1/slide/2/2AGLKqVrSRaiJxb0DvXCUwdEngo7hms5zejZYMTkF/slide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4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34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.ppt-online.org/files1/slide/2/2AGLKqVrSRaiJxb0DvXCUwdEngo7hms5zejZYMTkF/slid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02"/>
          <a:stretch/>
        </p:blipFill>
        <p:spPr bwMode="auto">
          <a:xfrm>
            <a:off x="1184274" y="738188"/>
            <a:ext cx="10131425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f.ppt-online.org/files1/slide/2/2AGLKqVrSRaiJxb0DvXCUwdEngo7hms5zejZYMTkF/slid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9"/>
          <a:stretch/>
        </p:blipFill>
        <p:spPr bwMode="auto">
          <a:xfrm>
            <a:off x="1184274" y="4143375"/>
            <a:ext cx="97536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449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1/slide/2/2AGLKqVrSRaiJxb0DvXCUwdEngo7hms5zejZYMTkF/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80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.ppt-online.org/files1/slide/2/2AGLKqVrSRaiJxb0DvXCUwdEngo7hms5zejZYMTkF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259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.ppt-online.org/files1/slide/2/2AGLKqVrSRaiJxb0DvXCUwdEngo7hms5zejZYMTkF/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3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.ppt-online.org/files1/slide/2/2AGLKqVrSRaiJxb0DvXCUwdEngo7hms5zejZYMTkF/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577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.ppt-online.org/files1/slide/2/2AGLKqVrSRaiJxb0DvXCUwdEngo7hms5zejZYMTkF/slide-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811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4.infourok.ru/uploads/ex/0240/0000c58f-667891b6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f.ppt-online.org/files1/slide/2/2AGLKqVrSRaiJxb0DvXCUwdEngo7hms5zejZYMTkF/slide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7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46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</Words>
  <Application>Microsoft Office PowerPoint</Application>
  <PresentationFormat>Широкоэкранный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4</cp:revision>
  <dcterms:created xsi:type="dcterms:W3CDTF">2020-10-27T16:13:53Z</dcterms:created>
  <dcterms:modified xsi:type="dcterms:W3CDTF">2020-10-28T15:10:16Z</dcterms:modified>
</cp:coreProperties>
</file>