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40A9C1-D750-40A7-9580-C5FD027012FC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BC1470-AE54-43AB-9F6D-F1FF1AB68E67}">
      <dgm:prSet phldrT="[Текст]" custT="1"/>
      <dgm:spPr/>
      <dgm:t>
        <a:bodyPr/>
        <a:lstStyle/>
        <a:p>
          <a:r>
            <a: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Әңгіме – оқиғаны қарасөзбен баяндайтын шағын көркем шығарма жанры.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878668-A1B2-4BF5-A711-895314F1A9B1}" type="parTrans" cxnId="{9EF2C395-2B65-4A3A-BABC-4599752E444E}">
      <dgm:prSet/>
      <dgm:spPr/>
      <dgm:t>
        <a:bodyPr/>
        <a:lstStyle/>
        <a:p>
          <a:endParaRPr lang="ru-RU" sz="200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6777A3-5EBC-4B2D-96C5-705225890C9F}" type="sibTrans" cxnId="{9EF2C395-2B65-4A3A-BABC-4599752E444E}">
      <dgm:prSet/>
      <dgm:spPr/>
      <dgm:t>
        <a:bodyPr/>
        <a:lstStyle/>
        <a:p>
          <a:endParaRPr lang="ru-RU" sz="200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4352CC-70C6-4D11-A962-3D5F497FE526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Әңгіме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жанры аз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сурет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көп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жайды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аңғарта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білетін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айрықша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көркемдік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шеберлікті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талап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ru-RU" sz="20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5BBDE9-CDCF-4B79-9501-172F56FD293D}" type="parTrans" cxnId="{209D47D1-1B11-4F24-A4EF-8F1CC4C0265A}">
      <dgm:prSet/>
      <dgm:spPr/>
      <dgm:t>
        <a:bodyPr/>
        <a:lstStyle/>
        <a:p>
          <a:endParaRPr lang="ru-RU" sz="200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CFC9DD-044C-447F-B87B-933076AB885E}" type="sibTrans" cxnId="{209D47D1-1B11-4F24-A4EF-8F1CC4C0265A}">
      <dgm:prSet/>
      <dgm:spPr/>
      <dgm:t>
        <a:bodyPr/>
        <a:lstStyle/>
        <a:p>
          <a:endParaRPr lang="ru-RU" sz="200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C044BA-3FFB-4F7B-BECC-C424BF53EDFB}">
      <dgm:prSet custT="1"/>
      <dgm:spPr/>
      <dgm:t>
        <a:bodyPr/>
        <a:lstStyle/>
        <a:p>
          <a:r>
            <a:rPr lang="ru-RU" sz="18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Сюжет - адамдардың  әрекетiнен, қарым-қатынасынан туындайтын оқиғалар  бөлшегi. Композицияның әр элементi сюжет болып есептеледi. 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93AA04-7F54-4238-96EF-B85782FBEF1B}" type="parTrans" cxnId="{37A9DDA5-B477-4497-905E-6950556AD843}">
      <dgm:prSet/>
      <dgm:spPr/>
      <dgm:t>
        <a:bodyPr/>
        <a:lstStyle/>
        <a:p>
          <a:endParaRPr lang="ru-RU" sz="200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04DF7E-3A8B-4F03-8063-2E61F789CD70}" type="sibTrans" cxnId="{37A9DDA5-B477-4497-905E-6950556AD843}">
      <dgm:prSet/>
      <dgm:spPr/>
      <dgm:t>
        <a:bodyPr/>
        <a:lstStyle/>
        <a:p>
          <a:endParaRPr lang="ru-RU" sz="200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002D95-C631-40E3-8507-656A09F8C250}">
      <dgm:prSet custT="1"/>
      <dgm:spPr/>
      <dgm:t>
        <a:bodyPr/>
        <a:lstStyle/>
        <a:p>
          <a:r>
            <a:rPr lang="ru-RU" sz="18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Әңгіменің көлемі шағын, кейіпкерлер саны аз, сюжет ұйтқысын құрайтын оқиғаның басталуы, шарықтау шегі мен шешімі болады. 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329BA3-EF1D-40EB-8A44-82F948B3F102}" type="parTrans" cxnId="{2A075C7B-AF70-4E44-AEE0-AB061BAAD006}">
      <dgm:prSet/>
      <dgm:spPr/>
      <dgm:t>
        <a:bodyPr/>
        <a:lstStyle/>
        <a:p>
          <a:endParaRPr lang="ru-RU" sz="200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4BDF02-EBD1-4962-BD47-2730F12D03AF}" type="sibTrans" cxnId="{2A075C7B-AF70-4E44-AEE0-AB061BAAD006}">
      <dgm:prSet/>
      <dgm:spPr/>
      <dgm:t>
        <a:bodyPr/>
        <a:lstStyle/>
        <a:p>
          <a:endParaRPr lang="ru-RU" sz="200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0CFFCE-07CA-4264-8C8A-869A943F7174}">
      <dgm:prSet custT="1"/>
      <dgm:spPr/>
      <dgm:t>
        <a:bodyPr/>
        <a:lstStyle/>
        <a:p>
          <a:r>
            <a:rPr lang="ru-RU" sz="21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 көбіне бірінші жақтан баяндалып, әңгімешінің оқиғаға тікелей қатыстылығын көрсетеді. </a:t>
          </a:r>
          <a:endParaRPr lang="ru-RU" sz="2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CE753E-D53D-40A1-A2CA-E111F9AC37A5}" type="parTrans" cxnId="{5365A4DE-43EB-4A4C-BC27-2657483B029E}">
      <dgm:prSet/>
      <dgm:spPr/>
      <dgm:t>
        <a:bodyPr/>
        <a:lstStyle/>
        <a:p>
          <a:endParaRPr lang="ru-RU" sz="200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A83D05-47FD-486E-8A5F-7A1AE609BDBC}" type="sibTrans" cxnId="{5365A4DE-43EB-4A4C-BC27-2657483B029E}">
      <dgm:prSet/>
      <dgm:spPr/>
      <dgm:t>
        <a:bodyPr/>
        <a:lstStyle/>
        <a:p>
          <a:endParaRPr lang="ru-RU" sz="200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73C0E2-17AC-46C5-9CE5-99842A00E4BD}" type="pres">
      <dgm:prSet presAssocID="{A840A9C1-D750-40A7-9580-C5FD027012F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74BEFC-E185-4B59-9567-6F6588CFE171}" type="pres">
      <dgm:prSet presAssocID="{A840A9C1-D750-40A7-9580-C5FD027012FC}" presName="cycle" presStyleCnt="0"/>
      <dgm:spPr/>
    </dgm:pt>
    <dgm:pt modelId="{A9568CDA-5E9D-46C6-A2E0-BA440C9A2C85}" type="pres">
      <dgm:prSet presAssocID="{E6BC1470-AE54-43AB-9F6D-F1FF1AB68E67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43600-9E1A-49E2-91F3-8B3EF9E7F8EC}" type="pres">
      <dgm:prSet presAssocID="{7D6777A3-5EBC-4B2D-96C5-705225890C9F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95E0DE3E-3229-4E07-8005-703AEF1E84E1}" type="pres">
      <dgm:prSet presAssocID="{9BC044BA-3FFB-4F7B-BECC-C424BF53EDFB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3FFB09-F4BD-400F-96CE-C0894BDA3CCA}" type="pres">
      <dgm:prSet presAssocID="{4E002D95-C631-40E3-8507-656A09F8C250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6A16E5-2A1E-4552-934A-D39B77336EE6}" type="pres">
      <dgm:prSet presAssocID="{EB4352CC-70C6-4D11-A962-3D5F497FE526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C511C4-46C5-4E6E-88BE-69E63539E1A9}" type="pres">
      <dgm:prSet presAssocID="{950CFFCE-07CA-4264-8C8A-869A943F7174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F2C395-2B65-4A3A-BABC-4599752E444E}" srcId="{A840A9C1-D750-40A7-9580-C5FD027012FC}" destId="{E6BC1470-AE54-43AB-9F6D-F1FF1AB68E67}" srcOrd="0" destOrd="0" parTransId="{F2878668-A1B2-4BF5-A711-895314F1A9B1}" sibTransId="{7D6777A3-5EBC-4B2D-96C5-705225890C9F}"/>
    <dgm:cxn modelId="{3E6D1623-E9EA-41B7-B3D0-2074D9884B51}" type="presOf" srcId="{4E002D95-C631-40E3-8507-656A09F8C250}" destId="{BF3FFB09-F4BD-400F-96CE-C0894BDA3CCA}" srcOrd="0" destOrd="0" presId="urn:microsoft.com/office/officeart/2005/8/layout/cycle3"/>
    <dgm:cxn modelId="{E7F62ACC-D671-49F7-9817-26B2CC67BB9C}" type="presOf" srcId="{9BC044BA-3FFB-4F7B-BECC-C424BF53EDFB}" destId="{95E0DE3E-3229-4E07-8005-703AEF1E84E1}" srcOrd="0" destOrd="0" presId="urn:microsoft.com/office/officeart/2005/8/layout/cycle3"/>
    <dgm:cxn modelId="{37A9DDA5-B477-4497-905E-6950556AD843}" srcId="{A840A9C1-D750-40A7-9580-C5FD027012FC}" destId="{9BC044BA-3FFB-4F7B-BECC-C424BF53EDFB}" srcOrd="1" destOrd="0" parTransId="{E493AA04-7F54-4238-96EF-B85782FBEF1B}" sibTransId="{F704DF7E-3A8B-4F03-8063-2E61F789CD70}"/>
    <dgm:cxn modelId="{EFD1B78D-445C-4981-91BF-792FF7551BC0}" type="presOf" srcId="{E6BC1470-AE54-43AB-9F6D-F1FF1AB68E67}" destId="{A9568CDA-5E9D-46C6-A2E0-BA440C9A2C85}" srcOrd="0" destOrd="0" presId="urn:microsoft.com/office/officeart/2005/8/layout/cycle3"/>
    <dgm:cxn modelId="{2A075C7B-AF70-4E44-AEE0-AB061BAAD006}" srcId="{A840A9C1-D750-40A7-9580-C5FD027012FC}" destId="{4E002D95-C631-40E3-8507-656A09F8C250}" srcOrd="2" destOrd="0" parTransId="{BF329BA3-EF1D-40EB-8A44-82F948B3F102}" sibTransId="{D14BDF02-EBD1-4962-BD47-2730F12D03AF}"/>
    <dgm:cxn modelId="{209D47D1-1B11-4F24-A4EF-8F1CC4C0265A}" srcId="{A840A9C1-D750-40A7-9580-C5FD027012FC}" destId="{EB4352CC-70C6-4D11-A962-3D5F497FE526}" srcOrd="3" destOrd="0" parTransId="{F85BBDE9-CDCF-4B79-9501-172F56FD293D}" sibTransId="{8ECFC9DD-044C-447F-B87B-933076AB885E}"/>
    <dgm:cxn modelId="{5365A4DE-43EB-4A4C-BC27-2657483B029E}" srcId="{A840A9C1-D750-40A7-9580-C5FD027012FC}" destId="{950CFFCE-07CA-4264-8C8A-869A943F7174}" srcOrd="4" destOrd="0" parTransId="{96CE753E-D53D-40A1-A2CA-E111F9AC37A5}" sibTransId="{67A83D05-47FD-486E-8A5F-7A1AE609BDBC}"/>
    <dgm:cxn modelId="{52A3A438-9524-4614-BF0C-E9D47045D56B}" type="presOf" srcId="{EB4352CC-70C6-4D11-A962-3D5F497FE526}" destId="{4F6A16E5-2A1E-4552-934A-D39B77336EE6}" srcOrd="0" destOrd="0" presId="urn:microsoft.com/office/officeart/2005/8/layout/cycle3"/>
    <dgm:cxn modelId="{EC1A988A-50E9-4DAF-B879-FC2471BB58E3}" type="presOf" srcId="{7D6777A3-5EBC-4B2D-96C5-705225890C9F}" destId="{A1243600-9E1A-49E2-91F3-8B3EF9E7F8EC}" srcOrd="0" destOrd="0" presId="urn:microsoft.com/office/officeart/2005/8/layout/cycle3"/>
    <dgm:cxn modelId="{9E29FA66-14D3-453E-8C1A-A86457EC9F2E}" type="presOf" srcId="{950CFFCE-07CA-4264-8C8A-869A943F7174}" destId="{43C511C4-46C5-4E6E-88BE-69E63539E1A9}" srcOrd="0" destOrd="0" presId="urn:microsoft.com/office/officeart/2005/8/layout/cycle3"/>
    <dgm:cxn modelId="{C1BF4558-5561-4235-9D37-F9F6948274C0}" type="presOf" srcId="{A840A9C1-D750-40A7-9580-C5FD027012FC}" destId="{D473C0E2-17AC-46C5-9CE5-99842A00E4BD}" srcOrd="0" destOrd="0" presId="urn:microsoft.com/office/officeart/2005/8/layout/cycle3"/>
    <dgm:cxn modelId="{1E9672CE-4CF5-4FFD-89C0-761FCB4C1884}" type="presParOf" srcId="{D473C0E2-17AC-46C5-9CE5-99842A00E4BD}" destId="{DA74BEFC-E185-4B59-9567-6F6588CFE171}" srcOrd="0" destOrd="0" presId="urn:microsoft.com/office/officeart/2005/8/layout/cycle3"/>
    <dgm:cxn modelId="{286F8878-F0A9-4A6C-B83C-73E9D2C5BDCD}" type="presParOf" srcId="{DA74BEFC-E185-4B59-9567-6F6588CFE171}" destId="{A9568CDA-5E9D-46C6-A2E0-BA440C9A2C85}" srcOrd="0" destOrd="0" presId="urn:microsoft.com/office/officeart/2005/8/layout/cycle3"/>
    <dgm:cxn modelId="{27D98997-F71E-43E5-8894-9D99BF53B94B}" type="presParOf" srcId="{DA74BEFC-E185-4B59-9567-6F6588CFE171}" destId="{A1243600-9E1A-49E2-91F3-8B3EF9E7F8EC}" srcOrd="1" destOrd="0" presId="urn:microsoft.com/office/officeart/2005/8/layout/cycle3"/>
    <dgm:cxn modelId="{E166E41E-A7A4-4419-8234-5E94728BC5AB}" type="presParOf" srcId="{DA74BEFC-E185-4B59-9567-6F6588CFE171}" destId="{95E0DE3E-3229-4E07-8005-703AEF1E84E1}" srcOrd="2" destOrd="0" presId="urn:microsoft.com/office/officeart/2005/8/layout/cycle3"/>
    <dgm:cxn modelId="{2F5A94A4-D93B-4CFF-A5C6-A813F143E86D}" type="presParOf" srcId="{DA74BEFC-E185-4B59-9567-6F6588CFE171}" destId="{BF3FFB09-F4BD-400F-96CE-C0894BDA3CCA}" srcOrd="3" destOrd="0" presId="urn:microsoft.com/office/officeart/2005/8/layout/cycle3"/>
    <dgm:cxn modelId="{24A7DCE0-B46E-4B3B-BFDF-F68F38FE0AA8}" type="presParOf" srcId="{DA74BEFC-E185-4B59-9567-6F6588CFE171}" destId="{4F6A16E5-2A1E-4552-934A-D39B77336EE6}" srcOrd="4" destOrd="0" presId="urn:microsoft.com/office/officeart/2005/8/layout/cycle3"/>
    <dgm:cxn modelId="{634E1A48-71CC-4BD1-BBC0-8ABA66CC8F18}" type="presParOf" srcId="{DA74BEFC-E185-4B59-9567-6F6588CFE171}" destId="{43C511C4-46C5-4E6E-88BE-69E63539E1A9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457344-A196-4B3A-A409-47C6E6DDAC00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FC7D612-CC59-4D3E-9C5C-18B46296151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Оқиғаның</a:t>
          </a:r>
          <a:r>
            <a: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басталуы</a:t>
          </a:r>
          <a:r>
            <a: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Сейітқұлдың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арманы</a:t>
          </a:r>
          <a:endParaRPr lang="ru-RU" sz="2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87FCC0-18A1-4F65-BBE7-CC9CA8A51D21}" type="parTrans" cxnId="{31942B5E-A442-4934-AA10-FF67D7A8F1F2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7B6277-AF0D-49A5-9FC4-7F821C15C9D8}" type="sibTrans" cxnId="{31942B5E-A442-4934-AA10-FF67D7A8F1F2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rgbClr val="FF0000"/>
        </a:solidFill>
      </dgm:spPr>
      <dgm:t>
        <a:bodyPr/>
        <a:lstStyle/>
        <a:p>
          <a:endParaRPr lang="ru-RU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2B0421-E5BE-4655-8F88-A0739BDA5400}">
      <dgm:prSet phldrT="[Текст]" phldr="1"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417821-078C-4831-816A-989DA3F21548}" type="parTrans" cxnId="{D6C008FA-63D4-4578-8CB0-D35CEDD97683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947184-976D-4740-871C-AFE4771A1049}" type="sibTrans" cxnId="{D6C008FA-63D4-4578-8CB0-D35CEDD97683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8BAAC9-9DB4-4A89-BDCD-0B568062BF23}">
      <dgm:prSet phldrT="[Текст]" phldr="1"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2DFC61-D800-4C02-A403-354FF0A4C3E9}" type="parTrans" cxnId="{14477485-F707-4757-9FBF-DFC3A5E42DF1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5D3763-8D6F-4810-B0C0-40E1B0106677}" type="sibTrans" cxnId="{14477485-F707-4757-9FBF-DFC3A5E42DF1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E2F037-5F12-4043-843F-B5AED7C667B1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22E889-C55D-4125-9BF3-12EAF27C28B3}" type="parTrans" cxnId="{8D893D3C-7EA6-4C81-A868-1407782196F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21D1BE-C9AD-4CBA-9DDC-0F0C15B5C01A}" type="sibTrans" cxnId="{8D893D3C-7EA6-4C81-A868-1407782196F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154CAB-3803-4AE5-969E-83ECE4F94902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BE4CE5-DD8D-4DA8-B084-5DAED4CC2F5B}" type="parTrans" cxnId="{87B0853C-79DD-48F4-805A-CD91E57B31E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F88217-19CB-46AC-A3C2-80EA2566364E}" type="sibTrans" cxnId="{87B0853C-79DD-48F4-805A-CD91E57B31E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328B6B-7B2B-40DA-9581-9AB04345AAA6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800" b="1" i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Оқиғаның</a:t>
          </a:r>
          <a:r>
            <a: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дамуы</a:t>
          </a:r>
          <a:r>
            <a: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Сейітқұлдың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жайлы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қоныс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іздеуі</a:t>
          </a:r>
          <a:endParaRPr lang="ru-RU" sz="2800" b="0" i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94DF94-5EBB-4E2A-B3C4-85DABFE7B693}" type="parTrans" cxnId="{055719B9-AECE-4E20-BE11-703B608CBC0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2A8E11-864D-4007-9A96-4D49D6DF3D50}" type="sibTrans" cxnId="{055719B9-AECE-4E20-BE11-703B608CBC08}">
      <dgm:prSet custT="1"/>
      <dgm:spPr>
        <a:solidFill>
          <a:srgbClr val="FF0000">
            <a:alpha val="90000"/>
          </a:srgb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endParaRPr lang="ru-RU" sz="3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6BAEFB-470F-461A-8A83-9B651C6C94FB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800" b="1" i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Оқиғаның</a:t>
          </a:r>
          <a:r>
            <a: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шиеленісуі</a:t>
          </a:r>
          <a:r>
            <a: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кәсіппен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айналысқан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ел</a:t>
          </a: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41805A-B549-4951-B9FE-125B5C8CE212}" type="parTrans" cxnId="{52D6DF53-F177-4F68-802A-D643B389692A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7A2622-5DA3-4915-8A80-509797F0F07C}" type="sibTrans" cxnId="{52D6DF53-F177-4F68-802A-D643B389692A}">
      <dgm:prSet custT="1"/>
      <dgm:spPr>
        <a:solidFill>
          <a:srgbClr val="FF0000">
            <a:alpha val="90000"/>
          </a:srgb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endParaRPr lang="ru-RU" sz="3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D05565-22D5-47DE-A0F6-6EAA0BF08E71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CBF9E0-62A4-4BDD-91AC-5C7395E5DC8C}" type="parTrans" cxnId="{A24AF46C-2FF6-451F-90D6-379510D83A6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D7FB06-A059-475C-BD29-3C67F946D519}" type="sibTrans" cxnId="{A24AF46C-2FF6-451F-90D6-379510D83A6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2408F9-4A11-457F-A374-96CAFDF2656F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800" b="1" i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Оқиғаның</a:t>
          </a:r>
          <a:r>
            <a: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шарықтау</a:t>
          </a:r>
          <a:r>
            <a: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шегі</a:t>
          </a:r>
          <a:r>
            <a: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Сейітқұл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ағасының</a:t>
          </a:r>
          <a:r>
            <a:rPr lang="ru-RU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тағдыры</a:t>
          </a:r>
          <a:endParaRPr lang="ru-RU" sz="2800" b="0" i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EF360E-772A-47DC-A685-C1F95EE0F498}" type="parTrans" cxnId="{48A29FFB-9B48-479F-B4A7-FA4584A8096C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F1D3B9-7B31-4C4B-A23B-B518E96E65A4}" type="sibTrans" cxnId="{48A29FFB-9B48-479F-B4A7-FA4584A8096C}">
      <dgm:prSet custT="1"/>
      <dgm:spPr>
        <a:solidFill>
          <a:srgbClr val="FF0000">
            <a:alpha val="90000"/>
          </a:srgbClr>
        </a:solidFill>
        <a:ln>
          <a:solidFill>
            <a:schemeClr val="tx1">
              <a:lumMod val="95000"/>
              <a:lumOff val="5000"/>
              <a:alpha val="90000"/>
            </a:schemeClr>
          </a:solidFill>
        </a:ln>
      </dgm:spPr>
      <dgm:t>
        <a:bodyPr/>
        <a:lstStyle/>
        <a:p>
          <a:endParaRPr lang="ru-RU" sz="3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2DDA0F-996C-49A6-9B4F-FB62E9E63C96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765109-E2B4-433C-80B9-21645B7FD2EA}" type="parTrans" cxnId="{FE30552C-A676-48CB-AEEE-1325A787560B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7B8D57-F3DF-42D7-B527-CD68CBA6BA78}" type="sibTrans" cxnId="{FE30552C-A676-48CB-AEEE-1325A787560B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1006AD-9F9A-4482-8E9D-D1803B4DF6BF}">
      <dgm:prSet custT="1"/>
      <dgm:spPr/>
      <dgm:t>
        <a:bodyPr/>
        <a:lstStyle/>
        <a:p>
          <a:r>
            <a:rPr lang="kk-KZ" sz="2800" b="1" i="1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Оқиғаның шешімі: </a:t>
          </a:r>
          <a:r>
            <a:rPr lang="kk-KZ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Жұрт ағасы болған Сейітқұл</a:t>
          </a:r>
          <a:endParaRPr lang="ru-RU" sz="2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3460B5-FF02-42DE-9857-99859B301F2F}" type="parTrans" cxnId="{DCAEF951-A0A3-4772-BA7C-8D804170BFB4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26DFA7-1E00-4836-B2AD-0C2ACD64736A}" type="sibTrans" cxnId="{DCAEF951-A0A3-4772-BA7C-8D804170BFB4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6158F7-8416-49FC-A26A-DE3D160F0D7C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03E73A-3D6F-4B65-A009-3F0DD2E0DEFE}" type="parTrans" cxnId="{34D7548B-129E-46FA-88C0-EE9BCDA189E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CE13F0-D179-4252-9313-EBA4B44B5929}" type="sibTrans" cxnId="{34D7548B-129E-46FA-88C0-EE9BCDA189E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255685-286C-4531-8EEE-80D8AB731BE8}">
      <dgm:prSet/>
      <dgm:spPr/>
      <dgm:t>
        <a:bodyPr/>
        <a:lstStyle/>
        <a:p>
          <a:endParaRPr lang="ru-RU"/>
        </a:p>
      </dgm:t>
    </dgm:pt>
    <dgm:pt modelId="{18AA2C24-72CA-4AB5-ACD6-F5FBD68D26A2}" type="parTrans" cxnId="{BF437760-B5DD-4281-94F6-381A1AD395F7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564B56-F084-4576-95C3-73F1BBDE4662}" type="sibTrans" cxnId="{BF437760-B5DD-4281-94F6-381A1AD395F7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C9E0DD-55CC-4A9F-A99F-C2D5C92B4C71}">
      <dgm:prSet/>
      <dgm:spPr/>
      <dgm:t>
        <a:bodyPr/>
        <a:lstStyle/>
        <a:p>
          <a:endParaRPr lang="ru-RU"/>
        </a:p>
      </dgm:t>
    </dgm:pt>
    <dgm:pt modelId="{6AE8BF28-DFA6-4713-ABED-E0EC6AE2D21D}" type="parTrans" cxnId="{6BC3F258-8877-45AD-94E2-43088DAB8F1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B00FCC-322B-4206-AAC7-3DA33152F63D}" type="sibTrans" cxnId="{6BC3F258-8877-45AD-94E2-43088DAB8F1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E314E4-C816-4F70-A851-B3172448DCF6}">
      <dgm:prSet/>
      <dgm:spPr/>
      <dgm:t>
        <a:bodyPr/>
        <a:lstStyle/>
        <a:p>
          <a:endParaRPr lang="ru-RU"/>
        </a:p>
      </dgm:t>
    </dgm:pt>
    <dgm:pt modelId="{0D535F0C-B318-4A87-96CC-9A5A137AA253}" type="parTrans" cxnId="{05879D41-18B2-4432-8CAB-E92577F1FF47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43B5C7-B397-4463-9B33-CD71A8807DB2}" type="sibTrans" cxnId="{05879D41-18B2-4432-8CAB-E92577F1FF47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7739B4-ED2C-4E91-A48C-54BEB6A16FBF}">
      <dgm:prSet/>
      <dgm:spPr/>
      <dgm:t>
        <a:bodyPr/>
        <a:lstStyle/>
        <a:p>
          <a:endParaRPr lang="ru-RU"/>
        </a:p>
      </dgm:t>
    </dgm:pt>
    <dgm:pt modelId="{D40A8FA4-4DBB-4806-B3F1-F982B4E61729}" type="parTrans" cxnId="{678EF3E2-28DC-4FB4-A9FE-91AC7F1CB32F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817E04-0B1D-45F6-976F-5E46621DCDAD}" type="sibTrans" cxnId="{678EF3E2-28DC-4FB4-A9FE-91AC7F1CB32F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D3148A-6365-4CFD-92DD-3C1F23C69AD2}">
      <dgm:prSet/>
      <dgm:spPr/>
      <dgm:t>
        <a:bodyPr/>
        <a:lstStyle/>
        <a:p>
          <a:endParaRPr lang="ru-RU"/>
        </a:p>
      </dgm:t>
    </dgm:pt>
    <dgm:pt modelId="{2DDBFA6D-5DDA-4AB4-85BF-9A1415F42E46}" type="parTrans" cxnId="{4A5545A0-ACCE-4945-B4E7-C21B94EE557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BD67CE-5DFD-4E20-ACD9-C905C7B560D6}" type="sibTrans" cxnId="{4A5545A0-ACCE-4945-B4E7-C21B94EE557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56EDA3-7BBB-42F4-9EE5-3379FE0006FD}">
      <dgm:prSet/>
      <dgm:spPr/>
      <dgm:t>
        <a:bodyPr/>
        <a:lstStyle/>
        <a:p>
          <a:endParaRPr lang="ru-RU"/>
        </a:p>
      </dgm:t>
    </dgm:pt>
    <dgm:pt modelId="{6D26555D-3192-499E-80FE-5F7C59A4A8F4}" type="parTrans" cxnId="{4E5AA16E-BCB9-46A5-AFF2-1ACFF52A7F1D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A02ED9-3756-410D-8AE9-7541E9AFCF9F}" type="sibTrans" cxnId="{4E5AA16E-BCB9-46A5-AFF2-1ACFF52A7F1D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F1AF63-458C-452C-8577-DF709B9BB716}" type="pres">
      <dgm:prSet presAssocID="{C4457344-A196-4B3A-A409-47C6E6DDAC0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76DD24-9AB8-49F3-886A-585489D69EEE}" type="pres">
      <dgm:prSet presAssocID="{C4457344-A196-4B3A-A409-47C6E6DDAC00}" presName="dummyMaxCanvas" presStyleCnt="0">
        <dgm:presLayoutVars/>
      </dgm:prSet>
      <dgm:spPr/>
    </dgm:pt>
    <dgm:pt modelId="{1FA0F40B-46BB-4418-B0F0-3F2670CCB760}" type="pres">
      <dgm:prSet presAssocID="{C4457344-A196-4B3A-A409-47C6E6DDAC00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7E6011-D8D6-44F8-95A9-8F1F365999F4}" type="pres">
      <dgm:prSet presAssocID="{C4457344-A196-4B3A-A409-47C6E6DDAC00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6CC1D1-8980-465F-B809-E0B33C093CBA}" type="pres">
      <dgm:prSet presAssocID="{C4457344-A196-4B3A-A409-47C6E6DDAC00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736BE4-2FD3-4E3A-AB29-9EC0A7238F11}" type="pres">
      <dgm:prSet presAssocID="{C4457344-A196-4B3A-A409-47C6E6DDAC00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FFEA00-C672-4935-983D-8CD83112C6EE}" type="pres">
      <dgm:prSet presAssocID="{C4457344-A196-4B3A-A409-47C6E6DDAC00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727D3F-A6A9-4AB2-9D7E-30D7D11594BB}" type="pres">
      <dgm:prSet presAssocID="{C4457344-A196-4B3A-A409-47C6E6DDAC00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2333D3-9146-4A26-B934-0C4A1EDB0DF4}" type="pres">
      <dgm:prSet presAssocID="{C4457344-A196-4B3A-A409-47C6E6DDAC00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6D2EF5-D8E1-47EB-BF1E-B02EB276B15C}" type="pres">
      <dgm:prSet presAssocID="{C4457344-A196-4B3A-A409-47C6E6DDAC00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5349A6-EFEC-43CC-8717-7DE700B72A4B}" type="pres">
      <dgm:prSet presAssocID="{C4457344-A196-4B3A-A409-47C6E6DDAC00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485C12-9199-4866-9497-6D6FA0D3F093}" type="pres">
      <dgm:prSet presAssocID="{C4457344-A196-4B3A-A409-47C6E6DDAC00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8760C0-5902-4152-BE31-0C2E595A72CE}" type="pres">
      <dgm:prSet presAssocID="{C4457344-A196-4B3A-A409-47C6E6DDAC00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141A55-59EC-467B-9694-A9D37C97BC7B}" type="pres">
      <dgm:prSet presAssocID="{C4457344-A196-4B3A-A409-47C6E6DDAC00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5CFD72-25A3-4B97-9B2C-02764B5467DD}" type="pres">
      <dgm:prSet presAssocID="{C4457344-A196-4B3A-A409-47C6E6DDAC00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345213-802C-4EA0-8E88-5F13B2DD71B8}" type="pres">
      <dgm:prSet presAssocID="{C4457344-A196-4B3A-A409-47C6E6DDAC00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CAEF951-A0A3-4772-BA7C-8D804170BFB4}" srcId="{C4457344-A196-4B3A-A409-47C6E6DDAC00}" destId="{D51006AD-9F9A-4482-8E9D-D1803B4DF6BF}" srcOrd="4" destOrd="0" parTransId="{8E3460B5-FF02-42DE-9857-99859B301F2F}" sibTransId="{3D26DFA7-1E00-4836-B2AD-0C2ACD64736A}"/>
    <dgm:cxn modelId="{13CA615A-9D3B-47CC-96AB-8CBA45A0AA51}" type="presOf" srcId="{587B6277-AF0D-49A5-9FC4-7F821C15C9D8}" destId="{1F727D3F-A6A9-4AB2-9D7E-30D7D11594BB}" srcOrd="0" destOrd="0" presId="urn:microsoft.com/office/officeart/2005/8/layout/vProcess5"/>
    <dgm:cxn modelId="{4A5545A0-ACCE-4945-B4E7-C21B94EE5579}" srcId="{C4457344-A196-4B3A-A409-47C6E6DDAC00}" destId="{6DD3148A-6365-4CFD-92DD-3C1F23C69AD2}" srcOrd="5" destOrd="0" parTransId="{2DDBFA6D-5DDA-4AB4-85BF-9A1415F42E46}" sibTransId="{19BD67CE-5DFD-4E20-ACD9-C905C7B560D6}"/>
    <dgm:cxn modelId="{87B0853C-79DD-48F4-805A-CD91E57B31E5}" srcId="{C4457344-A196-4B3A-A409-47C6E6DDAC00}" destId="{3B154CAB-3803-4AE5-969E-83ECE4F94902}" srcOrd="15" destOrd="0" parTransId="{67BE4CE5-DD8D-4DA8-B084-5DAED4CC2F5B}" sibTransId="{2FF88217-19CB-46AC-A3C2-80EA2566364E}"/>
    <dgm:cxn modelId="{0E2CA9B2-2320-4CB6-87BD-251CA2656340}" type="presOf" srcId="{DD6BAEFB-470F-461A-8A83-9B651C6C94FB}" destId="{6B141A55-59EC-467B-9694-A9D37C97BC7B}" srcOrd="1" destOrd="0" presId="urn:microsoft.com/office/officeart/2005/8/layout/vProcess5"/>
    <dgm:cxn modelId="{52D6DF53-F177-4F68-802A-D643B389692A}" srcId="{C4457344-A196-4B3A-A409-47C6E6DDAC00}" destId="{DD6BAEFB-470F-461A-8A83-9B651C6C94FB}" srcOrd="2" destOrd="0" parTransId="{1841805A-B549-4951-B9FE-125B5C8CE212}" sibTransId="{4E7A2622-5DA3-4915-8A80-509797F0F07C}"/>
    <dgm:cxn modelId="{5B3006E8-C5EE-41DA-AFC8-6D76C98A6564}" type="presOf" srcId="{D51006AD-9F9A-4482-8E9D-D1803B4DF6BF}" destId="{65FFEA00-C672-4935-983D-8CD83112C6EE}" srcOrd="0" destOrd="0" presId="urn:microsoft.com/office/officeart/2005/8/layout/vProcess5"/>
    <dgm:cxn modelId="{2768C695-6DA1-439E-AB00-4E4F684ACE05}" type="presOf" srcId="{872408F9-4A11-457F-A374-96CAFDF2656F}" destId="{AB736BE4-2FD3-4E3A-AB29-9EC0A7238F11}" srcOrd="0" destOrd="0" presId="urn:microsoft.com/office/officeart/2005/8/layout/vProcess5"/>
    <dgm:cxn modelId="{BF437760-B5DD-4281-94F6-381A1AD395F7}" srcId="{C4457344-A196-4B3A-A409-47C6E6DDAC00}" destId="{87255685-286C-4531-8EEE-80D8AB731BE8}" srcOrd="9" destOrd="0" parTransId="{18AA2C24-72CA-4AB5-ACD6-F5FBD68D26A2}" sibTransId="{60564B56-F084-4576-95C3-73F1BBDE4662}"/>
    <dgm:cxn modelId="{D6C008FA-63D4-4578-8CB0-D35CEDD97683}" srcId="{C4457344-A196-4B3A-A409-47C6E6DDAC00}" destId="{792B0421-E5BE-4655-8F88-A0739BDA5400}" srcOrd="14" destOrd="0" parTransId="{CE417821-078C-4831-816A-989DA3F21548}" sibTransId="{3B947184-976D-4740-871C-AFE4771A1049}"/>
    <dgm:cxn modelId="{2042DDFA-6913-4DE1-B51A-911559A4DF38}" type="presOf" srcId="{45328B6B-7B2B-40DA-9581-9AB04345AAA6}" destId="{E88760C0-5902-4152-BE31-0C2E595A72CE}" srcOrd="1" destOrd="0" presId="urn:microsoft.com/office/officeart/2005/8/layout/vProcess5"/>
    <dgm:cxn modelId="{27ACFE1B-C35C-4CEB-AC5C-370EB30CE7B0}" type="presOf" srcId="{9BF1D3B9-7B31-4C4B-A23B-B518E96E65A4}" destId="{E15349A6-EFEC-43CC-8717-7DE700B72A4B}" srcOrd="0" destOrd="0" presId="urn:microsoft.com/office/officeart/2005/8/layout/vProcess5"/>
    <dgm:cxn modelId="{60E4C9FF-BBA5-456F-8E8E-28A127AAE3C8}" type="presOf" srcId="{CFC7D612-CC59-4D3E-9C5C-18B46296151C}" destId="{5B485C12-9199-4866-9497-6D6FA0D3F093}" srcOrd="1" destOrd="0" presId="urn:microsoft.com/office/officeart/2005/8/layout/vProcess5"/>
    <dgm:cxn modelId="{34D7548B-129E-46FA-88C0-EE9BCDA189E5}" srcId="{C4457344-A196-4B3A-A409-47C6E6DDAC00}" destId="{686158F7-8416-49FC-A26A-DE3D160F0D7C}" srcOrd="11" destOrd="0" parTransId="{DD03E73A-3D6F-4B65-A009-3F0DD2E0DEFE}" sibTransId="{E8CE13F0-D179-4252-9313-EBA4B44B5929}"/>
    <dgm:cxn modelId="{46F85676-57DF-4141-9B54-E180C8C375B9}" type="presOf" srcId="{D51006AD-9F9A-4482-8E9D-D1803B4DF6BF}" destId="{45345213-802C-4EA0-8E88-5F13B2DD71B8}" srcOrd="1" destOrd="0" presId="urn:microsoft.com/office/officeart/2005/8/layout/vProcess5"/>
    <dgm:cxn modelId="{6BC3F258-8877-45AD-94E2-43088DAB8F19}" srcId="{C4457344-A196-4B3A-A409-47C6E6DDAC00}" destId="{19C9E0DD-55CC-4A9F-A99F-C2D5C92B4C71}" srcOrd="10" destOrd="0" parTransId="{6AE8BF28-DFA6-4713-ABED-E0EC6AE2D21D}" sibTransId="{FDB00FCC-322B-4206-AAC7-3DA33152F63D}"/>
    <dgm:cxn modelId="{14477485-F707-4757-9FBF-DFC3A5E42DF1}" srcId="{C4457344-A196-4B3A-A409-47C6E6DDAC00}" destId="{2E8BAAC9-9DB4-4A89-BDCD-0B568062BF23}" srcOrd="17" destOrd="0" parTransId="{202DFC61-D800-4C02-A403-354FF0A4C3E9}" sibTransId="{225D3763-8D6F-4810-B0C0-40E1B0106677}"/>
    <dgm:cxn modelId="{678EF3E2-28DC-4FB4-A9FE-91AC7F1CB32F}" srcId="{C4457344-A196-4B3A-A409-47C6E6DDAC00}" destId="{C07739B4-ED2C-4E91-A48C-54BEB6A16FBF}" srcOrd="8" destOrd="0" parTransId="{D40A8FA4-4DBB-4806-B3F1-F982B4E61729}" sibTransId="{8E817E04-0B1D-45F6-976F-5E46621DCDAD}"/>
    <dgm:cxn modelId="{FE3A4270-2E01-43F3-B1BF-0926766312F8}" type="presOf" srcId="{DD6BAEFB-470F-461A-8A83-9B651C6C94FB}" destId="{B16CC1D1-8980-465F-B809-E0B33C093CBA}" srcOrd="0" destOrd="0" presId="urn:microsoft.com/office/officeart/2005/8/layout/vProcess5"/>
    <dgm:cxn modelId="{6A281C12-A8F6-4706-BDD7-4E04C94F5C64}" type="presOf" srcId="{CFC7D612-CC59-4D3E-9C5C-18B46296151C}" destId="{1FA0F40B-46BB-4418-B0F0-3F2670CCB760}" srcOrd="0" destOrd="0" presId="urn:microsoft.com/office/officeart/2005/8/layout/vProcess5"/>
    <dgm:cxn modelId="{48A29FFB-9B48-479F-B4A7-FA4584A8096C}" srcId="{C4457344-A196-4B3A-A409-47C6E6DDAC00}" destId="{872408F9-4A11-457F-A374-96CAFDF2656F}" srcOrd="3" destOrd="0" parTransId="{53EF360E-772A-47DC-A685-C1F95EE0F498}" sibTransId="{9BF1D3B9-7B31-4C4B-A23B-B518E96E65A4}"/>
    <dgm:cxn modelId="{055719B9-AECE-4E20-BE11-703B608CBC08}" srcId="{C4457344-A196-4B3A-A409-47C6E6DDAC00}" destId="{45328B6B-7B2B-40DA-9581-9AB04345AAA6}" srcOrd="1" destOrd="0" parTransId="{0A94DF94-5EBB-4E2A-B3C4-85DABFE7B693}" sibTransId="{632A8E11-864D-4007-9A96-4D49D6DF3D50}"/>
    <dgm:cxn modelId="{6E2FEF42-098B-4763-BE99-57F0B5E3B174}" type="presOf" srcId="{C4457344-A196-4B3A-A409-47C6E6DDAC00}" destId="{EBF1AF63-458C-452C-8577-DF709B9BB716}" srcOrd="0" destOrd="0" presId="urn:microsoft.com/office/officeart/2005/8/layout/vProcess5"/>
    <dgm:cxn modelId="{244DB0A3-C09D-4C08-8160-3D00E6B17FD0}" type="presOf" srcId="{4E7A2622-5DA3-4915-8A80-509797F0F07C}" destId="{C36D2EF5-D8E1-47EB-BF1E-B02EB276B15C}" srcOrd="0" destOrd="0" presId="urn:microsoft.com/office/officeart/2005/8/layout/vProcess5"/>
    <dgm:cxn modelId="{4E5AA16E-BCB9-46A5-AFF2-1ACFF52A7F1D}" srcId="{C4457344-A196-4B3A-A409-47C6E6DDAC00}" destId="{1156EDA3-7BBB-42F4-9EE5-3379FE0006FD}" srcOrd="6" destOrd="0" parTransId="{6D26555D-3192-499E-80FE-5F7C59A4A8F4}" sibTransId="{A9A02ED9-3756-410D-8AE9-7541E9AFCF9F}"/>
    <dgm:cxn modelId="{FE30552C-A676-48CB-AEEE-1325A787560B}" srcId="{C4457344-A196-4B3A-A409-47C6E6DDAC00}" destId="{BE2DDA0F-996C-49A6-9B4F-FB62E9E63C96}" srcOrd="12" destOrd="0" parTransId="{1F765109-E2B4-433C-80B9-21645B7FD2EA}" sibTransId="{2C7B8D57-F3DF-42D7-B527-CD68CBA6BA78}"/>
    <dgm:cxn modelId="{FA24E3F2-5F02-4C6C-B9B4-B1D79F8E5D4A}" type="presOf" srcId="{872408F9-4A11-457F-A374-96CAFDF2656F}" destId="{2B5CFD72-25A3-4B97-9B2C-02764B5467DD}" srcOrd="1" destOrd="0" presId="urn:microsoft.com/office/officeart/2005/8/layout/vProcess5"/>
    <dgm:cxn modelId="{31942B5E-A442-4934-AA10-FF67D7A8F1F2}" srcId="{C4457344-A196-4B3A-A409-47C6E6DDAC00}" destId="{CFC7D612-CC59-4D3E-9C5C-18B46296151C}" srcOrd="0" destOrd="0" parTransId="{9587FCC0-18A1-4F65-BBE7-CC9CA8A51D21}" sibTransId="{587B6277-AF0D-49A5-9FC4-7F821C15C9D8}"/>
    <dgm:cxn modelId="{D089249E-65FA-4778-A636-555AD06DDB37}" type="presOf" srcId="{632A8E11-864D-4007-9A96-4D49D6DF3D50}" destId="{4B2333D3-9146-4A26-B934-0C4A1EDB0DF4}" srcOrd="0" destOrd="0" presId="urn:microsoft.com/office/officeart/2005/8/layout/vProcess5"/>
    <dgm:cxn modelId="{8D893D3C-7EA6-4C81-A868-1407782196F9}" srcId="{C4457344-A196-4B3A-A409-47C6E6DDAC00}" destId="{B7E2F037-5F12-4043-843F-B5AED7C667B1}" srcOrd="16" destOrd="0" parTransId="{AF22E889-C55D-4125-9BF3-12EAF27C28B3}" sibTransId="{6921D1BE-C9AD-4CBA-9DDC-0F0C15B5C01A}"/>
    <dgm:cxn modelId="{A24AF46C-2FF6-451F-90D6-379510D83A65}" srcId="{C4457344-A196-4B3A-A409-47C6E6DDAC00}" destId="{81D05565-22D5-47DE-A0F6-6EAA0BF08E71}" srcOrd="13" destOrd="0" parTransId="{BFCBF9E0-62A4-4BDD-91AC-5C7395E5DC8C}" sibTransId="{DCD7FB06-A059-475C-BD29-3C67F946D519}"/>
    <dgm:cxn modelId="{E748DB1C-D049-45DD-9787-33963248FAAD}" type="presOf" srcId="{45328B6B-7B2B-40DA-9581-9AB04345AAA6}" destId="{447E6011-D8D6-44F8-95A9-8F1F365999F4}" srcOrd="0" destOrd="0" presId="urn:microsoft.com/office/officeart/2005/8/layout/vProcess5"/>
    <dgm:cxn modelId="{05879D41-18B2-4432-8CAB-E92577F1FF47}" srcId="{C4457344-A196-4B3A-A409-47C6E6DDAC00}" destId="{EFE314E4-C816-4F70-A851-B3172448DCF6}" srcOrd="7" destOrd="0" parTransId="{0D535F0C-B318-4A87-96CC-9A5A137AA253}" sibTransId="{4E43B5C7-B397-4463-9B33-CD71A8807DB2}"/>
    <dgm:cxn modelId="{6BD5322A-E5BD-42B6-AD86-FBC5B291E5CB}" type="presParOf" srcId="{EBF1AF63-458C-452C-8577-DF709B9BB716}" destId="{8876DD24-9AB8-49F3-886A-585489D69EEE}" srcOrd="0" destOrd="0" presId="urn:microsoft.com/office/officeart/2005/8/layout/vProcess5"/>
    <dgm:cxn modelId="{6AF85D91-2CE8-4CE4-B036-3AEC8DC8AB66}" type="presParOf" srcId="{EBF1AF63-458C-452C-8577-DF709B9BB716}" destId="{1FA0F40B-46BB-4418-B0F0-3F2670CCB760}" srcOrd="1" destOrd="0" presId="urn:microsoft.com/office/officeart/2005/8/layout/vProcess5"/>
    <dgm:cxn modelId="{7258E8B5-EAC6-413C-942D-2F971A97A7CB}" type="presParOf" srcId="{EBF1AF63-458C-452C-8577-DF709B9BB716}" destId="{447E6011-D8D6-44F8-95A9-8F1F365999F4}" srcOrd="2" destOrd="0" presId="urn:microsoft.com/office/officeart/2005/8/layout/vProcess5"/>
    <dgm:cxn modelId="{B6510A94-7F61-4E47-8B8E-E102D55F5D68}" type="presParOf" srcId="{EBF1AF63-458C-452C-8577-DF709B9BB716}" destId="{B16CC1D1-8980-465F-B809-E0B33C093CBA}" srcOrd="3" destOrd="0" presId="urn:microsoft.com/office/officeart/2005/8/layout/vProcess5"/>
    <dgm:cxn modelId="{420FC611-80CC-4852-8D03-CC11734E2288}" type="presParOf" srcId="{EBF1AF63-458C-452C-8577-DF709B9BB716}" destId="{AB736BE4-2FD3-4E3A-AB29-9EC0A7238F11}" srcOrd="4" destOrd="0" presId="urn:microsoft.com/office/officeart/2005/8/layout/vProcess5"/>
    <dgm:cxn modelId="{9FDB0469-91C6-493A-96AC-C12F735D7CE6}" type="presParOf" srcId="{EBF1AF63-458C-452C-8577-DF709B9BB716}" destId="{65FFEA00-C672-4935-983D-8CD83112C6EE}" srcOrd="5" destOrd="0" presId="urn:microsoft.com/office/officeart/2005/8/layout/vProcess5"/>
    <dgm:cxn modelId="{3587A114-0046-4C7F-AAEE-FB63DF0F4707}" type="presParOf" srcId="{EBF1AF63-458C-452C-8577-DF709B9BB716}" destId="{1F727D3F-A6A9-4AB2-9D7E-30D7D11594BB}" srcOrd="6" destOrd="0" presId="urn:microsoft.com/office/officeart/2005/8/layout/vProcess5"/>
    <dgm:cxn modelId="{886E5140-7A56-43F0-ABA1-6A0AA4D17A4B}" type="presParOf" srcId="{EBF1AF63-458C-452C-8577-DF709B9BB716}" destId="{4B2333D3-9146-4A26-B934-0C4A1EDB0DF4}" srcOrd="7" destOrd="0" presId="urn:microsoft.com/office/officeart/2005/8/layout/vProcess5"/>
    <dgm:cxn modelId="{99EFF364-62A3-4F93-A85B-54207762A65A}" type="presParOf" srcId="{EBF1AF63-458C-452C-8577-DF709B9BB716}" destId="{C36D2EF5-D8E1-47EB-BF1E-B02EB276B15C}" srcOrd="8" destOrd="0" presId="urn:microsoft.com/office/officeart/2005/8/layout/vProcess5"/>
    <dgm:cxn modelId="{BDF90ABA-BAC7-4A7F-B8D0-B4EAB4AA9E43}" type="presParOf" srcId="{EBF1AF63-458C-452C-8577-DF709B9BB716}" destId="{E15349A6-EFEC-43CC-8717-7DE700B72A4B}" srcOrd="9" destOrd="0" presId="urn:microsoft.com/office/officeart/2005/8/layout/vProcess5"/>
    <dgm:cxn modelId="{3E1F41B9-5589-4E39-9286-CD96E92CFE4C}" type="presParOf" srcId="{EBF1AF63-458C-452C-8577-DF709B9BB716}" destId="{5B485C12-9199-4866-9497-6D6FA0D3F093}" srcOrd="10" destOrd="0" presId="urn:microsoft.com/office/officeart/2005/8/layout/vProcess5"/>
    <dgm:cxn modelId="{B65D78E5-A861-461B-8169-B1E85A81F142}" type="presParOf" srcId="{EBF1AF63-458C-452C-8577-DF709B9BB716}" destId="{E88760C0-5902-4152-BE31-0C2E595A72CE}" srcOrd="11" destOrd="0" presId="urn:microsoft.com/office/officeart/2005/8/layout/vProcess5"/>
    <dgm:cxn modelId="{936536A7-2E7B-4BB0-8EC5-DF9BC61F509B}" type="presParOf" srcId="{EBF1AF63-458C-452C-8577-DF709B9BB716}" destId="{6B141A55-59EC-467B-9694-A9D37C97BC7B}" srcOrd="12" destOrd="0" presId="urn:microsoft.com/office/officeart/2005/8/layout/vProcess5"/>
    <dgm:cxn modelId="{73E22102-6F10-40C3-8550-206E27BD10FC}" type="presParOf" srcId="{EBF1AF63-458C-452C-8577-DF709B9BB716}" destId="{2B5CFD72-25A3-4B97-9B2C-02764B5467DD}" srcOrd="13" destOrd="0" presId="urn:microsoft.com/office/officeart/2005/8/layout/vProcess5"/>
    <dgm:cxn modelId="{C299D86C-37CD-42F2-855B-A7748828EC3E}" type="presParOf" srcId="{EBF1AF63-458C-452C-8577-DF709B9BB716}" destId="{45345213-802C-4EA0-8E88-5F13B2DD71B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243600-9E1A-49E2-91F3-8B3EF9E7F8EC}">
      <dsp:nvSpPr>
        <dsp:cNvPr id="0" name=""/>
        <dsp:cNvSpPr/>
      </dsp:nvSpPr>
      <dsp:spPr>
        <a:xfrm>
          <a:off x="2704930" y="-47070"/>
          <a:ext cx="6782139" cy="6782139"/>
        </a:xfrm>
        <a:prstGeom prst="circularArrow">
          <a:avLst>
            <a:gd name="adj1" fmla="val 5544"/>
            <a:gd name="adj2" fmla="val 330680"/>
            <a:gd name="adj3" fmla="val 13721250"/>
            <a:gd name="adj4" fmla="val 17419330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568CDA-5E9D-46C6-A2E0-BA440C9A2C85}">
      <dsp:nvSpPr>
        <dsp:cNvPr id="0" name=""/>
        <dsp:cNvSpPr/>
      </dsp:nvSpPr>
      <dsp:spPr>
        <a:xfrm>
          <a:off x="4470796" y="405"/>
          <a:ext cx="3250406" cy="16252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Әңгіме – оқиғаны қарасөзбен баяндайтын шағын көркем шығарма жанры.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50132" y="79741"/>
        <a:ext cx="3091734" cy="1466531"/>
      </dsp:txXfrm>
    </dsp:sp>
    <dsp:sp modelId="{95E0DE3E-3229-4E07-8005-703AEF1E84E1}">
      <dsp:nvSpPr>
        <dsp:cNvPr id="0" name=""/>
        <dsp:cNvSpPr/>
      </dsp:nvSpPr>
      <dsp:spPr>
        <a:xfrm>
          <a:off x="7221414" y="1998846"/>
          <a:ext cx="3250406" cy="16252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Сюжет - адамдардың  әрекетiнен, қарым-қатынасынан туындайтын оқиғалар  бөлшегi. Композицияның әр элементi сюжет болып есептеледi. 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00750" y="2078182"/>
        <a:ext cx="3091734" cy="1466531"/>
      </dsp:txXfrm>
    </dsp:sp>
    <dsp:sp modelId="{BF3FFB09-F4BD-400F-96CE-C0894BDA3CCA}">
      <dsp:nvSpPr>
        <dsp:cNvPr id="0" name=""/>
        <dsp:cNvSpPr/>
      </dsp:nvSpPr>
      <dsp:spPr>
        <a:xfrm>
          <a:off x="6170772" y="5232391"/>
          <a:ext cx="3250406" cy="16252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Әңгіменің көлемі шағын, кейіпкерлер саны аз, сюжет ұйтқысын құрайтын оқиғаның басталуы, шарықтау шегі мен шешімі болады. 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50108" y="5311727"/>
        <a:ext cx="3091734" cy="1466531"/>
      </dsp:txXfrm>
    </dsp:sp>
    <dsp:sp modelId="{4F6A16E5-2A1E-4552-934A-D39B77336EE6}">
      <dsp:nvSpPr>
        <dsp:cNvPr id="0" name=""/>
        <dsp:cNvSpPr/>
      </dsp:nvSpPr>
      <dsp:spPr>
        <a:xfrm>
          <a:off x="2770821" y="5232391"/>
          <a:ext cx="3250406" cy="16252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Әңгіме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жанры аз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сурет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көп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жайды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аңғарта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білетін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айрықша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көркемдік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шеберлікті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талап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ru-RU" sz="20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50157" y="5311727"/>
        <a:ext cx="3091734" cy="1466531"/>
      </dsp:txXfrm>
    </dsp:sp>
    <dsp:sp modelId="{43C511C4-46C5-4E6E-88BE-69E63539E1A9}">
      <dsp:nvSpPr>
        <dsp:cNvPr id="0" name=""/>
        <dsp:cNvSpPr/>
      </dsp:nvSpPr>
      <dsp:spPr>
        <a:xfrm>
          <a:off x="1720179" y="1998846"/>
          <a:ext cx="3250406" cy="16252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 көбіне бірінші жақтан баяндалып, әңгімешінің оқиғаға тікелей қатыстылығын көрсетеді. </a:t>
          </a:r>
          <a:endParaRPr lang="ru-RU" sz="2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99515" y="2078182"/>
        <a:ext cx="3091734" cy="1466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0F40B-46BB-4418-B0F0-3F2670CCB760}">
      <dsp:nvSpPr>
        <dsp:cNvPr id="0" name=""/>
        <dsp:cNvSpPr/>
      </dsp:nvSpPr>
      <dsp:spPr>
        <a:xfrm>
          <a:off x="0" y="0"/>
          <a:ext cx="8641150" cy="97536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Оқиғаның</a:t>
          </a:r>
          <a:r>
            <a:rPr lang="ru-RU" sz="2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басталуы</a:t>
          </a:r>
          <a:r>
            <a:rPr lang="ru-RU" sz="2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Сейітқұлдың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арманы</a:t>
          </a:r>
          <a:endParaRPr lang="ru-RU" sz="2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567" y="28567"/>
        <a:ext cx="7474544" cy="918226"/>
      </dsp:txXfrm>
    </dsp:sp>
    <dsp:sp modelId="{447E6011-D8D6-44F8-95A9-8F1F365999F4}">
      <dsp:nvSpPr>
        <dsp:cNvPr id="0" name=""/>
        <dsp:cNvSpPr/>
      </dsp:nvSpPr>
      <dsp:spPr>
        <a:xfrm>
          <a:off x="645280" y="1110826"/>
          <a:ext cx="8641150" cy="975360"/>
        </a:xfrm>
        <a:prstGeom prst="roundRect">
          <a:avLst>
            <a:gd name="adj" fmla="val 1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800" b="1" i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Оқиғаның</a:t>
          </a:r>
          <a:r>
            <a:rPr lang="ru-RU" sz="2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дамуы</a:t>
          </a:r>
          <a:r>
            <a:rPr lang="ru-RU" sz="2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Сейітқұлдың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жайлы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қоныс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іздеуі</a:t>
          </a:r>
          <a:endParaRPr lang="ru-RU" sz="2800" b="0" i="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3847" y="1139393"/>
        <a:ext cx="7304752" cy="918226"/>
      </dsp:txXfrm>
    </dsp:sp>
    <dsp:sp modelId="{B16CC1D1-8980-465F-B809-E0B33C093CBA}">
      <dsp:nvSpPr>
        <dsp:cNvPr id="0" name=""/>
        <dsp:cNvSpPr/>
      </dsp:nvSpPr>
      <dsp:spPr>
        <a:xfrm>
          <a:off x="1290561" y="2221653"/>
          <a:ext cx="8641150" cy="975360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800" b="1" i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Оқиғаның</a:t>
          </a:r>
          <a:r>
            <a:rPr lang="ru-RU" sz="2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шиеленісуі</a:t>
          </a:r>
          <a:r>
            <a:rPr lang="ru-RU" sz="2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кәсіппен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айналысқан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ел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19128" y="2250220"/>
        <a:ext cx="7304752" cy="918226"/>
      </dsp:txXfrm>
    </dsp:sp>
    <dsp:sp modelId="{AB736BE4-2FD3-4E3A-AB29-9EC0A7238F11}">
      <dsp:nvSpPr>
        <dsp:cNvPr id="0" name=""/>
        <dsp:cNvSpPr/>
      </dsp:nvSpPr>
      <dsp:spPr>
        <a:xfrm>
          <a:off x="1935842" y="3332480"/>
          <a:ext cx="8641150" cy="975360"/>
        </a:xfrm>
        <a:prstGeom prst="roundRect">
          <a:avLst>
            <a:gd name="adj" fmla="val 1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800" b="1" i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Оқиғаның</a:t>
          </a:r>
          <a:r>
            <a:rPr lang="ru-RU" sz="2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шарықтау</a:t>
          </a:r>
          <a:r>
            <a:rPr lang="ru-RU" sz="2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шегі</a:t>
          </a:r>
          <a:r>
            <a:rPr lang="ru-RU" sz="28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Сейітқұл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ағасының</a:t>
          </a:r>
          <a:r>
            <a:rPr lang="ru-RU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тағдыры</a:t>
          </a:r>
          <a:endParaRPr lang="ru-RU" sz="2800" b="0" i="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64409" y="3361047"/>
        <a:ext cx="7304752" cy="918226"/>
      </dsp:txXfrm>
    </dsp:sp>
    <dsp:sp modelId="{65FFEA00-C672-4935-983D-8CD83112C6EE}">
      <dsp:nvSpPr>
        <dsp:cNvPr id="0" name=""/>
        <dsp:cNvSpPr/>
      </dsp:nvSpPr>
      <dsp:spPr>
        <a:xfrm>
          <a:off x="2581123" y="4443306"/>
          <a:ext cx="8641150" cy="975360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i="1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Оқиғаның шешімі: </a:t>
          </a:r>
          <a:r>
            <a:rPr lang="kk-KZ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Жұрт ағасы болған Сейітқұл</a:t>
          </a:r>
          <a:endParaRPr lang="ru-RU" sz="2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9690" y="4471873"/>
        <a:ext cx="7304752" cy="918226"/>
      </dsp:txXfrm>
    </dsp:sp>
    <dsp:sp modelId="{1F727D3F-A6A9-4AB2-9D7E-30D7D11594BB}">
      <dsp:nvSpPr>
        <dsp:cNvPr id="0" name=""/>
        <dsp:cNvSpPr/>
      </dsp:nvSpPr>
      <dsp:spPr>
        <a:xfrm>
          <a:off x="8007166" y="712554"/>
          <a:ext cx="633984" cy="633984"/>
        </a:xfrm>
        <a:prstGeom prst="downArrow">
          <a:avLst>
            <a:gd name="adj1" fmla="val 55000"/>
            <a:gd name="adj2" fmla="val 45000"/>
          </a:avLst>
        </a:prstGeom>
        <a:solidFill>
          <a:srgbClr val="FF0000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49812" y="712554"/>
        <a:ext cx="348692" cy="477073"/>
      </dsp:txXfrm>
    </dsp:sp>
    <dsp:sp modelId="{4B2333D3-9146-4A26-B934-0C4A1EDB0DF4}">
      <dsp:nvSpPr>
        <dsp:cNvPr id="0" name=""/>
        <dsp:cNvSpPr/>
      </dsp:nvSpPr>
      <dsp:spPr>
        <a:xfrm>
          <a:off x="8652447" y="1823381"/>
          <a:ext cx="633984" cy="633984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95093" y="1823381"/>
        <a:ext cx="348692" cy="477073"/>
      </dsp:txXfrm>
    </dsp:sp>
    <dsp:sp modelId="{C36D2EF5-D8E1-47EB-BF1E-B02EB276B15C}">
      <dsp:nvSpPr>
        <dsp:cNvPr id="0" name=""/>
        <dsp:cNvSpPr/>
      </dsp:nvSpPr>
      <dsp:spPr>
        <a:xfrm>
          <a:off x="9297728" y="2917952"/>
          <a:ext cx="633984" cy="633984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440374" y="2917952"/>
        <a:ext cx="348692" cy="477073"/>
      </dsp:txXfrm>
    </dsp:sp>
    <dsp:sp modelId="{E15349A6-EFEC-43CC-8717-7DE700B72A4B}">
      <dsp:nvSpPr>
        <dsp:cNvPr id="0" name=""/>
        <dsp:cNvSpPr/>
      </dsp:nvSpPr>
      <dsp:spPr>
        <a:xfrm>
          <a:off x="9943009" y="4039616"/>
          <a:ext cx="633984" cy="633984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 w="12700" cap="flat" cmpd="sng" algn="ctr">
          <a:solidFill>
            <a:schemeClr val="tx1">
              <a:lumMod val="95000"/>
              <a:lumOff val="5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085655" y="4039616"/>
        <a:ext cx="348692" cy="477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36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4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88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463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422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82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980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44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4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6FD5C-2E7A-4A80-A529-29C8AE35802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C2D82-1D4F-426B-8E52-359A3FB35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67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фон для презентации по литературе – Google Поиск in 2020 | Gold necklace,  Jewelry, Gol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2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745932" y="2001838"/>
            <a:ext cx="6096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400" b="1" i="0" dirty="0" err="1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Ыбырай</a:t>
            </a:r>
            <a:r>
              <a:rPr lang="ru-RU" sz="4400" b="1" i="0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0" dirty="0" err="1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Алтынсарин</a:t>
            </a:r>
            <a:r>
              <a:rPr lang="ru-RU" sz="4400" b="1" i="0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400" b="1" i="0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400" b="1" i="0" dirty="0" err="1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4400" b="1" i="0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0" dirty="0" err="1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4400" b="1" i="0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ctr"/>
            <a:r>
              <a:rPr lang="ru-RU" sz="4400" b="1" i="0" dirty="0" err="1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</a:t>
            </a:r>
            <a:endParaRPr lang="ru-RU" sz="4400" b="1" i="0" dirty="0" smtClean="0">
              <a:solidFill>
                <a:schemeClr val="accent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2" name="Picture 8" descr="Ыбырай Алтынсарин | Әдебиет портал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11" y="415409"/>
            <a:ext cx="4740054" cy="5840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408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108641" y="162962"/>
            <a:ext cx="3558011" cy="18740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Ыбырай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Ибраһим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Алтынсарин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ағартушы-ұстазы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ақын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қоғам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қайраткері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Овал 5"/>
          <p:cNvSpPr/>
          <p:nvPr/>
        </p:nvSpPr>
        <p:spPr>
          <a:xfrm>
            <a:off x="2516864" y="1376129"/>
            <a:ext cx="5069941" cy="247159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Ыбырай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1841 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айының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20-сында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Қостанай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Қостанай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ауданында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дүниеге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Үш-төрт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жасында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әкесі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Алтынсары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қайтыс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атасы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Балғожаның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қолында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өсіп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тәрбиеленеді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Овал 6"/>
          <p:cNvSpPr/>
          <p:nvPr/>
        </p:nvSpPr>
        <p:spPr>
          <a:xfrm>
            <a:off x="5839485" y="3078178"/>
            <a:ext cx="6209170" cy="360781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Ыбырай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Алтынсарин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шығармаларының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көбі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шағын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әңгіме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әдебиетіндегі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әңгіме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жанрының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қалыптасуына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ықпал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b="1" i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i="0" dirty="0">
              <a:solidFill>
                <a:schemeClr val="tx1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546351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120" y="158932"/>
            <a:ext cx="11733293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Ыбырай</a:t>
            </a:r>
            <a:r>
              <a:rPr lang="ru-RU" sz="2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әңгімелерінің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еңбекті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сүю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қадірлеу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шағын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әңгімелерінде</a:t>
            </a:r>
            <a:r>
              <a:rPr lang="ru-RU" sz="2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еңбекқор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болуға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өнер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үйренуге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кәсіптің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иесі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болуға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үндейді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Білгеннің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пайдасы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етсең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Талаптың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пайдасы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Шеше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бала», «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Өрмекші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құмырсқа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қарлығаш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Атымтай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жомарт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Әке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бала», «Бай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баласы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жарлы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баласы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Сейтқұл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әңгімелеріндегі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шағын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үлгі-өнеге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тырысады</a:t>
            </a:r>
            <a:r>
              <a:rPr lang="ru-RU" sz="2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книга прочитала smiley иллюстрация вектора. иллюстрации насчитывающей книга  - 13911249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32" b="8919"/>
          <a:stretch/>
        </p:blipFill>
        <p:spPr bwMode="auto">
          <a:xfrm>
            <a:off x="3567896" y="3150605"/>
            <a:ext cx="4977740" cy="3612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96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3544152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2410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6158" y="619976"/>
            <a:ext cx="1164577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Ыбырайдың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әңгімесінің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сюжетінде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Сейітқұлдың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елі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аянбай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еткені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баяндалады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елінің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жақсарту</a:t>
            </a:r>
            <a:r>
              <a:rPr lang="ru-RU" sz="2800" b="1" i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мақсатымен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қайғы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бабамыз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біраз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аралаған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арық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семіз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атын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қамшылап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біраз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шарлаған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Диқан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бабамыз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бармағы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майысқан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шебер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сөзге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шешен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Ел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аузында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айтыпты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кәсіпшілікке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қанатты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сақталған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Ексең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егін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ішерсің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жауған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жаңбырдан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желіп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Өзен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жағалағанның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өзегі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талмас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Тамыр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тартқан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тарықпас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қалтқысыз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қағидадай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қабылдап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мақалға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айналдырған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i="0" dirty="0">
              <a:solidFill>
                <a:schemeClr val="tx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739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931" y="351246"/>
            <a:ext cx="1161559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отыз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үйлі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тобырымен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тегіс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аттаныс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барымтасы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2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1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отыз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кедейді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қалайынша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етсем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байытып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қосамын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?»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ойға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қалды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етуге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мал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барымтамен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мал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алсам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күндерде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жау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бізден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қуып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ақырында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бұрынғылардың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кетуінше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жортуыл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басы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қалса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бәрін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шамалап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ақыр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қиялға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түсіп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әуелі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еткендей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іздеді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кезіп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ақырында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Торғай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төресіндегі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Қабырға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өзен-судың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тоқтады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жақта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Үргеніш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Қоқаннан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жақта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қалмақтан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шетірек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жаманшылық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ыпшақ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руға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жақынырақ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ұнатып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қайтқан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қысты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жаздың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кедейлерді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жалаңаш-жалпы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көшіріп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Қабырға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Сейітқұлдың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ағасы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ұрлық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барымтаны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әдет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еткен</a:t>
            </a:r>
            <a:r>
              <a:rPr lang="ru-RU" sz="2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інісінің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айтқан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ақылына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болмай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үш-төрт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үймен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жалғыз-ақ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көшпей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ескі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жағында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қалды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Қабырғаның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қолына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кетпен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отыз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үйлі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кедейіне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кетпен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беріп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тегістеп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егін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егуге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кірісті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жағында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көрген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үлгісімен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судан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арық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егінге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жіберді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Егіні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піскен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жыйып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артығын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төңірегіндегі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көшпелі</a:t>
            </a:r>
            <a:r>
              <a:rPr lang="ru-RU" sz="2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елге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мал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еткен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жеріне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орныққан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егінді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жылдан-жылға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күшейтіп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арық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басына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шығыр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суды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шығырмен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айдап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астықтың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күнде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бидай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тары,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арпа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егеді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артығын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төңіректегі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елге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малға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айырбас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етумен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бұлардың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малдары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көбейіп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бай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Сейітқұлдың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жыйылған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халқы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адалдары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көбейді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ел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жыйылып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ағасы</a:t>
            </a:r>
            <a:r>
              <a:rPr lang="ru-RU" sz="21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100" b="1" i="0" dirty="0" smtClean="0">
              <a:solidFill>
                <a:schemeClr val="tx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673" y="-63374"/>
            <a:ext cx="118721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28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</a:t>
            </a:r>
            <a:endParaRPr lang="ru-RU" sz="2800" b="1" i="0" dirty="0" smtClean="0">
              <a:solidFill>
                <a:schemeClr val="tx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99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Лента лицом вверх 5"/>
          <p:cNvSpPr/>
          <p:nvPr/>
        </p:nvSpPr>
        <p:spPr>
          <a:xfrm>
            <a:off x="153908" y="1195057"/>
            <a:ext cx="11914361" cy="5513561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1516" y="271604"/>
            <a:ext cx="92254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 МАРЖАН</a:t>
            </a:r>
            <a:endParaRPr lang="ru-RU" sz="5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22622" y="1321806"/>
            <a:ext cx="5522614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1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Тобыр</a:t>
            </a:r>
            <a:r>
              <a:rPr lang="kk-KZ" sz="21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белгілі бір мақсатпен жиналған халық, топтасқан топ. </a:t>
            </a:r>
          </a:p>
          <a:p>
            <a:r>
              <a:rPr lang="kk-KZ" sz="21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Барымта</a:t>
            </a:r>
            <a:r>
              <a:rPr lang="kk-KZ" sz="21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көне сөз. Жауласқан екі рудың бірінің – бірі мал – мүлкін күшпен тартып алуы, кек қайтару. </a:t>
            </a:r>
          </a:p>
          <a:p>
            <a:r>
              <a:rPr lang="kk-KZ" sz="21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Кетпен</a:t>
            </a:r>
            <a:r>
              <a:rPr lang="kk-KZ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арық қазуға, жер өңдеуге арналған құрал. </a:t>
            </a:r>
          </a:p>
          <a:p>
            <a:r>
              <a:rPr lang="kk-KZ" sz="21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Шығыр</a:t>
            </a:r>
            <a:r>
              <a:rPr lang="kk-KZ" sz="21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көне сөз. Құдықтан су тартып шығаруға арналған жүк көтергіш құрал. </a:t>
            </a:r>
          </a:p>
          <a:p>
            <a:r>
              <a:rPr lang="kk-KZ" sz="21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Шым</a:t>
            </a:r>
            <a:r>
              <a:rPr lang="kk-KZ" sz="21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бұл жерде: жерден ойып алынған шым кесегі, яғни саз. </a:t>
            </a:r>
          </a:p>
          <a:p>
            <a:r>
              <a:rPr lang="kk-KZ" sz="21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Жабағы</a:t>
            </a:r>
            <a:r>
              <a:rPr lang="kk-KZ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бұл жерде: түйе мен қойдың ұйысқан түрі.</a:t>
            </a:r>
            <a:endParaRPr lang="ru-RU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994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5705" y="311010"/>
            <a:ext cx="111092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36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Сейітқұл</a:t>
            </a:r>
            <a:r>
              <a:rPr lang="ru-RU" sz="36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6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әңгімесінің</a:t>
            </a:r>
            <a:r>
              <a:rPr lang="ru-RU" sz="36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сюжеттік</a:t>
            </a:r>
            <a:r>
              <a:rPr lang="ru-RU" sz="36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0" dirty="0" err="1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endParaRPr lang="ru-RU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12053151"/>
              </p:ext>
            </p:extLst>
          </p:nvPr>
        </p:nvGraphicFramePr>
        <p:xfrm>
          <a:off x="524468" y="1181393"/>
          <a:ext cx="1122227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6800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697</Words>
  <Application>Microsoft Office PowerPoint</Application>
  <PresentationFormat>Широкоэкранный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12</cp:revision>
  <dcterms:created xsi:type="dcterms:W3CDTF">2020-11-16T13:04:40Z</dcterms:created>
  <dcterms:modified xsi:type="dcterms:W3CDTF">2020-11-17T04:55:47Z</dcterms:modified>
</cp:coreProperties>
</file>