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389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358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61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889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60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16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29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191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03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427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57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D21CC-E6BF-49E6-9400-CC2F2B4D954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64C42-5A08-4308-9668-2C519132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07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8694" y="-13111"/>
            <a:ext cx="11797871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Кеңейтілген </a:t>
            </a: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сабағы          </a:t>
            </a: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Шамалар арасындағы байланыстар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Шама- ұзындықты, массаны, уақытты білдіретін ұғым. 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Шамалар арасындағы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байланыстар- қандай да бір өлшемнің ірі бірліктерін ұсақ бірліктермен өрнектеу. </a:t>
            </a:r>
            <a:endPara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8911" y="1987437"/>
          <a:ext cx="11414178" cy="438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7089">
                  <a:extLst>
                    <a:ext uri="{9D8B030D-6E8A-4147-A177-3AD203B41FA5}">
                      <a16:colId xmlns:a16="http://schemas.microsoft.com/office/drawing/2014/main" val="2104076368"/>
                    </a:ext>
                  </a:extLst>
                </a:gridCol>
                <a:gridCol w="5707089">
                  <a:extLst>
                    <a:ext uri="{9D8B030D-6E8A-4147-A177-3AD203B41FA5}">
                      <a16:colId xmlns:a16="http://schemas.microsoft.com/office/drawing/2014/main" val="2174634066"/>
                    </a:ext>
                  </a:extLst>
                </a:gridCol>
              </a:tblGrid>
              <a:tr h="44966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Шамалар 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Шамалар арасындағы байланыс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201508"/>
                  </a:ext>
                </a:extLst>
              </a:tr>
              <a:tr h="1146432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Ұзындық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миллиметр (мм), сантиметр (см), дециметр (дм), метр (м), километр (км).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1см 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мм         1м = </a:t>
                      </a:r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100см         </a:t>
                      </a:r>
                    </a:p>
                    <a:p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1м = 10дм           1км= 1000м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25591"/>
                  </a:ext>
                </a:extLst>
              </a:tr>
              <a:tr h="1169116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Масса</a:t>
                      </a:r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грамм (г), килограмм (кг), центнер (ц), тонна (т)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1кг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1000г     1ц =  100кг     </a:t>
                      </a:r>
                    </a:p>
                    <a:p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1т = 1000кг     1т = 10ц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345017"/>
                  </a:ext>
                </a:extLst>
              </a:tr>
              <a:tr h="1169116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kk-KZ" sz="2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қыт</a:t>
                      </a:r>
                    </a:p>
                    <a:p>
                      <a:r>
                        <a:rPr lang="kk-KZ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секунд (с), минут (м), сағат (с), тәулік (тәул), ай (ай), жыл (ж), ғасыр (ғ).</a:t>
                      </a:r>
                      <a:r>
                        <a:rPr lang="kk-KZ" sz="24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1мин 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60с                1са</a:t>
                      </a:r>
                      <a:r>
                        <a:rPr lang="kk-KZ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60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</a:p>
                    <a:p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1тәул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24</a:t>
                      </a:r>
                      <a:r>
                        <a:rPr lang="kk-KZ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    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1ай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30, </a:t>
                      </a:r>
                      <a:r>
                        <a:rPr lang="kk-KZ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31тәул</a:t>
                      </a:r>
                    </a:p>
                    <a:p>
                      <a:r>
                        <a:rPr lang="kk-KZ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1жыл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12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            1</a:t>
                      </a:r>
                      <a:r>
                        <a:rPr lang="kk-KZ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ғас 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100</a:t>
                      </a:r>
                      <a:r>
                        <a:rPr lang="ru-RU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941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2145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154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1</cp:revision>
  <dcterms:created xsi:type="dcterms:W3CDTF">2020-12-19T05:46:54Z</dcterms:created>
  <dcterms:modified xsi:type="dcterms:W3CDTF">2020-12-19T05:48:08Z</dcterms:modified>
</cp:coreProperties>
</file>