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2636-6F20-4D98-961B-05AB3A2EAF6F}" type="datetimeFigureOut">
              <a:rPr lang="ru-RU" smtClean="0"/>
              <a:t>22.06.2017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267FB-090C-4BF9-825C-E19B41D381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2636-6F20-4D98-961B-05AB3A2EAF6F}" type="datetimeFigureOut">
              <a:rPr lang="ru-RU" smtClean="0"/>
              <a:t>22.06.2017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267FB-090C-4BF9-825C-E19B41D381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2636-6F20-4D98-961B-05AB3A2EAF6F}" type="datetimeFigureOut">
              <a:rPr lang="ru-RU" smtClean="0"/>
              <a:t>22.06.2017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267FB-090C-4BF9-825C-E19B41D381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2636-6F20-4D98-961B-05AB3A2EAF6F}" type="datetimeFigureOut">
              <a:rPr lang="ru-RU" smtClean="0"/>
              <a:t>22.06.2017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267FB-090C-4BF9-825C-E19B41D381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2636-6F20-4D98-961B-05AB3A2EAF6F}" type="datetimeFigureOut">
              <a:rPr lang="ru-RU" smtClean="0"/>
              <a:t>22.06.2017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267FB-090C-4BF9-825C-E19B41D381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2636-6F20-4D98-961B-05AB3A2EAF6F}" type="datetimeFigureOut">
              <a:rPr lang="ru-RU" smtClean="0"/>
              <a:t>22.06.2017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267FB-090C-4BF9-825C-E19B41D381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2636-6F20-4D98-961B-05AB3A2EAF6F}" type="datetimeFigureOut">
              <a:rPr lang="ru-RU" smtClean="0"/>
              <a:t>22.06.2017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267FB-090C-4BF9-825C-E19B41D381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2636-6F20-4D98-961B-05AB3A2EAF6F}" type="datetimeFigureOut">
              <a:rPr lang="ru-RU" smtClean="0"/>
              <a:t>22.06.2017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267FB-090C-4BF9-825C-E19B41D381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2636-6F20-4D98-961B-05AB3A2EAF6F}" type="datetimeFigureOut">
              <a:rPr lang="ru-RU" smtClean="0"/>
              <a:t>22.06.2017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267FB-090C-4BF9-825C-E19B41D381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2636-6F20-4D98-961B-05AB3A2EAF6F}" type="datetimeFigureOut">
              <a:rPr lang="ru-RU" smtClean="0"/>
              <a:t>22.06.2017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267FB-090C-4BF9-825C-E19B41D381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2636-6F20-4D98-961B-05AB3A2EAF6F}" type="datetimeFigureOut">
              <a:rPr lang="ru-RU" smtClean="0"/>
              <a:t>22.06.2017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267FB-090C-4BF9-825C-E19B41D381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95D2636-6F20-4D98-961B-05AB3A2EAF6F}" type="datetimeFigureOut">
              <a:rPr lang="ru-RU" smtClean="0"/>
              <a:t>22.06.2017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F9267FB-090C-4BF9-825C-E19B41D381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72400" cy="743396"/>
          </a:xfrm>
        </p:spPr>
        <p:txBody>
          <a:bodyPr>
            <a:normAutofit/>
          </a:bodyPr>
          <a:lstStyle/>
          <a:p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Бөлім: Ғылыми фантастика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196752"/>
            <a:ext cx="8208912" cy="1224136"/>
          </a:xfrm>
        </p:spPr>
        <p:txBody>
          <a:bodyPr>
            <a:noAutofit/>
          </a:bodyPr>
          <a:lstStyle/>
          <a:p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Тақырып:</a:t>
            </a: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Қиялдың технологияның қарыштап дамуына әсері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4812176"/>
              </p:ext>
            </p:extLst>
          </p:nvPr>
        </p:nvGraphicFramePr>
        <p:xfrm>
          <a:off x="971600" y="2852936"/>
          <a:ext cx="7408862" cy="165618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7408862"/>
              </a:tblGrid>
              <a:tr h="1656184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kk-KZ" sz="24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Сабақтың мақсаты: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kk-KZ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-О</a:t>
                      </a:r>
                      <a:r>
                        <a:rPr lang="kk-KZ" sz="24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kk-KZ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Мәтін бойынша проблемалық сұрақтар құрастыру</a:t>
                      </a:r>
                      <a:endParaRPr lang="kk-KZ" sz="2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1278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2564904"/>
            <a:ext cx="7948405" cy="3450696"/>
          </a:xfrm>
        </p:spPr>
        <p:txBody>
          <a:bodyPr>
            <a:noAutofit/>
          </a:bodyPr>
          <a:lstStyle/>
          <a:p>
            <a:pPr lvl="0"/>
            <a:r>
              <a:rPr lang="kk-KZ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Мәтінді түсінеді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Мәтіннің түпкі ойын, тірек сөздерді анықтай алады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 негізінде 1 жай, 1 күрделі сұрақ құрастыра алады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Қойылған сұрақтарды түсінеді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Сұрақтарға нақты әрі дұрыс жауап бере алады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z="360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Бағалау</a:t>
            </a:r>
            <a:r>
              <a:rPr lang="kk-KZ" dirty="0" smtClean="0"/>
              <a:t> </a:t>
            </a:r>
            <a:r>
              <a:rPr lang="kk-KZ" sz="36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критерийі:</a:t>
            </a:r>
            <a:endParaRPr lang="ru-RU" sz="36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471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Қызығушылықты ояту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2" descr="Картинки по запросу человечк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Картинки по запросу человечк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Картинки по запросу человечки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8" descr="Картинки по запросу человечки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10" descr="Картинки по запросу человечки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12" descr="Картинки по запросу человечки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14" descr="Картинки по запросу человечки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16" descr="Картинки по запросу человечки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AutoShape 18" descr="Картинки по запросу человечки"/>
          <p:cNvSpPr>
            <a:spLocks noChangeAspect="1" noChangeArrowheads="1"/>
          </p:cNvSpPr>
          <p:nvPr/>
        </p:nvSpPr>
        <p:spPr bwMode="auto">
          <a:xfrm>
            <a:off x="1374775" y="1074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AutoShape 20" descr="Картинки по запросу человечки"/>
          <p:cNvSpPr>
            <a:spLocks noChangeAspect="1" noChangeArrowheads="1"/>
          </p:cNvSpPr>
          <p:nvPr/>
        </p:nvSpPr>
        <p:spPr bwMode="auto">
          <a:xfrm>
            <a:off x="1527175" y="1227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AutoShape 22" descr="Картинки по запросу человечки"/>
          <p:cNvSpPr>
            <a:spLocks noChangeAspect="1" noChangeArrowheads="1"/>
          </p:cNvSpPr>
          <p:nvPr/>
        </p:nvSpPr>
        <p:spPr bwMode="auto">
          <a:xfrm>
            <a:off x="1679575" y="1379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Солнце 14"/>
          <p:cNvSpPr/>
          <p:nvPr/>
        </p:nvSpPr>
        <p:spPr>
          <a:xfrm>
            <a:off x="1069975" y="2238948"/>
            <a:ext cx="6820838" cy="4104456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2788206" y="3814122"/>
            <a:ext cx="33843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Жаһандық бәсекеге қабілеттілік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116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714408"/>
          </a:xfrm>
        </p:spPr>
        <p:txBody>
          <a:bodyPr>
            <a:normAutofit fontScale="90000"/>
          </a:bodyPr>
          <a:lstStyle/>
          <a:p>
            <a:r>
              <a:rPr lang="kk-KZ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Оқылым </a:t>
            </a:r>
            <a:r>
              <a:rPr lang="kk-KZ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алды </a:t>
            </a:r>
            <a:r>
              <a:rPr lang="kk-KZ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 descr="Картинки по запросу семинар сократа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24" r="57779"/>
          <a:stretch/>
        </p:blipFill>
        <p:spPr bwMode="auto">
          <a:xfrm>
            <a:off x="5508104" y="2924944"/>
            <a:ext cx="2664296" cy="345638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99592" y="3861048"/>
            <a:ext cx="41833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 Сократ курсы»   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2534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Оқылым 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тапсырмасы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utoShape 2" descr="Картинки по запросу человечки презентовать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91247" y="2421041"/>
            <a:ext cx="44038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k-K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«Сократ семинары»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Похожее изображ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3032700"/>
            <a:ext cx="4617972" cy="333526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6592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Оқылымнан 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кейінгі тапсырма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utoShape 2" descr="Картинки по запросу ыстық орындық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Картинки по запросу ыстық орындық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07975" y="2690336"/>
            <a:ext cx="836848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Шеңбер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жасап отырғанда өздеріңді қалай сезіндіңдер?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Неге кей сұрақтар нақты болмай жатты?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-Кім өзінің сұрақтарын қойып үлгермеді? Неге олай болды деп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ойлайсыңдар?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444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Кері байланыс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1" name="Рисунок 5" descr="http://s44.radikal.ru/i106/0811/29/831758b0039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3072389"/>
            <a:ext cx="2551141" cy="1892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Рисунок 4" descr="http://files.softicons.com/download/web-icons/keriyo-emoticons-icons-by-deleket/png/300x300/Sadnes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7100" y="2962662"/>
            <a:ext cx="2194530" cy="2112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Рисунок 3" descr="http://moi-petelki.ru/wp-content/uploads/2012/10/smaylik-s-voprosom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2852936"/>
            <a:ext cx="2304256" cy="2112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17910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83</TotalTime>
  <Words>103</Words>
  <Application>Microsoft Office PowerPoint</Application>
  <PresentationFormat>Экран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Волна</vt:lpstr>
      <vt:lpstr>Бөлім: Ғылыми фантастика</vt:lpstr>
      <vt:lpstr>Бағалау критерийі:</vt:lpstr>
      <vt:lpstr>Қызығушылықты ояту</vt:lpstr>
      <vt:lpstr> Оқылым алды тапсырма  </vt:lpstr>
      <vt:lpstr>Оқылым тапсырмасы</vt:lpstr>
      <vt:lpstr>Оқылымнан кейінгі тапсырма</vt:lpstr>
      <vt:lpstr>Кері байланыс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Бөлім: Ғылыми фантастика</dc:title>
  <dc:creator>Асел</dc:creator>
  <cp:lastModifiedBy>Асел</cp:lastModifiedBy>
  <cp:revision>9</cp:revision>
  <dcterms:created xsi:type="dcterms:W3CDTF">2017-04-17T03:52:37Z</dcterms:created>
  <dcterms:modified xsi:type="dcterms:W3CDTF">2017-06-22T11:20:14Z</dcterms:modified>
</cp:coreProperties>
</file>