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7" r:id="rId2"/>
    <p:sldId id="258" r:id="rId3"/>
    <p:sldId id="295" r:id="rId4"/>
    <p:sldId id="298" r:id="rId5"/>
    <p:sldId id="294" r:id="rId6"/>
    <p:sldId id="297" r:id="rId7"/>
    <p:sldId id="302" r:id="rId8"/>
    <p:sldId id="304" r:id="rId9"/>
    <p:sldId id="305" r:id="rId10"/>
    <p:sldId id="301" r:id="rId11"/>
    <p:sldId id="263" r:id="rId12"/>
    <p:sldId id="309" r:id="rId13"/>
    <p:sldId id="308" r:id="rId14"/>
    <p:sldId id="311" r:id="rId15"/>
    <p:sldId id="312" r:id="rId16"/>
    <p:sldId id="307" r:id="rId17"/>
    <p:sldId id="321" r:id="rId18"/>
    <p:sldId id="315" r:id="rId19"/>
    <p:sldId id="316" r:id="rId20"/>
    <p:sldId id="317" r:id="rId21"/>
    <p:sldId id="318" r:id="rId22"/>
    <p:sldId id="289" r:id="rId23"/>
    <p:sldId id="319" r:id="rId24"/>
    <p:sldId id="320" r:id="rId25"/>
    <p:sldId id="291" r:id="rId26"/>
    <p:sldId id="286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455" autoAdjust="0"/>
  </p:normalViewPr>
  <p:slideViewPr>
    <p:cSldViewPr>
      <p:cViewPr varScale="1">
        <p:scale>
          <a:sx n="69" d="100"/>
          <a:sy n="69" d="100"/>
        </p:scale>
        <p:origin x="-13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5E8F5A-FBCC-4810-AC24-A585DA7864F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7CF890-023D-4AD8-B84B-2D5DED7BDDBA}">
      <dgm:prSet phldrT="[Текст]"/>
      <dgm:spPr/>
      <dgm:t>
        <a:bodyPr/>
        <a:lstStyle/>
        <a:p>
          <a:r>
            <a:rPr lang="kk-KZ" dirty="0" smtClean="0"/>
            <a:t>І  ТОП</a:t>
          </a:r>
          <a:endParaRPr lang="ru-RU" dirty="0"/>
        </a:p>
      </dgm:t>
    </dgm:pt>
    <dgm:pt modelId="{194A7018-B8F7-4465-AFCC-B2474EF20F57}" type="parTrans" cxnId="{D6829BCF-5826-40FD-A781-5B20F2A39AF9}">
      <dgm:prSet/>
      <dgm:spPr/>
      <dgm:t>
        <a:bodyPr/>
        <a:lstStyle/>
        <a:p>
          <a:endParaRPr lang="ru-RU"/>
        </a:p>
      </dgm:t>
    </dgm:pt>
    <dgm:pt modelId="{5519E907-DDC2-4216-B8F0-6283B08A951A}" type="sibTrans" cxnId="{D6829BCF-5826-40FD-A781-5B20F2A39AF9}">
      <dgm:prSet/>
      <dgm:spPr/>
      <dgm:t>
        <a:bodyPr/>
        <a:lstStyle/>
        <a:p>
          <a:endParaRPr lang="ru-RU"/>
        </a:p>
      </dgm:t>
    </dgm:pt>
    <dgm:pt modelId="{5107973E-4283-4CDD-ADA6-52D46F01FFE2}">
      <dgm:prSet phldrT="[Текст]"/>
      <dgm:spPr>
        <a:solidFill>
          <a:srgbClr val="FFFF00"/>
        </a:solidFill>
      </dgm:spPr>
      <dgm:t>
        <a:bodyPr/>
        <a:lstStyle/>
        <a:p>
          <a:r>
            <a:rPr lang="kk-KZ" dirty="0" smtClean="0"/>
            <a:t>ІІ ТОП</a:t>
          </a:r>
          <a:endParaRPr lang="ru-RU" dirty="0"/>
        </a:p>
      </dgm:t>
    </dgm:pt>
    <dgm:pt modelId="{2912DD53-8E68-4EBA-A364-362AB6261DA7}" type="parTrans" cxnId="{62805157-7626-4EF7-BD35-756E70EC0E94}">
      <dgm:prSet/>
      <dgm:spPr/>
      <dgm:t>
        <a:bodyPr/>
        <a:lstStyle/>
        <a:p>
          <a:endParaRPr lang="ru-RU"/>
        </a:p>
      </dgm:t>
    </dgm:pt>
    <dgm:pt modelId="{AE772243-9514-4FDD-91BC-A898148BABF2}" type="sibTrans" cxnId="{62805157-7626-4EF7-BD35-756E70EC0E94}">
      <dgm:prSet/>
      <dgm:spPr/>
      <dgm:t>
        <a:bodyPr/>
        <a:lstStyle/>
        <a:p>
          <a:endParaRPr lang="ru-RU"/>
        </a:p>
      </dgm:t>
    </dgm:pt>
    <dgm:pt modelId="{76325EBC-FC5B-4921-985F-5317C506210A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kk-KZ" dirty="0" smtClean="0"/>
            <a:t>ІІІ ТОП</a:t>
          </a:r>
          <a:endParaRPr lang="ru-RU" dirty="0"/>
        </a:p>
      </dgm:t>
    </dgm:pt>
    <dgm:pt modelId="{ABA61396-EAFC-4876-B17F-FE2267A56EDB}" type="parTrans" cxnId="{C2B3D53C-0AF9-4537-8517-F405D34F2CFF}">
      <dgm:prSet/>
      <dgm:spPr/>
      <dgm:t>
        <a:bodyPr/>
        <a:lstStyle/>
        <a:p>
          <a:endParaRPr lang="ru-RU"/>
        </a:p>
      </dgm:t>
    </dgm:pt>
    <dgm:pt modelId="{9746597A-4089-472F-AEF8-55618BBCC465}" type="sibTrans" cxnId="{C2B3D53C-0AF9-4537-8517-F405D34F2CFF}">
      <dgm:prSet/>
      <dgm:spPr/>
      <dgm:t>
        <a:bodyPr/>
        <a:lstStyle/>
        <a:p>
          <a:endParaRPr lang="ru-RU"/>
        </a:p>
      </dgm:t>
    </dgm:pt>
    <dgm:pt modelId="{B9A85524-BAF6-4FDA-B8BD-59C9099C3890}">
      <dgm:prSet/>
      <dgm:spPr>
        <a:solidFill>
          <a:srgbClr val="7030A0"/>
        </a:solidFill>
      </dgm:spPr>
      <dgm:t>
        <a:bodyPr/>
        <a:lstStyle/>
        <a:p>
          <a:r>
            <a:rPr lang="en-US" dirty="0" smtClean="0"/>
            <a:t>IV </a:t>
          </a:r>
          <a:r>
            <a:rPr lang="kk-KZ" dirty="0" smtClean="0"/>
            <a:t>ТОП</a:t>
          </a:r>
          <a:endParaRPr lang="ru-RU" dirty="0"/>
        </a:p>
      </dgm:t>
    </dgm:pt>
    <dgm:pt modelId="{0A939400-E37C-4D68-AAEC-A44A8BC3FB83}" type="parTrans" cxnId="{4816C641-386D-4498-BA08-403D20A5B818}">
      <dgm:prSet/>
      <dgm:spPr/>
      <dgm:t>
        <a:bodyPr/>
        <a:lstStyle/>
        <a:p>
          <a:endParaRPr lang="ru-RU"/>
        </a:p>
      </dgm:t>
    </dgm:pt>
    <dgm:pt modelId="{01A7D954-E21B-4E80-8F70-53EA12509F01}" type="sibTrans" cxnId="{4816C641-386D-4498-BA08-403D20A5B818}">
      <dgm:prSet/>
      <dgm:spPr/>
      <dgm:t>
        <a:bodyPr/>
        <a:lstStyle/>
        <a:p>
          <a:endParaRPr lang="ru-RU"/>
        </a:p>
      </dgm:t>
    </dgm:pt>
    <dgm:pt modelId="{AA2A4B9A-BD64-48DC-8912-B2012D87F032}" type="pres">
      <dgm:prSet presAssocID="{045E8F5A-FBCC-4810-AC24-A585DA7864F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8D9756-A30A-4DEF-88E1-83D26C09ABFB}" type="pres">
      <dgm:prSet presAssocID="{257CF890-023D-4AD8-B84B-2D5DED7BDDBA}" presName="parentLin" presStyleCnt="0"/>
      <dgm:spPr/>
    </dgm:pt>
    <dgm:pt modelId="{FFF75DA9-274D-494E-9B43-8FC082676459}" type="pres">
      <dgm:prSet presAssocID="{257CF890-023D-4AD8-B84B-2D5DED7BDDB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0F60EA1-C3B9-4E22-8378-43A02FA2751D}" type="pres">
      <dgm:prSet presAssocID="{257CF890-023D-4AD8-B84B-2D5DED7BDDBA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D0D8F9-D20B-47E7-9622-8A6C8778D79C}" type="pres">
      <dgm:prSet presAssocID="{257CF890-023D-4AD8-B84B-2D5DED7BDDBA}" presName="negativeSpace" presStyleCnt="0"/>
      <dgm:spPr/>
    </dgm:pt>
    <dgm:pt modelId="{A5F70DA2-3DC3-4E94-925A-D6255224FBA3}" type="pres">
      <dgm:prSet presAssocID="{257CF890-023D-4AD8-B84B-2D5DED7BDDBA}" presName="childText" presStyleLbl="conFgAcc1" presStyleIdx="0" presStyleCnt="4" custLinFactNeighborX="2578" custLinFactNeighborY="3902">
        <dgm:presLayoutVars>
          <dgm:bulletEnabled val="1"/>
        </dgm:presLayoutVars>
      </dgm:prSet>
      <dgm:spPr/>
    </dgm:pt>
    <dgm:pt modelId="{775DF68F-D448-4368-AFBC-61467676F822}" type="pres">
      <dgm:prSet presAssocID="{5519E907-DDC2-4216-B8F0-6283B08A951A}" presName="spaceBetweenRectangles" presStyleCnt="0"/>
      <dgm:spPr/>
    </dgm:pt>
    <dgm:pt modelId="{4426F349-5A15-47A8-A8F7-403C02443C38}" type="pres">
      <dgm:prSet presAssocID="{5107973E-4283-4CDD-ADA6-52D46F01FFE2}" presName="parentLin" presStyleCnt="0"/>
      <dgm:spPr/>
    </dgm:pt>
    <dgm:pt modelId="{831EF5DE-CC5D-4B11-A4F1-328FFF1C9321}" type="pres">
      <dgm:prSet presAssocID="{5107973E-4283-4CDD-ADA6-52D46F01FFE2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8BE076E-3767-4AE5-8DB9-5E533525D13B}" type="pres">
      <dgm:prSet presAssocID="{5107973E-4283-4CDD-ADA6-52D46F01FFE2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68D5EC-4781-44E7-8D46-B667A3F3CDC7}" type="pres">
      <dgm:prSet presAssocID="{5107973E-4283-4CDD-ADA6-52D46F01FFE2}" presName="negativeSpace" presStyleCnt="0"/>
      <dgm:spPr/>
    </dgm:pt>
    <dgm:pt modelId="{567E4C1C-EF1B-40B3-9DE3-B4596F849F46}" type="pres">
      <dgm:prSet presAssocID="{5107973E-4283-4CDD-ADA6-52D46F01FFE2}" presName="childText" presStyleLbl="conFgAcc1" presStyleIdx="1" presStyleCnt="4">
        <dgm:presLayoutVars>
          <dgm:bulletEnabled val="1"/>
        </dgm:presLayoutVars>
      </dgm:prSet>
      <dgm:spPr/>
    </dgm:pt>
    <dgm:pt modelId="{612A660F-8354-4A1F-A5D1-D59D466945C3}" type="pres">
      <dgm:prSet presAssocID="{AE772243-9514-4FDD-91BC-A898148BABF2}" presName="spaceBetweenRectangles" presStyleCnt="0"/>
      <dgm:spPr/>
    </dgm:pt>
    <dgm:pt modelId="{FADCE537-080A-4E86-A703-3BBFF0F106D3}" type="pres">
      <dgm:prSet presAssocID="{76325EBC-FC5B-4921-985F-5317C506210A}" presName="parentLin" presStyleCnt="0"/>
      <dgm:spPr/>
    </dgm:pt>
    <dgm:pt modelId="{0F2C5BA0-128A-44A2-A47F-65D67B3F804E}" type="pres">
      <dgm:prSet presAssocID="{76325EBC-FC5B-4921-985F-5317C506210A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7286B833-B83E-48B7-8BDA-BAF93715A613}" type="pres">
      <dgm:prSet presAssocID="{76325EBC-FC5B-4921-985F-5317C506210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A5DCE3-EE49-4C82-9836-7655511244F5}" type="pres">
      <dgm:prSet presAssocID="{76325EBC-FC5B-4921-985F-5317C506210A}" presName="negativeSpace" presStyleCnt="0"/>
      <dgm:spPr/>
    </dgm:pt>
    <dgm:pt modelId="{AA281D80-B945-4FFB-8E55-4C8830C2A13B}" type="pres">
      <dgm:prSet presAssocID="{76325EBC-FC5B-4921-985F-5317C506210A}" presName="childText" presStyleLbl="conFgAcc1" presStyleIdx="2" presStyleCnt="4">
        <dgm:presLayoutVars>
          <dgm:bulletEnabled val="1"/>
        </dgm:presLayoutVars>
      </dgm:prSet>
      <dgm:spPr/>
    </dgm:pt>
    <dgm:pt modelId="{C9029D53-8294-4C9E-B03E-EE7354C898E8}" type="pres">
      <dgm:prSet presAssocID="{9746597A-4089-472F-AEF8-55618BBCC465}" presName="spaceBetweenRectangles" presStyleCnt="0"/>
      <dgm:spPr/>
    </dgm:pt>
    <dgm:pt modelId="{F3950571-9A41-4CE9-BBD6-0E4C035581C4}" type="pres">
      <dgm:prSet presAssocID="{B9A85524-BAF6-4FDA-B8BD-59C9099C3890}" presName="parentLin" presStyleCnt="0"/>
      <dgm:spPr/>
    </dgm:pt>
    <dgm:pt modelId="{0E2E363A-7229-4840-B51E-DD4238FF0D3A}" type="pres">
      <dgm:prSet presAssocID="{B9A85524-BAF6-4FDA-B8BD-59C9099C3890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03D76DB-CBD9-478D-8632-E972AD595847}" type="pres">
      <dgm:prSet presAssocID="{B9A85524-BAF6-4FDA-B8BD-59C9099C3890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E79DBE-3564-4979-B029-752AAB8F87ED}" type="pres">
      <dgm:prSet presAssocID="{B9A85524-BAF6-4FDA-B8BD-59C9099C3890}" presName="negativeSpace" presStyleCnt="0"/>
      <dgm:spPr/>
    </dgm:pt>
    <dgm:pt modelId="{2D8389FD-4570-4B45-86E4-39668FE60802}" type="pres">
      <dgm:prSet presAssocID="{B9A85524-BAF6-4FDA-B8BD-59C9099C3890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1575E3AB-CB6C-4DA0-8FBB-C731E250E4DA}" type="presOf" srcId="{257CF890-023D-4AD8-B84B-2D5DED7BDDBA}" destId="{C0F60EA1-C3B9-4E22-8378-43A02FA2751D}" srcOrd="1" destOrd="0" presId="urn:microsoft.com/office/officeart/2005/8/layout/list1"/>
    <dgm:cxn modelId="{C0995CBD-BCFD-4EC1-9912-0F831C168240}" type="presOf" srcId="{B9A85524-BAF6-4FDA-B8BD-59C9099C3890}" destId="{0E2E363A-7229-4840-B51E-DD4238FF0D3A}" srcOrd="0" destOrd="0" presId="urn:microsoft.com/office/officeart/2005/8/layout/list1"/>
    <dgm:cxn modelId="{43B5A39E-5685-4A1F-8E35-108BC6140090}" type="presOf" srcId="{5107973E-4283-4CDD-ADA6-52D46F01FFE2}" destId="{831EF5DE-CC5D-4B11-A4F1-328FFF1C9321}" srcOrd="0" destOrd="0" presId="urn:microsoft.com/office/officeart/2005/8/layout/list1"/>
    <dgm:cxn modelId="{5E4665AE-B64F-44C0-BAE2-673782D1AE30}" type="presOf" srcId="{257CF890-023D-4AD8-B84B-2D5DED7BDDBA}" destId="{FFF75DA9-274D-494E-9B43-8FC082676459}" srcOrd="0" destOrd="0" presId="urn:microsoft.com/office/officeart/2005/8/layout/list1"/>
    <dgm:cxn modelId="{62805157-7626-4EF7-BD35-756E70EC0E94}" srcId="{045E8F5A-FBCC-4810-AC24-A585DA7864F2}" destId="{5107973E-4283-4CDD-ADA6-52D46F01FFE2}" srcOrd="1" destOrd="0" parTransId="{2912DD53-8E68-4EBA-A364-362AB6261DA7}" sibTransId="{AE772243-9514-4FDD-91BC-A898148BABF2}"/>
    <dgm:cxn modelId="{41D58716-AAF7-42F2-B68B-E31059F3DC00}" type="presOf" srcId="{045E8F5A-FBCC-4810-AC24-A585DA7864F2}" destId="{AA2A4B9A-BD64-48DC-8912-B2012D87F032}" srcOrd="0" destOrd="0" presId="urn:microsoft.com/office/officeart/2005/8/layout/list1"/>
    <dgm:cxn modelId="{D6829BCF-5826-40FD-A781-5B20F2A39AF9}" srcId="{045E8F5A-FBCC-4810-AC24-A585DA7864F2}" destId="{257CF890-023D-4AD8-B84B-2D5DED7BDDBA}" srcOrd="0" destOrd="0" parTransId="{194A7018-B8F7-4465-AFCC-B2474EF20F57}" sibTransId="{5519E907-DDC2-4216-B8F0-6283B08A951A}"/>
    <dgm:cxn modelId="{677ECAC0-5E7D-4B58-8FED-BB1F06605C2D}" type="presOf" srcId="{76325EBC-FC5B-4921-985F-5317C506210A}" destId="{0F2C5BA0-128A-44A2-A47F-65D67B3F804E}" srcOrd="0" destOrd="0" presId="urn:microsoft.com/office/officeart/2005/8/layout/list1"/>
    <dgm:cxn modelId="{DB317B16-2888-4B17-95AA-AD9D52350EEA}" type="presOf" srcId="{76325EBC-FC5B-4921-985F-5317C506210A}" destId="{7286B833-B83E-48B7-8BDA-BAF93715A613}" srcOrd="1" destOrd="0" presId="urn:microsoft.com/office/officeart/2005/8/layout/list1"/>
    <dgm:cxn modelId="{4816C641-386D-4498-BA08-403D20A5B818}" srcId="{045E8F5A-FBCC-4810-AC24-A585DA7864F2}" destId="{B9A85524-BAF6-4FDA-B8BD-59C9099C3890}" srcOrd="3" destOrd="0" parTransId="{0A939400-E37C-4D68-AAEC-A44A8BC3FB83}" sibTransId="{01A7D954-E21B-4E80-8F70-53EA12509F01}"/>
    <dgm:cxn modelId="{C2B3D53C-0AF9-4537-8517-F405D34F2CFF}" srcId="{045E8F5A-FBCC-4810-AC24-A585DA7864F2}" destId="{76325EBC-FC5B-4921-985F-5317C506210A}" srcOrd="2" destOrd="0" parTransId="{ABA61396-EAFC-4876-B17F-FE2267A56EDB}" sibTransId="{9746597A-4089-472F-AEF8-55618BBCC465}"/>
    <dgm:cxn modelId="{BBB3B4B1-BDA2-4DB2-B22C-EAA552CCE7EA}" type="presOf" srcId="{B9A85524-BAF6-4FDA-B8BD-59C9099C3890}" destId="{703D76DB-CBD9-478D-8632-E972AD595847}" srcOrd="1" destOrd="0" presId="urn:microsoft.com/office/officeart/2005/8/layout/list1"/>
    <dgm:cxn modelId="{D6CD7F14-0273-435C-A48C-DB8181DDAD60}" type="presOf" srcId="{5107973E-4283-4CDD-ADA6-52D46F01FFE2}" destId="{A8BE076E-3767-4AE5-8DB9-5E533525D13B}" srcOrd="1" destOrd="0" presId="urn:microsoft.com/office/officeart/2005/8/layout/list1"/>
    <dgm:cxn modelId="{20B4E093-3661-4667-BA50-32CD3D8CA2BC}" type="presParOf" srcId="{AA2A4B9A-BD64-48DC-8912-B2012D87F032}" destId="{358D9756-A30A-4DEF-88E1-83D26C09ABFB}" srcOrd="0" destOrd="0" presId="urn:microsoft.com/office/officeart/2005/8/layout/list1"/>
    <dgm:cxn modelId="{61BDBB00-2338-4608-B789-AFD9059ED07E}" type="presParOf" srcId="{358D9756-A30A-4DEF-88E1-83D26C09ABFB}" destId="{FFF75DA9-274D-494E-9B43-8FC082676459}" srcOrd="0" destOrd="0" presId="urn:microsoft.com/office/officeart/2005/8/layout/list1"/>
    <dgm:cxn modelId="{B7E3A187-4345-4728-88B1-AF803B1395B6}" type="presParOf" srcId="{358D9756-A30A-4DEF-88E1-83D26C09ABFB}" destId="{C0F60EA1-C3B9-4E22-8378-43A02FA2751D}" srcOrd="1" destOrd="0" presId="urn:microsoft.com/office/officeart/2005/8/layout/list1"/>
    <dgm:cxn modelId="{70652516-AE62-4DC5-9567-060B85C31179}" type="presParOf" srcId="{AA2A4B9A-BD64-48DC-8912-B2012D87F032}" destId="{33D0D8F9-D20B-47E7-9622-8A6C8778D79C}" srcOrd="1" destOrd="0" presId="urn:microsoft.com/office/officeart/2005/8/layout/list1"/>
    <dgm:cxn modelId="{95470686-AB75-4DB6-A7D7-B780254CDB4F}" type="presParOf" srcId="{AA2A4B9A-BD64-48DC-8912-B2012D87F032}" destId="{A5F70DA2-3DC3-4E94-925A-D6255224FBA3}" srcOrd="2" destOrd="0" presId="urn:microsoft.com/office/officeart/2005/8/layout/list1"/>
    <dgm:cxn modelId="{A478D3D0-617A-4876-AF4A-29580BA96263}" type="presParOf" srcId="{AA2A4B9A-BD64-48DC-8912-B2012D87F032}" destId="{775DF68F-D448-4368-AFBC-61467676F822}" srcOrd="3" destOrd="0" presId="urn:microsoft.com/office/officeart/2005/8/layout/list1"/>
    <dgm:cxn modelId="{FEA84BA8-6EB6-439D-A03C-61F0A834F348}" type="presParOf" srcId="{AA2A4B9A-BD64-48DC-8912-B2012D87F032}" destId="{4426F349-5A15-47A8-A8F7-403C02443C38}" srcOrd="4" destOrd="0" presId="urn:microsoft.com/office/officeart/2005/8/layout/list1"/>
    <dgm:cxn modelId="{CAA428F9-5C18-43D2-974B-2B120B19B652}" type="presParOf" srcId="{4426F349-5A15-47A8-A8F7-403C02443C38}" destId="{831EF5DE-CC5D-4B11-A4F1-328FFF1C9321}" srcOrd="0" destOrd="0" presId="urn:microsoft.com/office/officeart/2005/8/layout/list1"/>
    <dgm:cxn modelId="{261AD176-DEE6-4E64-B906-A0E859AA76BD}" type="presParOf" srcId="{4426F349-5A15-47A8-A8F7-403C02443C38}" destId="{A8BE076E-3767-4AE5-8DB9-5E533525D13B}" srcOrd="1" destOrd="0" presId="urn:microsoft.com/office/officeart/2005/8/layout/list1"/>
    <dgm:cxn modelId="{1D858A45-2AE4-4521-9D35-4C3F80769AD5}" type="presParOf" srcId="{AA2A4B9A-BD64-48DC-8912-B2012D87F032}" destId="{3968D5EC-4781-44E7-8D46-B667A3F3CDC7}" srcOrd="5" destOrd="0" presId="urn:microsoft.com/office/officeart/2005/8/layout/list1"/>
    <dgm:cxn modelId="{B38E6CE0-024D-4DE9-B0D1-BD5329CABF49}" type="presParOf" srcId="{AA2A4B9A-BD64-48DC-8912-B2012D87F032}" destId="{567E4C1C-EF1B-40B3-9DE3-B4596F849F46}" srcOrd="6" destOrd="0" presId="urn:microsoft.com/office/officeart/2005/8/layout/list1"/>
    <dgm:cxn modelId="{0CC9CA91-737B-4765-8CFB-8DC4F11B3848}" type="presParOf" srcId="{AA2A4B9A-BD64-48DC-8912-B2012D87F032}" destId="{612A660F-8354-4A1F-A5D1-D59D466945C3}" srcOrd="7" destOrd="0" presId="urn:microsoft.com/office/officeart/2005/8/layout/list1"/>
    <dgm:cxn modelId="{AD20D9C7-926B-4953-8D4D-751D9885D805}" type="presParOf" srcId="{AA2A4B9A-BD64-48DC-8912-B2012D87F032}" destId="{FADCE537-080A-4E86-A703-3BBFF0F106D3}" srcOrd="8" destOrd="0" presId="urn:microsoft.com/office/officeart/2005/8/layout/list1"/>
    <dgm:cxn modelId="{AB90A79E-4106-4696-BF38-1873113D8852}" type="presParOf" srcId="{FADCE537-080A-4E86-A703-3BBFF0F106D3}" destId="{0F2C5BA0-128A-44A2-A47F-65D67B3F804E}" srcOrd="0" destOrd="0" presId="urn:microsoft.com/office/officeart/2005/8/layout/list1"/>
    <dgm:cxn modelId="{DDDCE19D-3842-4B33-A2ED-3CE5E9EE8850}" type="presParOf" srcId="{FADCE537-080A-4E86-A703-3BBFF0F106D3}" destId="{7286B833-B83E-48B7-8BDA-BAF93715A613}" srcOrd="1" destOrd="0" presId="urn:microsoft.com/office/officeart/2005/8/layout/list1"/>
    <dgm:cxn modelId="{980C72C3-3B99-41E4-AC33-AA2866050514}" type="presParOf" srcId="{AA2A4B9A-BD64-48DC-8912-B2012D87F032}" destId="{1AA5DCE3-EE49-4C82-9836-7655511244F5}" srcOrd="9" destOrd="0" presId="urn:microsoft.com/office/officeart/2005/8/layout/list1"/>
    <dgm:cxn modelId="{37FAAADE-7ACC-4C48-93BE-D594C3F8BE84}" type="presParOf" srcId="{AA2A4B9A-BD64-48DC-8912-B2012D87F032}" destId="{AA281D80-B945-4FFB-8E55-4C8830C2A13B}" srcOrd="10" destOrd="0" presId="urn:microsoft.com/office/officeart/2005/8/layout/list1"/>
    <dgm:cxn modelId="{7971AE64-DC06-462F-92AA-72797387148B}" type="presParOf" srcId="{AA2A4B9A-BD64-48DC-8912-B2012D87F032}" destId="{C9029D53-8294-4C9E-B03E-EE7354C898E8}" srcOrd="11" destOrd="0" presId="urn:microsoft.com/office/officeart/2005/8/layout/list1"/>
    <dgm:cxn modelId="{17612C61-B949-4C21-914D-1F78D036CB97}" type="presParOf" srcId="{AA2A4B9A-BD64-48DC-8912-B2012D87F032}" destId="{F3950571-9A41-4CE9-BBD6-0E4C035581C4}" srcOrd="12" destOrd="0" presId="urn:microsoft.com/office/officeart/2005/8/layout/list1"/>
    <dgm:cxn modelId="{BAFEF5C2-B0CA-489E-8978-EEB19F122796}" type="presParOf" srcId="{F3950571-9A41-4CE9-BBD6-0E4C035581C4}" destId="{0E2E363A-7229-4840-B51E-DD4238FF0D3A}" srcOrd="0" destOrd="0" presId="urn:microsoft.com/office/officeart/2005/8/layout/list1"/>
    <dgm:cxn modelId="{DE9E8A4C-14D6-44D7-BA5B-EADE8781635D}" type="presParOf" srcId="{F3950571-9A41-4CE9-BBD6-0E4C035581C4}" destId="{703D76DB-CBD9-478D-8632-E972AD595847}" srcOrd="1" destOrd="0" presId="urn:microsoft.com/office/officeart/2005/8/layout/list1"/>
    <dgm:cxn modelId="{CC5D5F22-B006-47CA-91D4-2EA5FB27F98D}" type="presParOf" srcId="{AA2A4B9A-BD64-48DC-8912-B2012D87F032}" destId="{B0E79DBE-3564-4979-B029-752AAB8F87ED}" srcOrd="13" destOrd="0" presId="urn:microsoft.com/office/officeart/2005/8/layout/list1"/>
    <dgm:cxn modelId="{E49D9AFD-BD7C-48FA-BF28-AF7A5676BCCF}" type="presParOf" srcId="{AA2A4B9A-BD64-48DC-8912-B2012D87F032}" destId="{2D8389FD-4570-4B45-86E4-39668FE60802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C40814A-C00C-4396-8B26-C2BAB4AA6F31}" type="doc">
      <dgm:prSet loTypeId="urn:microsoft.com/office/officeart/2005/8/layout/venn1" loCatId="relationship" qsTypeId="urn:microsoft.com/office/officeart/2005/8/quickstyle/3d1" qsCatId="3D" csTypeId="urn:microsoft.com/office/officeart/2005/8/colors/colorful1" csCatId="colorful" phldr="1"/>
      <dgm:spPr/>
    </dgm:pt>
    <dgm:pt modelId="{1A983A66-BF12-4AA6-A4A2-38CCD09EE937}">
      <dgm:prSet phldrT="[Текст]"/>
      <dgm:spPr/>
      <dgm:t>
        <a:bodyPr/>
        <a:lstStyle/>
        <a:p>
          <a:pPr marL="0" indent="0"/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2FA4E14-7261-4F57-9BD1-4B9B2A415C17}" type="parTrans" cxnId="{509B9C8F-606B-45BA-A28B-F9981CE9EFB0}">
      <dgm:prSet/>
      <dgm:spPr/>
      <dgm:t>
        <a:bodyPr/>
        <a:lstStyle/>
        <a:p>
          <a:endParaRPr lang="ru-RU"/>
        </a:p>
      </dgm:t>
    </dgm:pt>
    <dgm:pt modelId="{025E8DED-4FD6-4236-AE6B-AD4B642832CF}" type="sibTrans" cxnId="{509B9C8F-606B-45BA-A28B-F9981CE9EFB0}">
      <dgm:prSet/>
      <dgm:spPr/>
      <dgm:t>
        <a:bodyPr/>
        <a:lstStyle/>
        <a:p>
          <a:endParaRPr lang="ru-RU"/>
        </a:p>
      </dgm:t>
    </dgm:pt>
    <dgm:pt modelId="{5EA8DFED-22AF-456D-8DD3-9CC64A9E296B}">
      <dgm:prSet phldrT="[Текст]"/>
      <dgm:spPr/>
      <dgm:t>
        <a:bodyPr/>
        <a:lstStyle/>
        <a:p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A1947D-DB31-47D4-B7E0-0664BA31AC77}" type="parTrans" cxnId="{68CCE880-3C44-4142-8482-BCC57081945A}">
      <dgm:prSet/>
      <dgm:spPr/>
      <dgm:t>
        <a:bodyPr/>
        <a:lstStyle/>
        <a:p>
          <a:endParaRPr lang="ru-RU"/>
        </a:p>
      </dgm:t>
    </dgm:pt>
    <dgm:pt modelId="{FA2EEAB7-90FD-4F5B-A311-0C81B0802F40}" type="sibTrans" cxnId="{68CCE880-3C44-4142-8482-BCC57081945A}">
      <dgm:prSet/>
      <dgm:spPr/>
      <dgm:t>
        <a:bodyPr/>
        <a:lstStyle/>
        <a:p>
          <a:endParaRPr lang="ru-RU"/>
        </a:p>
      </dgm:t>
    </dgm:pt>
    <dgm:pt modelId="{290B48F5-09CB-4D8B-962A-0A212C413066}" type="pres">
      <dgm:prSet presAssocID="{9C40814A-C00C-4396-8B26-C2BAB4AA6F31}" presName="compositeShape" presStyleCnt="0">
        <dgm:presLayoutVars>
          <dgm:chMax val="7"/>
          <dgm:dir/>
          <dgm:resizeHandles val="exact"/>
        </dgm:presLayoutVars>
      </dgm:prSet>
      <dgm:spPr/>
    </dgm:pt>
    <dgm:pt modelId="{4E52FC03-B91B-4CA3-B918-98F865FF0DDB}" type="pres">
      <dgm:prSet presAssocID="{1A983A66-BF12-4AA6-A4A2-38CCD09EE937}" presName="circ1" presStyleLbl="vennNode1" presStyleIdx="0" presStyleCnt="2" custScaleX="106800" custScaleY="69404" custLinFactNeighborX="7845" custLinFactNeighborY="1742"/>
      <dgm:spPr/>
      <dgm:t>
        <a:bodyPr/>
        <a:lstStyle/>
        <a:p>
          <a:endParaRPr lang="ru-RU"/>
        </a:p>
      </dgm:t>
    </dgm:pt>
    <dgm:pt modelId="{8E9FFF99-5C63-4802-9D35-FF71564E3253}" type="pres">
      <dgm:prSet presAssocID="{1A983A66-BF12-4AA6-A4A2-38CCD09EE93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3B267-510A-4742-9EFF-CADE69BE7434}" type="pres">
      <dgm:prSet presAssocID="{5EA8DFED-22AF-456D-8DD3-9CC64A9E296B}" presName="circ2" presStyleLbl="vennNode1" presStyleIdx="1" presStyleCnt="2" custScaleX="107378" custScaleY="66581" custLinFactNeighborX="365" custLinFactNeighborY="1742"/>
      <dgm:spPr/>
      <dgm:t>
        <a:bodyPr/>
        <a:lstStyle/>
        <a:p>
          <a:endParaRPr lang="ru-RU"/>
        </a:p>
      </dgm:t>
    </dgm:pt>
    <dgm:pt modelId="{54FDB062-455F-4650-AD56-45EC2271F1ED}" type="pres">
      <dgm:prSet presAssocID="{5EA8DFED-22AF-456D-8DD3-9CC64A9E296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9B9C8F-606B-45BA-A28B-F9981CE9EFB0}" srcId="{9C40814A-C00C-4396-8B26-C2BAB4AA6F31}" destId="{1A983A66-BF12-4AA6-A4A2-38CCD09EE937}" srcOrd="0" destOrd="0" parTransId="{C2FA4E14-7261-4F57-9BD1-4B9B2A415C17}" sibTransId="{025E8DED-4FD6-4236-AE6B-AD4B642832CF}"/>
    <dgm:cxn modelId="{741009DF-E5F0-4EA5-9B5A-533DBFF16F02}" type="presOf" srcId="{1A983A66-BF12-4AA6-A4A2-38CCD09EE937}" destId="{4E52FC03-B91B-4CA3-B918-98F865FF0DDB}" srcOrd="0" destOrd="0" presId="urn:microsoft.com/office/officeart/2005/8/layout/venn1"/>
    <dgm:cxn modelId="{79182AC4-9621-42B9-914E-ED6C62C8A047}" type="presOf" srcId="{5EA8DFED-22AF-456D-8DD3-9CC64A9E296B}" destId="{54FDB062-455F-4650-AD56-45EC2271F1ED}" srcOrd="1" destOrd="0" presId="urn:microsoft.com/office/officeart/2005/8/layout/venn1"/>
    <dgm:cxn modelId="{02AE25A6-D335-413F-AD04-1E4E0FB4830E}" type="presOf" srcId="{1A983A66-BF12-4AA6-A4A2-38CCD09EE937}" destId="{8E9FFF99-5C63-4802-9D35-FF71564E3253}" srcOrd="1" destOrd="0" presId="urn:microsoft.com/office/officeart/2005/8/layout/venn1"/>
    <dgm:cxn modelId="{89C636ED-4D3A-4CA7-9217-1E9C18BADDE4}" type="presOf" srcId="{9C40814A-C00C-4396-8B26-C2BAB4AA6F31}" destId="{290B48F5-09CB-4D8B-962A-0A212C413066}" srcOrd="0" destOrd="0" presId="urn:microsoft.com/office/officeart/2005/8/layout/venn1"/>
    <dgm:cxn modelId="{68CCE880-3C44-4142-8482-BCC57081945A}" srcId="{9C40814A-C00C-4396-8B26-C2BAB4AA6F31}" destId="{5EA8DFED-22AF-456D-8DD3-9CC64A9E296B}" srcOrd="1" destOrd="0" parTransId="{8AA1947D-DB31-47D4-B7E0-0664BA31AC77}" sibTransId="{FA2EEAB7-90FD-4F5B-A311-0C81B0802F40}"/>
    <dgm:cxn modelId="{4C025895-4FF5-47A7-AE70-E5D999A17515}" type="presOf" srcId="{5EA8DFED-22AF-456D-8DD3-9CC64A9E296B}" destId="{2383B267-510A-4742-9EFF-CADE69BE7434}" srcOrd="0" destOrd="0" presId="urn:microsoft.com/office/officeart/2005/8/layout/venn1"/>
    <dgm:cxn modelId="{ABD501AB-9D48-47EA-B82A-32E6FA6F7F97}" type="presParOf" srcId="{290B48F5-09CB-4D8B-962A-0A212C413066}" destId="{4E52FC03-B91B-4CA3-B918-98F865FF0DDB}" srcOrd="0" destOrd="0" presId="urn:microsoft.com/office/officeart/2005/8/layout/venn1"/>
    <dgm:cxn modelId="{D1395EE5-CFB1-4E1E-B70C-6B5746CD6295}" type="presParOf" srcId="{290B48F5-09CB-4D8B-962A-0A212C413066}" destId="{8E9FFF99-5C63-4802-9D35-FF71564E3253}" srcOrd="1" destOrd="0" presId="urn:microsoft.com/office/officeart/2005/8/layout/venn1"/>
    <dgm:cxn modelId="{5BC70CB3-091F-4BCD-96C7-29682A6D8026}" type="presParOf" srcId="{290B48F5-09CB-4D8B-962A-0A212C413066}" destId="{2383B267-510A-4742-9EFF-CADE69BE7434}" srcOrd="2" destOrd="0" presId="urn:microsoft.com/office/officeart/2005/8/layout/venn1"/>
    <dgm:cxn modelId="{95DA5DD7-8FFD-4914-AF30-2B6E3B6AF11F}" type="presParOf" srcId="{290B48F5-09CB-4D8B-962A-0A212C413066}" destId="{54FDB062-455F-4650-AD56-45EC2271F1ED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C40814A-C00C-4396-8B26-C2BAB4AA6F31}" type="doc">
      <dgm:prSet loTypeId="urn:microsoft.com/office/officeart/2005/8/layout/venn1" loCatId="relationship" qsTypeId="urn:microsoft.com/office/officeart/2005/8/quickstyle/3d1" qsCatId="3D" csTypeId="urn:microsoft.com/office/officeart/2005/8/colors/colorful1" csCatId="colorful" phldr="1"/>
      <dgm:spPr/>
    </dgm:pt>
    <dgm:pt modelId="{1A983A66-BF12-4AA6-A4A2-38CCD09EE937}">
      <dgm:prSet phldrT="[Текст]"/>
      <dgm:spPr/>
      <dgm:t>
        <a:bodyPr/>
        <a:lstStyle/>
        <a:p>
          <a:pPr marL="0" indent="0"/>
          <a:r>
            <a:rPr lang="kk-KZ" dirty="0" smtClean="0">
              <a:latin typeface="Times New Roman" pitchFamily="18" charset="0"/>
              <a:cs typeface="Times New Roman" pitchFamily="18" charset="0"/>
            </a:rPr>
            <a:t>2ав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2FA4E14-7261-4F57-9BD1-4B9B2A415C17}" type="parTrans" cxnId="{509B9C8F-606B-45BA-A28B-F9981CE9EFB0}">
      <dgm:prSet/>
      <dgm:spPr/>
      <dgm:t>
        <a:bodyPr/>
        <a:lstStyle/>
        <a:p>
          <a:endParaRPr lang="ru-RU"/>
        </a:p>
      </dgm:t>
    </dgm:pt>
    <dgm:pt modelId="{025E8DED-4FD6-4236-AE6B-AD4B642832CF}" type="sibTrans" cxnId="{509B9C8F-606B-45BA-A28B-F9981CE9EFB0}">
      <dgm:prSet/>
      <dgm:spPr/>
      <dgm:t>
        <a:bodyPr/>
        <a:lstStyle/>
        <a:p>
          <a:endParaRPr lang="ru-RU"/>
        </a:p>
      </dgm:t>
    </dgm:pt>
    <dgm:pt modelId="{5EA8DFED-22AF-456D-8DD3-9CC64A9E296B}">
      <dgm:prSet phldrT="[Текст]"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-2ав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AA1947D-DB31-47D4-B7E0-0664BA31AC77}" type="parTrans" cxnId="{68CCE880-3C44-4142-8482-BCC57081945A}">
      <dgm:prSet/>
      <dgm:spPr/>
      <dgm:t>
        <a:bodyPr/>
        <a:lstStyle/>
        <a:p>
          <a:endParaRPr lang="ru-RU"/>
        </a:p>
      </dgm:t>
    </dgm:pt>
    <dgm:pt modelId="{FA2EEAB7-90FD-4F5B-A311-0C81B0802F40}" type="sibTrans" cxnId="{68CCE880-3C44-4142-8482-BCC57081945A}">
      <dgm:prSet/>
      <dgm:spPr/>
      <dgm:t>
        <a:bodyPr/>
        <a:lstStyle/>
        <a:p>
          <a:endParaRPr lang="ru-RU"/>
        </a:p>
      </dgm:t>
    </dgm:pt>
    <dgm:pt modelId="{290B48F5-09CB-4D8B-962A-0A212C413066}" type="pres">
      <dgm:prSet presAssocID="{9C40814A-C00C-4396-8B26-C2BAB4AA6F31}" presName="compositeShape" presStyleCnt="0">
        <dgm:presLayoutVars>
          <dgm:chMax val="7"/>
          <dgm:dir/>
          <dgm:resizeHandles val="exact"/>
        </dgm:presLayoutVars>
      </dgm:prSet>
      <dgm:spPr/>
    </dgm:pt>
    <dgm:pt modelId="{4E52FC03-B91B-4CA3-B918-98F865FF0DDB}" type="pres">
      <dgm:prSet presAssocID="{1A983A66-BF12-4AA6-A4A2-38CCD09EE937}" presName="circ1" presStyleLbl="vennNode1" presStyleIdx="0" presStyleCnt="2" custScaleX="106800" custScaleY="69404" custLinFactNeighborX="7845" custLinFactNeighborY="1742"/>
      <dgm:spPr/>
      <dgm:t>
        <a:bodyPr/>
        <a:lstStyle/>
        <a:p>
          <a:endParaRPr lang="ru-RU"/>
        </a:p>
      </dgm:t>
    </dgm:pt>
    <dgm:pt modelId="{8E9FFF99-5C63-4802-9D35-FF71564E3253}" type="pres">
      <dgm:prSet presAssocID="{1A983A66-BF12-4AA6-A4A2-38CCD09EE937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83B267-510A-4742-9EFF-CADE69BE7434}" type="pres">
      <dgm:prSet presAssocID="{5EA8DFED-22AF-456D-8DD3-9CC64A9E296B}" presName="circ2" presStyleLbl="vennNode1" presStyleIdx="1" presStyleCnt="2" custScaleX="107378" custScaleY="66581" custLinFactNeighborX="365" custLinFactNeighborY="1742"/>
      <dgm:spPr/>
      <dgm:t>
        <a:bodyPr/>
        <a:lstStyle/>
        <a:p>
          <a:endParaRPr lang="ru-RU"/>
        </a:p>
      </dgm:t>
    </dgm:pt>
    <dgm:pt modelId="{54FDB062-455F-4650-AD56-45EC2271F1ED}" type="pres">
      <dgm:prSet presAssocID="{5EA8DFED-22AF-456D-8DD3-9CC64A9E296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0308A90-0F4C-4821-83CA-35D4397F1C33}" type="presOf" srcId="{1A983A66-BF12-4AA6-A4A2-38CCD09EE937}" destId="{4E52FC03-B91B-4CA3-B918-98F865FF0DDB}" srcOrd="0" destOrd="0" presId="urn:microsoft.com/office/officeart/2005/8/layout/venn1"/>
    <dgm:cxn modelId="{0DA7E946-212E-4849-91A5-C8370050A7AA}" type="presOf" srcId="{9C40814A-C00C-4396-8B26-C2BAB4AA6F31}" destId="{290B48F5-09CB-4D8B-962A-0A212C413066}" srcOrd="0" destOrd="0" presId="urn:microsoft.com/office/officeart/2005/8/layout/venn1"/>
    <dgm:cxn modelId="{023F4952-04FE-4B63-876C-01B830433BFD}" type="presOf" srcId="{1A983A66-BF12-4AA6-A4A2-38CCD09EE937}" destId="{8E9FFF99-5C63-4802-9D35-FF71564E3253}" srcOrd="1" destOrd="0" presId="urn:microsoft.com/office/officeart/2005/8/layout/venn1"/>
    <dgm:cxn modelId="{509B9C8F-606B-45BA-A28B-F9981CE9EFB0}" srcId="{9C40814A-C00C-4396-8B26-C2BAB4AA6F31}" destId="{1A983A66-BF12-4AA6-A4A2-38CCD09EE937}" srcOrd="0" destOrd="0" parTransId="{C2FA4E14-7261-4F57-9BD1-4B9B2A415C17}" sibTransId="{025E8DED-4FD6-4236-AE6B-AD4B642832CF}"/>
    <dgm:cxn modelId="{92D037AB-F5E4-4004-ACB4-74CB854D2E0B}" type="presOf" srcId="{5EA8DFED-22AF-456D-8DD3-9CC64A9E296B}" destId="{2383B267-510A-4742-9EFF-CADE69BE7434}" srcOrd="0" destOrd="0" presId="urn:microsoft.com/office/officeart/2005/8/layout/venn1"/>
    <dgm:cxn modelId="{68CCE880-3C44-4142-8482-BCC57081945A}" srcId="{9C40814A-C00C-4396-8B26-C2BAB4AA6F31}" destId="{5EA8DFED-22AF-456D-8DD3-9CC64A9E296B}" srcOrd="1" destOrd="0" parTransId="{8AA1947D-DB31-47D4-B7E0-0664BA31AC77}" sibTransId="{FA2EEAB7-90FD-4F5B-A311-0C81B0802F40}"/>
    <dgm:cxn modelId="{AF297C62-10C8-4D00-A57F-B1D39A29936F}" type="presOf" srcId="{5EA8DFED-22AF-456D-8DD3-9CC64A9E296B}" destId="{54FDB062-455F-4650-AD56-45EC2271F1ED}" srcOrd="1" destOrd="0" presId="urn:microsoft.com/office/officeart/2005/8/layout/venn1"/>
    <dgm:cxn modelId="{8CF3A3FB-5712-4289-9822-BFCEF92CA874}" type="presParOf" srcId="{290B48F5-09CB-4D8B-962A-0A212C413066}" destId="{4E52FC03-B91B-4CA3-B918-98F865FF0DDB}" srcOrd="0" destOrd="0" presId="urn:microsoft.com/office/officeart/2005/8/layout/venn1"/>
    <dgm:cxn modelId="{C470089A-B42E-4D84-B22E-10AD037DD27F}" type="presParOf" srcId="{290B48F5-09CB-4D8B-962A-0A212C413066}" destId="{8E9FFF99-5C63-4802-9D35-FF71564E3253}" srcOrd="1" destOrd="0" presId="urn:microsoft.com/office/officeart/2005/8/layout/venn1"/>
    <dgm:cxn modelId="{4C0E6502-11C6-452F-9C2C-060E6262BA7D}" type="presParOf" srcId="{290B48F5-09CB-4D8B-962A-0A212C413066}" destId="{2383B267-510A-4742-9EFF-CADE69BE7434}" srcOrd="2" destOrd="0" presId="urn:microsoft.com/office/officeart/2005/8/layout/venn1"/>
    <dgm:cxn modelId="{8363AAA4-DBC8-4328-B3D3-E1A1DA940DE1}" type="presParOf" srcId="{290B48F5-09CB-4D8B-962A-0A212C413066}" destId="{54FDB062-455F-4650-AD56-45EC2271F1ED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F70DA2-3DC3-4E94-925A-D6255224FBA3}">
      <dsp:nvSpPr>
        <dsp:cNvPr id="0" name=""/>
        <dsp:cNvSpPr/>
      </dsp:nvSpPr>
      <dsp:spPr>
        <a:xfrm>
          <a:off x="0" y="447825"/>
          <a:ext cx="6504384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F60EA1-C3B9-4E22-8378-43A02FA2751D}">
      <dsp:nvSpPr>
        <dsp:cNvPr id="0" name=""/>
        <dsp:cNvSpPr/>
      </dsp:nvSpPr>
      <dsp:spPr>
        <a:xfrm>
          <a:off x="325219" y="43615"/>
          <a:ext cx="4553068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95" tIns="0" rIns="172095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700" kern="1200" dirty="0" smtClean="0"/>
            <a:t>І  ТОП</a:t>
          </a:r>
          <a:endParaRPr lang="ru-RU" sz="2700" kern="1200" dirty="0"/>
        </a:p>
      </dsp:txBody>
      <dsp:txXfrm>
        <a:off x="325219" y="43615"/>
        <a:ext cx="4553068" cy="797040"/>
      </dsp:txXfrm>
    </dsp:sp>
    <dsp:sp modelId="{567E4C1C-EF1B-40B3-9DE3-B4596F849F46}">
      <dsp:nvSpPr>
        <dsp:cNvPr id="0" name=""/>
        <dsp:cNvSpPr/>
      </dsp:nvSpPr>
      <dsp:spPr>
        <a:xfrm>
          <a:off x="0" y="1666855"/>
          <a:ext cx="6504384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BE076E-3767-4AE5-8DB9-5E533525D13B}">
      <dsp:nvSpPr>
        <dsp:cNvPr id="0" name=""/>
        <dsp:cNvSpPr/>
      </dsp:nvSpPr>
      <dsp:spPr>
        <a:xfrm>
          <a:off x="325219" y="1268335"/>
          <a:ext cx="4553068" cy="797040"/>
        </a:xfrm>
        <a:prstGeom prst="roundRect">
          <a:avLst/>
        </a:prstGeom>
        <a:solidFill>
          <a:srgbClr val="FFFF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95" tIns="0" rIns="172095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700" kern="1200" dirty="0" smtClean="0"/>
            <a:t>ІІ ТОП</a:t>
          </a:r>
          <a:endParaRPr lang="ru-RU" sz="2700" kern="1200" dirty="0"/>
        </a:p>
      </dsp:txBody>
      <dsp:txXfrm>
        <a:off x="325219" y="1268335"/>
        <a:ext cx="4553068" cy="797040"/>
      </dsp:txXfrm>
    </dsp:sp>
    <dsp:sp modelId="{AA281D80-B945-4FFB-8E55-4C8830C2A13B}">
      <dsp:nvSpPr>
        <dsp:cNvPr id="0" name=""/>
        <dsp:cNvSpPr/>
      </dsp:nvSpPr>
      <dsp:spPr>
        <a:xfrm>
          <a:off x="0" y="2891575"/>
          <a:ext cx="6504384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86B833-B83E-48B7-8BDA-BAF93715A613}">
      <dsp:nvSpPr>
        <dsp:cNvPr id="0" name=""/>
        <dsp:cNvSpPr/>
      </dsp:nvSpPr>
      <dsp:spPr>
        <a:xfrm>
          <a:off x="325219" y="2493055"/>
          <a:ext cx="4553068" cy="797040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95" tIns="0" rIns="172095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700" kern="1200" dirty="0" smtClean="0"/>
            <a:t>ІІІ ТОП</a:t>
          </a:r>
          <a:endParaRPr lang="ru-RU" sz="2700" kern="1200" dirty="0"/>
        </a:p>
      </dsp:txBody>
      <dsp:txXfrm>
        <a:off x="325219" y="2493055"/>
        <a:ext cx="4553068" cy="797040"/>
      </dsp:txXfrm>
    </dsp:sp>
    <dsp:sp modelId="{2D8389FD-4570-4B45-86E4-39668FE60802}">
      <dsp:nvSpPr>
        <dsp:cNvPr id="0" name=""/>
        <dsp:cNvSpPr/>
      </dsp:nvSpPr>
      <dsp:spPr>
        <a:xfrm>
          <a:off x="0" y="4116296"/>
          <a:ext cx="6504384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3D76DB-CBD9-478D-8632-E972AD595847}">
      <dsp:nvSpPr>
        <dsp:cNvPr id="0" name=""/>
        <dsp:cNvSpPr/>
      </dsp:nvSpPr>
      <dsp:spPr>
        <a:xfrm>
          <a:off x="325219" y="3717776"/>
          <a:ext cx="4553068" cy="797040"/>
        </a:xfrm>
        <a:prstGeom prst="roundRect">
          <a:avLst/>
        </a:prstGeom>
        <a:solidFill>
          <a:srgbClr val="7030A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2095" tIns="0" rIns="172095" bIns="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IV </a:t>
          </a:r>
          <a:r>
            <a:rPr lang="kk-KZ" sz="2700" kern="1200" dirty="0" smtClean="0"/>
            <a:t>ТОП</a:t>
          </a:r>
          <a:endParaRPr lang="ru-RU" sz="2700" kern="1200" dirty="0"/>
        </a:p>
      </dsp:txBody>
      <dsp:txXfrm>
        <a:off x="325219" y="3717776"/>
        <a:ext cx="4553068" cy="7970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52FC03-B91B-4CA3-B918-98F865FF0DDB}">
      <dsp:nvSpPr>
        <dsp:cNvPr id="0" name=""/>
        <dsp:cNvSpPr/>
      </dsp:nvSpPr>
      <dsp:spPr>
        <a:xfrm>
          <a:off x="353918" y="1095902"/>
          <a:ext cx="4524294" cy="294011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alpha val="5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5689" y="1442604"/>
        <a:ext cx="2608602" cy="2246708"/>
      </dsp:txXfrm>
    </dsp:sp>
    <dsp:sp modelId="{2383B267-510A-4742-9EFF-CADE69BE7434}">
      <dsp:nvSpPr>
        <dsp:cNvPr id="0" name=""/>
        <dsp:cNvSpPr/>
      </dsp:nvSpPr>
      <dsp:spPr>
        <a:xfrm>
          <a:off x="3077944" y="1155696"/>
          <a:ext cx="4548779" cy="282052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3">
              <a:alpha val="5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68814" y="1488297"/>
        <a:ext cx="2622719" cy="215532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52FC03-B91B-4CA3-B918-98F865FF0DDB}">
      <dsp:nvSpPr>
        <dsp:cNvPr id="0" name=""/>
        <dsp:cNvSpPr/>
      </dsp:nvSpPr>
      <dsp:spPr>
        <a:xfrm>
          <a:off x="353918" y="1095902"/>
          <a:ext cx="4524294" cy="2940113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2">
              <a:alpha val="5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kern="1200" dirty="0" smtClean="0">
              <a:latin typeface="Times New Roman" pitchFamily="18" charset="0"/>
              <a:cs typeface="Times New Roman" pitchFamily="18" charset="0"/>
            </a:rPr>
            <a:t>2ав</a:t>
          </a:r>
          <a:endParaRPr lang="ru-RU" sz="6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985689" y="1442604"/>
        <a:ext cx="2608602" cy="2246708"/>
      </dsp:txXfrm>
    </dsp:sp>
    <dsp:sp modelId="{2383B267-510A-4742-9EFF-CADE69BE7434}">
      <dsp:nvSpPr>
        <dsp:cNvPr id="0" name=""/>
        <dsp:cNvSpPr/>
      </dsp:nvSpPr>
      <dsp:spPr>
        <a:xfrm>
          <a:off x="3077944" y="1155696"/>
          <a:ext cx="4548779" cy="2820524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glow rad="63500">
            <a:schemeClr val="accent3">
              <a:alpha val="50000"/>
              <a:hueOff val="0"/>
              <a:satOff val="0"/>
              <a:lumOff val="0"/>
              <a:alphaOff val="0"/>
              <a:alpha val="45000"/>
              <a:satMod val="120000"/>
            </a:schemeClr>
          </a:glo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6500" kern="1200" dirty="0" smtClean="0">
              <a:latin typeface="Times New Roman" pitchFamily="18" charset="0"/>
              <a:cs typeface="Times New Roman" pitchFamily="18" charset="0"/>
            </a:rPr>
            <a:t>-2ав</a:t>
          </a:r>
          <a:endParaRPr lang="ru-RU" sz="65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368814" y="1488297"/>
        <a:ext cx="2622719" cy="21553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98E919-CD37-4F1D-8587-B97CBFB27F0B}" type="datetimeFigureOut">
              <a:rPr lang="ru-RU" smtClean="0"/>
              <a:pPr/>
              <a:t>18.01.2019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413406-C6F7-46C8-A393-CCDCEBF7B2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413406-C6F7-46C8-A393-CCDCEBF7B21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600D0F-5BE6-4C66-B3EB-DDB56BAE3E56}" type="slidenum">
              <a:rPr lang="ru-RU" sz="1200" b="0"/>
              <a:pPr algn="r"/>
              <a:t>5</a:t>
            </a:fld>
            <a:endParaRPr lang="ru-RU" sz="1200" b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ADD6EB-DB90-4C64-8F32-7F4F549EE6B4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169E7D-BCE2-4D0E-805F-FC9891CBEC31}" type="slidenum">
              <a:rPr lang="ru-RU" smtClean="0"/>
              <a:pPr/>
              <a:t>8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169E7D-BCE2-4D0E-805F-FC9891CBEC31}" type="slidenum">
              <a:rPr lang="ru-RU" smtClean="0"/>
              <a:pPr/>
              <a:t>9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169E7D-BCE2-4D0E-805F-FC9891CBEC31}" type="slidenum">
              <a:rPr lang="ru-RU" smtClean="0"/>
              <a:pPr/>
              <a:t>14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169E7D-BCE2-4D0E-805F-FC9891CBEC31}" type="slidenum">
              <a:rPr lang="ru-RU" smtClean="0"/>
              <a:pPr/>
              <a:t>17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65600D0F-5BE6-4C66-B3EB-DDB56BAE3E56}" type="slidenum">
              <a:rPr lang="ru-RU" sz="1200" b="0"/>
              <a:pPr algn="r"/>
              <a:t>18</a:t>
            </a:fld>
            <a:endParaRPr lang="ru-RU" sz="1200" b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169E7D-BCE2-4D0E-805F-FC9891CBEC31}" type="slidenum">
              <a:rPr lang="ru-RU" smtClean="0"/>
              <a:pPr/>
              <a:t>21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5BB79DC-E1ED-4C58-9FD1-73EB737C14A7}" type="datetimeFigureOut">
              <a:rPr lang="ru-RU" smtClean="0"/>
              <a:pPr/>
              <a:t>18.01.2019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34912A0-FCE4-4D67-8425-5587C830C05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gif"/><Relationship Id="rId3" Type="http://schemas.openxmlformats.org/officeDocument/2006/relationships/image" Target="../media/image11.gif"/><Relationship Id="rId7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gif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gif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gif"/><Relationship Id="rId5" Type="http://schemas.openxmlformats.org/officeDocument/2006/relationships/image" Target="../media/image37.gif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bilimland.kz/kk/subject/algebra/7-synyp/eki-ornekting-ajyrmasynyng-kvadraty" TargetMode="External"/><Relationship Id="rId4" Type="http://schemas.openxmlformats.org/officeDocument/2006/relationships/hyperlink" Target="https://bilimland.kz/kk/subject/algebra/7-synyp/eki-ornekting-qosyndysynyng-kvadraty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gif"/><Relationship Id="rId3" Type="http://schemas.openxmlformats.org/officeDocument/2006/relationships/image" Target="../media/image40.gif"/><Relationship Id="rId7" Type="http://schemas.openxmlformats.org/officeDocument/2006/relationships/image" Target="../media/image15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9" Type="http://schemas.openxmlformats.org/officeDocument/2006/relationships/image" Target="../media/image5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&#1178;&#1086;&#1089;&#1099;&#1084;&#1096;&#1072;%201.docx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J846twhH8PA" TargetMode="External"/><Relationship Id="rId5" Type="http://schemas.openxmlformats.org/officeDocument/2006/relationships/image" Target="../media/image42.jpeg"/><Relationship Id="rId4" Type="http://schemas.openxmlformats.org/officeDocument/2006/relationships/image" Target="../media/image1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image" Target="../media/image40.gif"/><Relationship Id="rId7" Type="http://schemas.openxmlformats.org/officeDocument/2006/relationships/image" Target="../media/image43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9.gif"/><Relationship Id="rId10" Type="http://schemas.openxmlformats.org/officeDocument/2006/relationships/hyperlink" Target="https://bilimland.kz/kk/subject/algebra/7-synyp/eki-ornekting-qosyndysynyng-kvadraty" TargetMode="External"/><Relationship Id="rId4" Type="http://schemas.openxmlformats.org/officeDocument/2006/relationships/image" Target="../media/image8.png"/><Relationship Id="rId9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gif"/><Relationship Id="rId5" Type="http://schemas.openxmlformats.org/officeDocument/2006/relationships/image" Target="../media/image46.gif"/><Relationship Id="rId4" Type="http://schemas.openxmlformats.org/officeDocument/2006/relationships/image" Target="../media/image4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hyperlink" Target="https://bilimland.kz/kk/subject/algebra/7-synyp/eki-ornekting-ajyrmasynyng-kvadra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gif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3.jpeg"/><Relationship Id="rId4" Type="http://schemas.openxmlformats.org/officeDocument/2006/relationships/image" Target="../media/image52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jpeg"/><Relationship Id="rId7" Type="http://schemas.openxmlformats.org/officeDocument/2006/relationships/image" Target="../media/image11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10" Type="http://schemas.openxmlformats.org/officeDocument/2006/relationships/image" Target="../media/image14.gif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7.jpeg"/><Relationship Id="rId7" Type="http://schemas.openxmlformats.org/officeDocument/2006/relationships/image" Target="../media/image16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gif"/><Relationship Id="rId5" Type="http://schemas.openxmlformats.org/officeDocument/2006/relationships/image" Target="../media/image9.gif"/><Relationship Id="rId4" Type="http://schemas.openxmlformats.org/officeDocument/2006/relationships/image" Target="../media/image8.png"/><Relationship Id="rId9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8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19.gif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 b="3320"/>
          <a:stretch>
            <a:fillRect/>
          </a:stretch>
        </p:blipFill>
        <p:spPr bwMode="auto">
          <a:xfrm>
            <a:off x="0" y="-3"/>
            <a:ext cx="9455914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0025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91873" y="332656"/>
            <a:ext cx="1152127" cy="1104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44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84867" y="5589240"/>
            <a:ext cx="1459133" cy="99707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411760" y="404664"/>
            <a:ext cx="47525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2000" b="1" cap="none" spc="0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Қазақстан Республикасының</a:t>
            </a:r>
          </a:p>
          <a:p>
            <a:pPr algn="ctr"/>
            <a:r>
              <a:rPr lang="kk-KZ" sz="20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Білім және ғылым министрлігі</a:t>
            </a:r>
            <a:endParaRPr lang="ru-RU" sz="20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Заголовок 10"/>
          <p:cNvSpPr>
            <a:spLocks noGrp="1"/>
          </p:cNvSpPr>
          <p:nvPr>
            <p:ph type="ctrTitle"/>
          </p:nvPr>
        </p:nvSpPr>
        <p:spPr>
          <a:xfrm>
            <a:off x="467544" y="5301208"/>
            <a:ext cx="6643734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Астана қаласы</a:t>
            </a:r>
            <a:b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№65 </a:t>
            </a: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мектеп-гимназиясы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Математика </a:t>
            </a:r>
            <a: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пәнінің мұғалімі</a:t>
            </a:r>
            <a:br>
              <a:rPr lang="kk-KZ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Амиреева Маржан 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Заголовок 10"/>
          <p:cNvSpPr txBox="1">
            <a:spLocks/>
          </p:cNvSpPr>
          <p:nvPr/>
        </p:nvSpPr>
        <p:spPr>
          <a:xfrm>
            <a:off x="755576" y="1916832"/>
            <a:ext cx="8136904" cy="252028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Қысқаша</a:t>
            </a:r>
            <a:r>
              <a:rPr kumimoji="0" lang="kk-KZ" sz="36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көбейту формулалары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ЕКІ ӨРНЕКТІҢ ҚОСЫНДЫСЫ МЕН АЙЫРЫМЫНЫҢ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КВАДРАТЫ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01244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835696" y="2060848"/>
            <a:ext cx="6768752" cy="116955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7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ЖАҢА САБАҚ</a:t>
            </a:r>
            <a:endParaRPr lang="ru-RU" sz="7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asyl-bili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2788920"/>
            <a:ext cx="9144000" cy="40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753600" cy="707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0_b2973_a0cc635b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1052736"/>
            <a:ext cx="1009650" cy="904875"/>
          </a:xfrm>
          <a:prstGeom prst="rect">
            <a:avLst/>
          </a:prstGeom>
        </p:spPr>
      </p:pic>
      <p:pic>
        <p:nvPicPr>
          <p:cNvPr id="7" name="Рисунок 6" descr="100 (3)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2564904"/>
            <a:ext cx="1096888" cy="1079749"/>
          </a:xfrm>
          <a:prstGeom prst="rect">
            <a:avLst/>
          </a:prstGeom>
        </p:spPr>
      </p:pic>
      <p:pic>
        <p:nvPicPr>
          <p:cNvPr id="8" name="Рисунок 7" descr="0_b299a_faf945c6_S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476672"/>
            <a:ext cx="1419225" cy="1238250"/>
          </a:xfrm>
          <a:prstGeom prst="rect">
            <a:avLst/>
          </a:prstGeom>
        </p:spPr>
      </p:pic>
      <p:pic>
        <p:nvPicPr>
          <p:cNvPr id="9" name="Рисунок 8" descr="deb9d72ec420d5e54a607ac4ac729e55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715250" y="836712"/>
            <a:ext cx="1428750" cy="981075"/>
          </a:xfrm>
          <a:prstGeom prst="rect">
            <a:avLst/>
          </a:prstGeom>
        </p:spPr>
      </p:pic>
      <p:pic>
        <p:nvPicPr>
          <p:cNvPr id="10" name="Рисунок 9" descr="image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64288" y="5467536"/>
            <a:ext cx="2162944" cy="1390464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755576" y="2060848"/>
            <a:ext cx="2195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және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23728" y="4221088"/>
            <a:ext cx="2157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және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24128" y="1052736"/>
            <a:ext cx="88678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9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4177" y="2636912"/>
            <a:ext cx="59503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9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endParaRPr lang="ru-RU" sz="9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50840" y="5445224"/>
            <a:ext cx="869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cs typeface="Arial"/>
              </a:rPr>
              <a:t>□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itka Heading"/>
              </a:rPr>
              <a:t>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" name="Рисунок 15" descr="0_b298a_22a054ef_S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1560" y="3717032"/>
            <a:ext cx="1728192" cy="2898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13" name="Picture 30" descr="звезд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4236" y="1106742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0" descr="звезд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1" y="1214754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звезд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437112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0" descr="звезды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1948" y="3266982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676400" cy="209550"/>
          </a:xfrm>
          <a:prstGeom prst="rect">
            <a:avLst/>
          </a:prstGeom>
          <a:noFill/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46083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676400" cy="209550"/>
          </a:xfrm>
          <a:prstGeom prst="rect">
            <a:avLst/>
          </a:prstGeom>
          <a:noFill/>
        </p:spPr>
      </p:pic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091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092" name="Rectangle 12"/>
          <p:cNvSpPr>
            <a:spLocks noChangeArrowheads="1"/>
          </p:cNvSpPr>
          <p:nvPr/>
        </p:nvSpPr>
        <p:spPr bwMode="auto">
          <a:xfrm>
            <a:off x="0" y="2095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endParaRPr kumimoji="0" lang="kk-K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Заголовок 10"/>
          <p:cNvSpPr txBox="1">
            <a:spLocks/>
          </p:cNvSpPr>
          <p:nvPr/>
        </p:nvSpPr>
        <p:spPr>
          <a:xfrm>
            <a:off x="971600" y="1412776"/>
            <a:ext cx="7344816" cy="288032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vert="horz" anchor="b">
            <a:prstTxWarp prst="textPlain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normalizeH="0" baseline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Қысқаша</a:t>
            </a:r>
            <a:r>
              <a:rPr kumimoji="0" lang="kk-KZ" sz="3600" b="1" i="0" u="none" strike="noStrike" kern="1200" normalizeH="0" noProof="0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көбейту формулалары</a:t>
            </a:r>
            <a:r>
              <a:rPr kumimoji="0" lang="kk-KZ" sz="3600" b="1" i="0" u="none" strike="noStrike" kern="120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k-KZ" sz="3600" b="1" i="0" u="none" strike="noStrike" kern="1200" normalizeH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ЕКІ ӨРНЕКТІҢ ҚОСЫНДЫСЫ МЕН АЙЫРЫМЫНЫҢ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КВАДРАТЫ</a:t>
            </a:r>
          </a:p>
        </p:txBody>
      </p:sp>
      <p:pic>
        <p:nvPicPr>
          <p:cNvPr id="58370" name="Picture 2" descr="C:\Users\Маржан Амиреева\Desktop\МАРЖАН\портфолио\f_06950d5050957481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933055"/>
            <a:ext cx="2304256" cy="2496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8372" name="Picture 4" descr="C:\Users\Маржан Амиреева\Desktop\МАРЖАН\портфолио\5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699862"/>
            <a:ext cx="2587451" cy="16207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 txBox="1">
            <a:spLocks/>
          </p:cNvSpPr>
          <p:nvPr/>
        </p:nvSpPr>
        <p:spPr>
          <a:xfrm>
            <a:off x="0" y="476672"/>
            <a:ext cx="8305800" cy="1143000"/>
          </a:xfrm>
          <a:prstGeom prst="rect">
            <a:avLst/>
          </a:prstGeom>
          <a:noFill/>
        </p:spPr>
        <p:txBody>
          <a:bodyPr vert="horz"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Бүгінгі</a:t>
            </a:r>
            <a:r>
              <a:rPr kumimoji="0" lang="kk-KZ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саб</a:t>
            </a:r>
            <a:r>
              <a:rPr kumimoji="0" lang="kk-KZ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ақта не</a:t>
            </a:r>
            <a:r>
              <a:rPr kumimoji="0" lang="kk-KZ" sz="36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і</a:t>
            </a: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стейміз?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916832"/>
            <a:ext cx="180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4f86730ec01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332656"/>
            <a:ext cx="1829370" cy="1933480"/>
          </a:xfrm>
          <a:prstGeom prst="rect">
            <a:avLst/>
          </a:prstGeom>
        </p:spPr>
      </p:pic>
      <p:pic>
        <p:nvPicPr>
          <p:cNvPr id="6" name="Рисунок 5" descr="images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552" y="4856502"/>
            <a:ext cx="1944216" cy="176297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67744" y="2060848"/>
            <a:ext cx="21950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және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43608" y="2924944"/>
            <a:ext cx="21578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3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және</a:t>
            </a:r>
            <a:r>
              <a:rPr lang="kk-KZ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kk-KZ" sz="5400" b="1" dirty="0" smtClean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Рисунок 8" descr="people (217)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8" y="2636912"/>
            <a:ext cx="1304925" cy="1238250"/>
          </a:xfrm>
          <a:prstGeom prst="rect">
            <a:avLst/>
          </a:prstGeom>
        </p:spPr>
      </p:pic>
      <p:pic>
        <p:nvPicPr>
          <p:cNvPr id="10" name="Рисунок 9" descr="people (132)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04248" y="2636912"/>
            <a:ext cx="1981200" cy="136207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99792" y="4509120"/>
            <a:ext cx="180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2. 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540767188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3968" y="4221088"/>
            <a:ext cx="2808312" cy="2115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3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0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18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468313" y="1628775"/>
            <a:ext cx="8353425" cy="4824413"/>
          </a:xfrm>
          <a:prstGeom prst="roundRect">
            <a:avLst>
              <a:gd name="adj" fmla="val 5889"/>
            </a:avLst>
          </a:prstGeom>
          <a:gradFill rotWithShape="1">
            <a:gsLst>
              <a:gs pos="0">
                <a:srgbClr val="FEFEBA"/>
              </a:gs>
              <a:gs pos="100000">
                <a:srgbClr val="FEFEBA">
                  <a:gamma/>
                  <a:tint val="60392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1">
              <a:defRPr/>
            </a:pPr>
            <a:endParaRPr kumimoji="1" lang="ru-RU" sz="1200">
              <a:effectLst>
                <a:outerShdw blurRad="38100" dist="38100" dir="2700000" algn="tl">
                  <a:srgbClr val="FFFFFF"/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71550" y="476250"/>
            <a:ext cx="7345363" cy="863600"/>
            <a:chOff x="612" y="562"/>
            <a:chExt cx="3175" cy="373"/>
          </a:xfrm>
        </p:grpSpPr>
        <p:sp>
          <p:nvSpPr>
            <p:cNvPr id="5140" name="AutoShape 6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57353" name="AutoShape 9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5124" name="Rectangle 32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7" name="Rectangle 36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8" name="Rectangle 37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9" name="Rectangle 38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30" name="Rectangle 39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84" name="AutoShape 40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5138" name="Oval 42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57387" name="Oval 43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5133" name="AutoShape 48"/>
          <p:cNvSpPr>
            <a:spLocks noChangeArrowheads="1"/>
          </p:cNvSpPr>
          <p:nvPr/>
        </p:nvSpPr>
        <p:spPr bwMode="auto">
          <a:xfrm>
            <a:off x="641350" y="1628775"/>
            <a:ext cx="7988300" cy="4797425"/>
          </a:xfrm>
          <a:prstGeom prst="roundRect">
            <a:avLst>
              <a:gd name="adj" fmla="val 4296"/>
            </a:avLst>
          </a:prstGeom>
          <a:solidFill>
            <a:srgbClr val="CCFFFF">
              <a:alpha val="30196"/>
            </a:srgbClr>
          </a:solidFill>
          <a:ln w="38100" cap="rnd" algn="ctr">
            <a:solidFill>
              <a:srgbClr val="0066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641350" y="-71438"/>
            <a:ext cx="68834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ru-RU" sz="36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399" name="Text Box 55"/>
          <p:cNvSpPr txBox="1">
            <a:spLocks noChangeArrowheads="1"/>
          </p:cNvSpPr>
          <p:nvPr/>
        </p:nvSpPr>
        <p:spPr bwMode="auto">
          <a:xfrm>
            <a:off x="755650" y="1341438"/>
            <a:ext cx="7827963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defRPr/>
            </a:pPr>
            <a:endParaRPr lang="kk-K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Schoolbook" pitchFamily="18" charset="0"/>
            </a:endParaRPr>
          </a:p>
          <a:p>
            <a:pPr algn="just">
              <a:defRPr/>
            </a:pPr>
            <a:r>
              <a:rPr lang="kk-KZ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 </a:t>
            </a:r>
            <a:r>
              <a:rPr lang="kk-KZ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	</a:t>
            </a:r>
            <a:endParaRPr lang="kk-KZ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kk-KZ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defRPr/>
            </a:pPr>
            <a:r>
              <a:rPr lang="kk-KZ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465" name="Rectangle 121"/>
          <p:cNvSpPr>
            <a:spLocks noChangeArrowheads="1"/>
          </p:cNvSpPr>
          <p:nvPr/>
        </p:nvSpPr>
        <p:spPr bwMode="auto">
          <a:xfrm>
            <a:off x="2500313" y="428625"/>
            <a:ext cx="4897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r>
              <a:rPr lang="kk-KZ" altLang="ko-KR" sz="4400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굴림" pitchFamily="50" charset="-127"/>
              </a:rPr>
              <a:t>Жаңа сабақ:</a:t>
            </a:r>
            <a:endParaRPr lang="en-US" altLang="ko-KR" sz="4400" i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굴림" pitchFamily="50" charset="-127"/>
            </a:endParaRPr>
          </a:p>
        </p:txBody>
      </p:sp>
      <p:pic>
        <p:nvPicPr>
          <p:cNvPr id="57389" name="Picture 45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899592" y="2060848"/>
            <a:ext cx="7555834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buAutoNum type="arabicPeriod"/>
            </a:pP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4"/>
              </a:rPr>
              <a:t>https://bilimland.kz/kk/subject/algebra/7-synyp/eki-ornekting-qosyndysynyng-kvadraty</a:t>
            </a:r>
            <a:r>
              <a:rPr lang="kk-KZ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ctr"/>
            <a:r>
              <a:rPr lang="kk-KZ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  <a:hlinkClick r:id="rId5"/>
              </a:rPr>
              <a:t>https://bilimland.kz/kk/subject/algebra/7-synyp/eki-ornekting-ajyrmasynyng-kvadraty</a:t>
            </a:r>
            <a:r>
              <a:rPr lang="kk-KZ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57200" indent="-457200" algn="ctr"/>
            <a:r>
              <a:rPr lang="kk-KZ" sz="2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(видеотүсіндіру) </a:t>
            </a:r>
          </a:p>
          <a:p>
            <a:pPr marL="457200" indent="-457200" algn="ctr"/>
            <a:endParaRPr lang="kk-KZ" sz="2000" b="1" dirty="0" smtClean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r>
              <a:rPr lang="kk-KZ" sz="2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kk-KZ" sz="2000" u="sng" dirty="0" smtClean="0">
                <a:hlinkClick r:id="rId4"/>
              </a:rPr>
              <a:t>https://bilimland.kz/kk/subject/algebra/7-synyp/eki-ornekting-qosyndysynyng-kvadraty</a:t>
            </a:r>
            <a:r>
              <a:rPr lang="kk-KZ" sz="2000" dirty="0" smtClean="0"/>
              <a:t> </a:t>
            </a:r>
          </a:p>
          <a:p>
            <a:pPr marL="457200" indent="-457200" algn="ctr"/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(мысалдар)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kk-KZ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>
              <a:buAutoNum type="arabicPeriod"/>
            </a:pP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8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20" name="Рисунок 19" descr="7176804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764704"/>
            <a:ext cx="1008112" cy="774085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 l="52511" t="51985" r="33588" b="42328"/>
          <a:stretch>
            <a:fillRect/>
          </a:stretch>
        </p:blipFill>
        <p:spPr bwMode="auto">
          <a:xfrm>
            <a:off x="1691680" y="1700808"/>
            <a:ext cx="5952661" cy="77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907704" y="1844824"/>
            <a:ext cx="576064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buFont typeface="Wingdings" pitchFamily="2" charset="2"/>
              <a:buChar char="v"/>
            </a:pPr>
            <a:r>
              <a:rPr lang="kk-KZ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ТОППЕН ЖҰМЫС</a:t>
            </a:r>
            <a:endParaRPr lang="ru-RU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44084">
            <a:off x="6678097" y="771892"/>
            <a:ext cx="1457723" cy="74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58988">
            <a:off x="1301959" y="1159889"/>
            <a:ext cx="1490980" cy="76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204864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630976">
            <a:off x="1056253" y="2878565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anstockphoto6960905-1024x811-300x2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4221088"/>
            <a:ext cx="2452022" cy="2018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9394" name="Picture 2" descr="C:\Users\Маржан Амиреева\Desktop\МАРЖАН\портфолио\61967825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3212976"/>
            <a:ext cx="2019300" cy="790575"/>
          </a:xfrm>
          <a:prstGeom prst="rect">
            <a:avLst/>
          </a:prstGeom>
          <a:noFill/>
        </p:spPr>
      </p:pic>
      <p:pic>
        <p:nvPicPr>
          <p:cNvPr id="59395" name="Picture 3" descr="C:\Users\Маржан Амиреева\Desktop\МАРЖАН\портфолио\61967825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15616" y="3068960"/>
            <a:ext cx="2019300" cy="790575"/>
          </a:xfrm>
          <a:prstGeom prst="rect">
            <a:avLst/>
          </a:prstGeom>
          <a:noFill/>
        </p:spPr>
      </p:pic>
      <p:pic>
        <p:nvPicPr>
          <p:cNvPr id="59396" name="Picture 4" descr="C:\Users\Маржан Амиреева\Desktop\МАРЖАН\портфолио\0_b3807_335094ac_XS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4437112"/>
            <a:ext cx="1110098" cy="1168524"/>
          </a:xfrm>
          <a:prstGeom prst="rect">
            <a:avLst/>
          </a:prstGeom>
          <a:noFill/>
        </p:spPr>
      </p:pic>
      <p:pic>
        <p:nvPicPr>
          <p:cNvPr id="59397" name="Picture 5" descr="C:\Users\Маржан Амиреева\Desktop\МАРЖАН\портфолио\44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20272" y="4653136"/>
            <a:ext cx="1143000" cy="7810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sp>
        <p:nvSpPr>
          <p:cNvPr id="17" name="Овал 16"/>
          <p:cNvSpPr/>
          <p:nvPr/>
        </p:nvSpPr>
        <p:spPr>
          <a:xfrm>
            <a:off x="1115616" y="1556792"/>
            <a:ext cx="3312368" cy="244827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 </a:t>
            </a:r>
          </a:p>
          <a:p>
            <a:pPr algn="ctr"/>
            <a:r>
              <a:rPr lang="kk-KZ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топ</a:t>
            </a:r>
            <a:endParaRPr lang="ru-RU" sz="7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292080" y="1556792"/>
            <a:ext cx="3312368" cy="2304256"/>
          </a:xfrm>
          <a:prstGeom prst="rect">
            <a:avLst/>
          </a:prstGeom>
          <a:solidFill>
            <a:srgbClr val="FFFF0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8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 топ</a:t>
            </a:r>
            <a:endParaRPr lang="ru-RU" sz="8000" dirty="0">
              <a:ln>
                <a:solidFill>
                  <a:srgbClr val="FFC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>
            <a:off x="1043608" y="4121696"/>
            <a:ext cx="3672408" cy="2736304"/>
          </a:xfrm>
          <a:prstGeom prst="triangl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ІІІ топ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40152" y="4697760"/>
            <a:ext cx="2160240" cy="216024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b="1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kk-KZ" sz="6600" b="1" dirty="0" smtClean="0">
                <a:latin typeface="Times New Roman" pitchFamily="18" charset="0"/>
                <a:cs typeface="Times New Roman" pitchFamily="18" charset="0"/>
              </a:rPr>
              <a:t>топ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067944" y="3861048"/>
            <a:ext cx="122661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kk-KZ" sz="1400" b="1" cap="none" spc="0" dirty="0" smtClean="0">
                <a:ln w="11430"/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Қосымша - 1</a:t>
            </a:r>
            <a:endParaRPr lang="ru-RU" sz="1400" b="1" cap="none" spc="0" dirty="0">
              <a:ln w="11430"/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82422" y="548680"/>
            <a:ext cx="65991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№ 31.1; 32.2. есептер</a:t>
            </a:r>
            <a:endParaRPr lang="ru-RU" sz="5400" b="1" cap="none" spc="0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539552" y="2276872"/>
            <a:ext cx="8282186" cy="4176316"/>
          </a:xfrm>
          <a:prstGeom prst="roundRect">
            <a:avLst>
              <a:gd name="adj" fmla="val 5889"/>
            </a:avLst>
          </a:prstGeom>
          <a:gradFill rotWithShape="1">
            <a:gsLst>
              <a:gs pos="0">
                <a:srgbClr val="FEFEBA"/>
              </a:gs>
              <a:gs pos="100000">
                <a:srgbClr val="FEFEBA">
                  <a:gamma/>
                  <a:tint val="60392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1">
              <a:defRPr/>
            </a:pPr>
            <a:endParaRPr kumimoji="1" lang="ru-RU" sz="1200">
              <a:effectLst>
                <a:outerShdw blurRad="38100" dist="38100" dir="2700000" algn="tl">
                  <a:srgbClr val="FFFFFF"/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43608" y="404664"/>
            <a:ext cx="7632848" cy="1512168"/>
            <a:chOff x="612" y="562"/>
            <a:chExt cx="3175" cy="373"/>
          </a:xfrm>
        </p:grpSpPr>
        <p:sp>
          <p:nvSpPr>
            <p:cNvPr id="5140" name="AutoShape 6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57353" name="AutoShape 9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5124" name="Rectangle 32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7" name="Rectangle 36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8" name="Rectangle 37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9" name="Rectangle 38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30" name="Rectangle 39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84" name="AutoShape 40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5138" name="Oval 42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57387" name="Oval 43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641350" y="-71438"/>
            <a:ext cx="68834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ru-RU" sz="36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465" name="Rectangle 121"/>
          <p:cNvSpPr>
            <a:spLocks noChangeArrowheads="1"/>
          </p:cNvSpPr>
          <p:nvPr/>
        </p:nvSpPr>
        <p:spPr bwMode="auto">
          <a:xfrm>
            <a:off x="1907704" y="764704"/>
            <a:ext cx="56720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r>
              <a:rPr lang="kk-KZ" altLang="ko-K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БАҒАЛАУ</a:t>
            </a:r>
            <a:endParaRPr lang="en-US" altLang="ko-K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57389" name="Picture 45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Без назва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2276872"/>
            <a:ext cx="6034412" cy="4052305"/>
          </a:xfrm>
          <a:prstGeom prst="rect">
            <a:avLst/>
          </a:prstGeom>
        </p:spPr>
      </p:pic>
      <p:pic>
        <p:nvPicPr>
          <p:cNvPr id="34" name="Рисунок 33" descr="9094440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27020" y="4869160"/>
            <a:ext cx="1916980" cy="1511031"/>
          </a:xfrm>
          <a:prstGeom prst="rect">
            <a:avLst/>
          </a:prstGeom>
        </p:spPr>
      </p:pic>
      <p:pic>
        <p:nvPicPr>
          <p:cNvPr id="35" name="Рисунок 34" descr="9094440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797152"/>
            <a:ext cx="1916980" cy="15110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8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0113" y="188913"/>
            <a:ext cx="7345362" cy="863600"/>
            <a:chOff x="612" y="562"/>
            <a:chExt cx="3175" cy="373"/>
          </a:xfrm>
        </p:grpSpPr>
        <p:sp>
          <p:nvSpPr>
            <p:cNvPr id="7206" name="AutoShape 5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71687" name="AutoShape 7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71688" name="AutoShape 8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7171" name="Rectangle 10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2" name="Rectangle 12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3" name="Rectangle 13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4" name="Rectangle 14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5" name="Rectangle 15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6" name="Rectangle 16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7" name="Rectangle 17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698" name="AutoShape 18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7204" name="Oval 20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71701" name="Oval 21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1476375" y="620713"/>
            <a:ext cx="6696075" cy="655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kk-KZ" altLang="ko-KR" sz="10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latinLnBrk="1">
              <a:spcBef>
                <a:spcPct val="50000"/>
              </a:spcBef>
              <a:defRPr/>
            </a:pPr>
            <a:endParaRPr lang="en-US" altLang="ko-KR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굴림" pitchFamily="50" charset="-127"/>
            </a:endParaRPr>
          </a:p>
        </p:txBody>
      </p:sp>
      <p:pic>
        <p:nvPicPr>
          <p:cNvPr id="71703" name="Picture 23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2" name="Rectangle 94"/>
          <p:cNvSpPr>
            <a:spLocks noGrp="1" noChangeArrowheads="1"/>
          </p:cNvSpPr>
          <p:nvPr>
            <p:ph type="ctrTitle" idx="4294967295"/>
          </p:nvPr>
        </p:nvSpPr>
        <p:spPr>
          <a:xfrm>
            <a:off x="714375" y="214313"/>
            <a:ext cx="7772400" cy="720725"/>
          </a:xfrm>
        </p:spPr>
        <p:txBody>
          <a:bodyPr>
            <a:normAutofit/>
          </a:bodyPr>
          <a:lstStyle/>
          <a:p>
            <a:pPr eaLnBrk="1" hangingPunct="1"/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</a:rPr>
              <a:t>Сергіту сәті</a:t>
            </a:r>
            <a:endParaRPr lang="ru-RU" b="1" i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27" name="Picture 3" descr="glob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25" y="142875"/>
            <a:ext cx="139223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Screenshot_20190118-101236.jpg"/>
          <p:cNvPicPr>
            <a:picLocks noChangeAspect="1"/>
          </p:cNvPicPr>
          <p:nvPr/>
        </p:nvPicPr>
        <p:blipFill>
          <a:blip r:embed="rId5" cstate="print"/>
          <a:srcRect l="12129" r="11716"/>
          <a:stretch>
            <a:fillRect/>
          </a:stretch>
        </p:blipFill>
        <p:spPr>
          <a:xfrm>
            <a:off x="1835696" y="1268760"/>
            <a:ext cx="6552728" cy="45720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1691680" y="5949280"/>
            <a:ext cx="58143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https://www.youtube.com/watch?v=J846twhH8PA</a:t>
            </a:r>
            <a:r>
              <a:rPr lang="kk-KZ" dirty="0" smtClean="0"/>
              <a:t>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95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8" grpId="0" animBg="1"/>
      <p:bldP spid="71702" grpId="0"/>
      <p:bldP spid="71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</p:pic>
      <p:pic>
        <p:nvPicPr>
          <p:cNvPr id="20" name="Рисунок 19" descr="717680435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764704"/>
            <a:ext cx="1008112" cy="774085"/>
          </a:xfrm>
          <a:prstGeom prst="rect">
            <a:avLst/>
          </a:prstGeom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 l="52511" t="51985" r="33588" b="42328"/>
          <a:stretch>
            <a:fillRect/>
          </a:stretch>
        </p:blipFill>
        <p:spPr bwMode="auto">
          <a:xfrm>
            <a:off x="1691680" y="1700808"/>
            <a:ext cx="5952661" cy="77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907704" y="1844824"/>
            <a:ext cx="576064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buFont typeface="Wingdings" pitchFamily="2" charset="2"/>
              <a:buChar char="v"/>
            </a:pPr>
            <a:r>
              <a:rPr lang="kk-KZ" sz="28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ЖЕКЕ ЖҰМЫС</a:t>
            </a:r>
            <a:endParaRPr lang="ru-RU" sz="28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44084">
            <a:off x="6678097" y="771892"/>
            <a:ext cx="1457723" cy="746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58988">
            <a:off x="1301959" y="1159889"/>
            <a:ext cx="1490980" cy="76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92280" y="2204864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630976">
            <a:off x="1056253" y="2878565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canstockphoto6960905-1024x811-300x24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19872" y="4293096"/>
            <a:ext cx="2452022" cy="20188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0419" name="Picture 3" descr="C:\Users\Маржан Амиреева\Desktop\МАРЖАН\портфолио\0_b2961_a8a8ab87_S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187624" y="3789040"/>
            <a:ext cx="1512168" cy="1591756"/>
          </a:xfrm>
          <a:prstGeom prst="rect">
            <a:avLst/>
          </a:prstGeom>
          <a:noFill/>
        </p:spPr>
      </p:pic>
      <p:pic>
        <p:nvPicPr>
          <p:cNvPr id="60420" name="Picture 4" descr="C:\Users\Маржан Амиреева\Desktop\МАРЖАН\портфолио\0_b2973_a0cc635b_S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3933056"/>
            <a:ext cx="1446224" cy="1296144"/>
          </a:xfrm>
          <a:prstGeom prst="rect">
            <a:avLst/>
          </a:prstGeom>
          <a:noFill/>
        </p:spPr>
      </p:pic>
      <p:pic>
        <p:nvPicPr>
          <p:cNvPr id="60421" name="Picture 5" descr="C:\Users\Маржан Амиреева\Desktop\МАРЖАН\портфолио\0_b298a_22a054ef_S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76724" y="1858761"/>
            <a:ext cx="1231379" cy="2065539"/>
          </a:xfrm>
          <a:prstGeom prst="rect">
            <a:avLst/>
          </a:prstGeom>
          <a:noFill/>
        </p:spPr>
      </p:pic>
      <p:sp>
        <p:nvSpPr>
          <p:cNvPr id="60423" name="Rectangle 7"/>
          <p:cNvSpPr>
            <a:spLocks noChangeArrowheads="1"/>
          </p:cNvSpPr>
          <p:nvPr/>
        </p:nvSpPr>
        <p:spPr bwMode="auto">
          <a:xfrm>
            <a:off x="1691680" y="5373216"/>
            <a:ext cx="611898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12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https://bilimland.kz/kk/subject/algebra/7-synyp/eki-ornekting-qosyndysynyng-kvadraty</a:t>
            </a:r>
            <a:endParaRPr kumimoji="0" lang="kk-KZ" sz="18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-37911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-2412776" y="476672"/>
            <a:ext cx="11017102" cy="5904656"/>
            <a:chOff x="-1344" y="912"/>
            <a:chExt cx="6133" cy="2791"/>
          </a:xfrm>
        </p:grpSpPr>
        <p:sp>
          <p:nvSpPr>
            <p:cNvPr id="6" name="AutoShape 2"/>
            <p:cNvSpPr>
              <a:spLocks noChangeArrowheads="1"/>
            </p:cNvSpPr>
            <p:nvPr/>
          </p:nvSpPr>
          <p:spPr bwMode="gray">
            <a:xfrm rot="5400000">
              <a:off x="-1344" y="912"/>
              <a:ext cx="2791" cy="2791"/>
            </a:xfrm>
            <a:custGeom>
              <a:avLst/>
              <a:gdLst>
                <a:gd name="G0" fmla="+- 10478 0 0"/>
                <a:gd name="G1" fmla="+- -11739500 0 0"/>
                <a:gd name="G2" fmla="+- 0 0 -11739500"/>
                <a:gd name="T0" fmla="*/ 0 256 1"/>
                <a:gd name="T1" fmla="*/ 180 256 1"/>
                <a:gd name="G3" fmla="+- -11739500 T0 T1"/>
                <a:gd name="T2" fmla="*/ 0 256 1"/>
                <a:gd name="T3" fmla="*/ 90 256 1"/>
                <a:gd name="G4" fmla="+- -11739500 T2 T3"/>
                <a:gd name="G5" fmla="*/ G4 2 1"/>
                <a:gd name="T4" fmla="*/ 90 256 1"/>
                <a:gd name="T5" fmla="*/ 0 256 1"/>
                <a:gd name="G6" fmla="+- -11739500 T4 T5"/>
                <a:gd name="G7" fmla="*/ G6 2 1"/>
                <a:gd name="G8" fmla="abs -1173950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10478"/>
                <a:gd name="G18" fmla="*/ 10478 1 2"/>
                <a:gd name="G19" fmla="+- G18 5400 0"/>
                <a:gd name="G20" fmla="cos G19 -11739500"/>
                <a:gd name="G21" fmla="sin G19 -11739500"/>
                <a:gd name="G22" fmla="+- G20 10800 0"/>
                <a:gd name="G23" fmla="+- G21 10800 0"/>
                <a:gd name="G24" fmla="+- 10800 0 G20"/>
                <a:gd name="G25" fmla="+- 10478 10800 0"/>
                <a:gd name="G26" fmla="?: G9 G17 G25"/>
                <a:gd name="G27" fmla="?: G9 0 21600"/>
                <a:gd name="G28" fmla="cos 10800 -11739500"/>
                <a:gd name="G29" fmla="sin 10800 -11739500"/>
                <a:gd name="G30" fmla="sin 10478 -11739500"/>
                <a:gd name="G31" fmla="+- G28 10800 0"/>
                <a:gd name="G32" fmla="+- G29 10800 0"/>
                <a:gd name="G33" fmla="+- G30 10800 0"/>
                <a:gd name="G34" fmla="?: G4 0 G31"/>
                <a:gd name="G35" fmla="?: -11739500 G34 0"/>
                <a:gd name="G36" fmla="?: G6 G35 G31"/>
                <a:gd name="G37" fmla="+- 21600 0 G36"/>
                <a:gd name="G38" fmla="?: G4 0 G33"/>
                <a:gd name="G39" fmla="?: -1173950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162 w 21600"/>
                <a:gd name="T15" fmla="*/ 10638 h 21600"/>
                <a:gd name="T16" fmla="*/ 10800 w 21600"/>
                <a:gd name="T17" fmla="*/ 322 h 21600"/>
                <a:gd name="T18" fmla="*/ 21438 w 21600"/>
                <a:gd name="T19" fmla="*/ 10638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323" y="10641"/>
                  </a:moveTo>
                  <a:cubicBezTo>
                    <a:pt x="410" y="4916"/>
                    <a:pt x="5075" y="321"/>
                    <a:pt x="10800" y="322"/>
                  </a:cubicBezTo>
                  <a:cubicBezTo>
                    <a:pt x="16524" y="322"/>
                    <a:pt x="21189" y="4916"/>
                    <a:pt x="21276" y="10641"/>
                  </a:cubicBezTo>
                  <a:lnTo>
                    <a:pt x="21598" y="10636"/>
                  </a:lnTo>
                  <a:cubicBezTo>
                    <a:pt x="21509" y="4736"/>
                    <a:pt x="16700" y="-1"/>
                    <a:pt x="10799" y="0"/>
                  </a:cubicBezTo>
                  <a:cubicBezTo>
                    <a:pt x="4899" y="0"/>
                    <a:pt x="90" y="4736"/>
                    <a:pt x="1" y="1063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>
                    <a:gamma/>
                    <a:tint val="0"/>
                    <a:invGamma/>
                  </a:srgbClr>
                </a:gs>
                <a:gs pos="100000">
                  <a:srgbClr val="0099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b="1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7" name="AutoShape 3"/>
            <p:cNvSpPr>
              <a:spLocks noChangeArrowheads="1"/>
            </p:cNvSpPr>
            <p:nvPr/>
          </p:nvSpPr>
          <p:spPr bwMode="gray">
            <a:xfrm rot="5400000">
              <a:off x="-1185" y="1118"/>
              <a:ext cx="2374" cy="2373"/>
            </a:xfrm>
            <a:custGeom>
              <a:avLst/>
              <a:gdLst>
                <a:gd name="G0" fmla="+- 744 0 0"/>
                <a:gd name="G1" fmla="+- 11756105 0 0"/>
                <a:gd name="G2" fmla="+- 0 0 11756105"/>
                <a:gd name="T0" fmla="*/ 0 256 1"/>
                <a:gd name="T1" fmla="*/ 180 256 1"/>
                <a:gd name="G3" fmla="+- 11756105 T0 T1"/>
                <a:gd name="T2" fmla="*/ 0 256 1"/>
                <a:gd name="T3" fmla="*/ 90 256 1"/>
                <a:gd name="G4" fmla="+- 11756105 T2 T3"/>
                <a:gd name="G5" fmla="*/ G4 2 1"/>
                <a:gd name="T4" fmla="*/ 90 256 1"/>
                <a:gd name="T5" fmla="*/ 0 256 1"/>
                <a:gd name="G6" fmla="+- 11756105 T4 T5"/>
                <a:gd name="G7" fmla="*/ G6 2 1"/>
                <a:gd name="G8" fmla="abs 11756105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744"/>
                <a:gd name="G18" fmla="*/ 744 1 2"/>
                <a:gd name="G19" fmla="+- G18 5400 0"/>
                <a:gd name="G20" fmla="cos G19 11756105"/>
                <a:gd name="G21" fmla="sin G19 11756105"/>
                <a:gd name="G22" fmla="+- G20 10800 0"/>
                <a:gd name="G23" fmla="+- G21 10800 0"/>
                <a:gd name="G24" fmla="+- 10800 0 G20"/>
                <a:gd name="G25" fmla="+- 744 10800 0"/>
                <a:gd name="G26" fmla="?: G9 G17 G25"/>
                <a:gd name="G27" fmla="?: G9 0 21600"/>
                <a:gd name="G28" fmla="cos 10800 11756105"/>
                <a:gd name="G29" fmla="sin 10800 11756105"/>
                <a:gd name="G30" fmla="sin 744 11756105"/>
                <a:gd name="G31" fmla="+- G28 10800 0"/>
                <a:gd name="G32" fmla="+- G29 10800 0"/>
                <a:gd name="G33" fmla="+- G30 10800 0"/>
                <a:gd name="G34" fmla="?: G4 0 G31"/>
                <a:gd name="G35" fmla="?: 11756105 G34 0"/>
                <a:gd name="G36" fmla="?: G6 G35 G31"/>
                <a:gd name="G37" fmla="+- 21600 0 G36"/>
                <a:gd name="G38" fmla="?: G4 0 G33"/>
                <a:gd name="G39" fmla="?: 11756105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5028 w 21600"/>
                <a:gd name="T15" fmla="*/ 10862 h 21600"/>
                <a:gd name="T16" fmla="*/ 10800 w 21600"/>
                <a:gd name="T17" fmla="*/ 10056 h 21600"/>
                <a:gd name="T18" fmla="*/ 16572 w 21600"/>
                <a:gd name="T19" fmla="*/ 10862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056" y="10807"/>
                  </a:moveTo>
                  <a:cubicBezTo>
                    <a:pt x="10056" y="10805"/>
                    <a:pt x="10056" y="10802"/>
                    <a:pt x="10056" y="10800"/>
                  </a:cubicBezTo>
                  <a:cubicBezTo>
                    <a:pt x="10056" y="10389"/>
                    <a:pt x="10389" y="10056"/>
                    <a:pt x="10800" y="10056"/>
                  </a:cubicBezTo>
                  <a:cubicBezTo>
                    <a:pt x="11210" y="10056"/>
                    <a:pt x="11544" y="10389"/>
                    <a:pt x="11544" y="10800"/>
                  </a:cubicBezTo>
                  <a:cubicBezTo>
                    <a:pt x="11544" y="10802"/>
                    <a:pt x="11543" y="10805"/>
                    <a:pt x="11543" y="10807"/>
                  </a:cubicBezTo>
                  <a:lnTo>
                    <a:pt x="21599" y="10916"/>
                  </a:lnTo>
                  <a:cubicBezTo>
                    <a:pt x="21599" y="10877"/>
                    <a:pt x="21600" y="10838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-1" y="10838"/>
                    <a:pt x="0" y="10877"/>
                    <a:pt x="0" y="10916"/>
                  </a:cubicBezTo>
                  <a:close/>
                </a:path>
              </a:pathLst>
            </a:custGeom>
            <a:gradFill rotWithShape="0">
              <a:gsLst>
                <a:gs pos="0">
                  <a:srgbClr val="0099FF"/>
                </a:gs>
                <a:gs pos="100000">
                  <a:srgbClr val="33CC33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b="1" dirty="0">
                <a:solidFill>
                  <a:schemeClr val="tx2">
                    <a:lumMod val="10000"/>
                  </a:schemeClr>
                </a:solidFill>
              </a:endParaRP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gray">
            <a:xfrm>
              <a:off x="25" y="1605"/>
              <a:ext cx="988" cy="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kk-KZ" altLang="ru-RU" sz="1600" b="1" dirty="0">
                <a:solidFill>
                  <a:schemeClr val="tx2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" name="Group 41"/>
            <p:cNvGrpSpPr>
              <a:grpSpLocks/>
            </p:cNvGrpSpPr>
            <p:nvPr/>
          </p:nvGrpSpPr>
          <p:grpSpPr bwMode="auto">
            <a:xfrm>
              <a:off x="980" y="1245"/>
              <a:ext cx="3614" cy="339"/>
              <a:chOff x="980" y="1245"/>
              <a:chExt cx="3614" cy="339"/>
            </a:xfrm>
          </p:grpSpPr>
          <p:sp>
            <p:nvSpPr>
              <p:cNvPr id="35" name="AutoShape 5"/>
              <p:cNvSpPr>
                <a:spLocks noChangeArrowheads="1"/>
              </p:cNvSpPr>
              <p:nvPr/>
            </p:nvSpPr>
            <p:spPr bwMode="gray">
              <a:xfrm>
                <a:off x="1163" y="1245"/>
                <a:ext cx="3431" cy="314"/>
              </a:xfrm>
              <a:prstGeom prst="roundRect">
                <a:avLst>
                  <a:gd name="adj" fmla="val 50000"/>
                </a:avLst>
              </a:prstGeom>
              <a:ln/>
              <a:ex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/>
                <a:r>
                  <a:rPr lang="kk-KZ" b="1" dirty="0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kk-KZ" b="1" dirty="0" smtClean="0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Қысқаша көбейту формулаларын өздігінен дәлелдеу</a:t>
                </a:r>
                <a:endParaRPr lang="ru-RU" b="1" dirty="0">
                  <a:solidFill>
                    <a:schemeClr val="tx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6" name="Group 6"/>
              <p:cNvGrpSpPr>
                <a:grpSpLocks/>
              </p:cNvGrpSpPr>
              <p:nvPr/>
            </p:nvGrpSpPr>
            <p:grpSpPr bwMode="auto">
              <a:xfrm>
                <a:off x="980" y="1268"/>
                <a:ext cx="316" cy="316"/>
                <a:chOff x="980" y="1412"/>
                <a:chExt cx="316" cy="316"/>
              </a:xfrm>
            </p:grpSpPr>
            <p:sp>
              <p:nvSpPr>
                <p:cNvPr id="38" name="Oval 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39" name="Oval 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</p:grpSp>
          <p:sp>
            <p:nvSpPr>
              <p:cNvPr id="37" name="Text Box 10"/>
              <p:cNvSpPr txBox="1">
                <a:spLocks noChangeArrowheads="1"/>
              </p:cNvSpPr>
              <p:nvPr/>
            </p:nvSpPr>
            <p:spPr bwMode="gray">
              <a:xfrm>
                <a:off x="1039" y="1319"/>
                <a:ext cx="150" cy="1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ru-RU" b="1" dirty="0">
                    <a:solidFill>
                      <a:schemeClr val="tx2">
                        <a:lumMod val="10000"/>
                      </a:schemeClr>
                    </a:solidFill>
                  </a:rPr>
                  <a:t>1</a:t>
                </a:r>
              </a:p>
            </p:txBody>
          </p:sp>
        </p:grpSp>
        <p:grpSp>
          <p:nvGrpSpPr>
            <p:cNvPr id="10" name="Group 42"/>
            <p:cNvGrpSpPr>
              <a:grpSpLocks/>
            </p:cNvGrpSpPr>
            <p:nvPr/>
          </p:nvGrpSpPr>
          <p:grpSpPr bwMode="auto">
            <a:xfrm>
              <a:off x="1200" y="1695"/>
              <a:ext cx="3554" cy="349"/>
              <a:chOff x="1200" y="1695"/>
              <a:chExt cx="3554" cy="349"/>
            </a:xfrm>
          </p:grpSpPr>
          <p:sp>
            <p:nvSpPr>
              <p:cNvPr id="29" name="AutoShape 4"/>
              <p:cNvSpPr>
                <a:spLocks noChangeArrowheads="1"/>
              </p:cNvSpPr>
              <p:nvPr/>
            </p:nvSpPr>
            <p:spPr bwMode="gray">
              <a:xfrm>
                <a:off x="1427" y="1695"/>
                <a:ext cx="3327" cy="340"/>
              </a:xfrm>
              <a:prstGeom prst="roundRect">
                <a:avLst>
                  <a:gd name="adj" fmla="val 50000"/>
                </a:avLst>
              </a:prstGeom>
              <a:ln/>
              <a:ex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ru-RU" sz="16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sp>
            <p:nvSpPr>
              <p:cNvPr id="30" name="Text Box 12"/>
              <p:cNvSpPr txBox="1">
                <a:spLocks noChangeArrowheads="1"/>
              </p:cNvSpPr>
              <p:nvPr/>
            </p:nvSpPr>
            <p:spPr bwMode="gray">
              <a:xfrm>
                <a:off x="1536" y="1758"/>
                <a:ext cx="103" cy="1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l"/>
                <a:endParaRPr lang="en-US" altLang="ru-RU" sz="1600" b="1" dirty="0">
                  <a:solidFill>
                    <a:schemeClr val="tx2">
                      <a:lumMod val="10000"/>
                    </a:schemeClr>
                  </a:solidFill>
                </a:endParaRPr>
              </a:p>
            </p:txBody>
          </p:sp>
          <p:grpSp>
            <p:nvGrpSpPr>
              <p:cNvPr id="31" name="Group 14"/>
              <p:cNvGrpSpPr>
                <a:grpSpLocks/>
              </p:cNvGrpSpPr>
              <p:nvPr/>
            </p:nvGrpSpPr>
            <p:grpSpPr bwMode="auto">
              <a:xfrm>
                <a:off x="1200" y="1728"/>
                <a:ext cx="316" cy="316"/>
                <a:chOff x="980" y="1412"/>
                <a:chExt cx="316" cy="316"/>
              </a:xfrm>
            </p:grpSpPr>
            <p:sp>
              <p:nvSpPr>
                <p:cNvPr id="33" name="Oval 15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34" name="Oval 16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</p:grpSp>
          <p:sp>
            <p:nvSpPr>
              <p:cNvPr id="32" name="Text Box 17"/>
              <p:cNvSpPr txBox="1">
                <a:spLocks noChangeArrowheads="1"/>
              </p:cNvSpPr>
              <p:nvPr/>
            </p:nvSpPr>
            <p:spPr bwMode="gray">
              <a:xfrm>
                <a:off x="1256" y="1776"/>
                <a:ext cx="165" cy="1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ru-RU" b="1" dirty="0">
                    <a:solidFill>
                      <a:schemeClr val="tx2">
                        <a:lumMod val="10000"/>
                      </a:schemeClr>
                    </a:solidFill>
                  </a:rPr>
                  <a:t>2</a:t>
                </a:r>
              </a:p>
            </p:txBody>
          </p:sp>
        </p:grpSp>
        <p:grpSp>
          <p:nvGrpSpPr>
            <p:cNvPr id="11" name="Group 43"/>
            <p:cNvGrpSpPr>
              <a:grpSpLocks/>
            </p:cNvGrpSpPr>
            <p:nvPr/>
          </p:nvGrpSpPr>
          <p:grpSpPr bwMode="auto">
            <a:xfrm>
              <a:off x="1289" y="2171"/>
              <a:ext cx="3500" cy="334"/>
              <a:chOff x="1289" y="2171"/>
              <a:chExt cx="3500" cy="334"/>
            </a:xfrm>
          </p:grpSpPr>
          <p:sp>
            <p:nvSpPr>
              <p:cNvPr id="24" name="AutoShape 18"/>
              <p:cNvSpPr>
                <a:spLocks noChangeArrowheads="1"/>
              </p:cNvSpPr>
              <p:nvPr/>
            </p:nvSpPr>
            <p:spPr bwMode="gray">
              <a:xfrm>
                <a:off x="1521" y="2171"/>
                <a:ext cx="3268" cy="334"/>
              </a:xfrm>
              <a:prstGeom prst="roundRect">
                <a:avLst>
                  <a:gd name="adj" fmla="val 50000"/>
                </a:avLst>
              </a:prstGeom>
              <a:ln/>
              <a:extLst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/>
                <a:r>
                  <a:rPr lang="kk-KZ" b="1" dirty="0" smtClean="0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Формулалардың компоненттерін атай алу</a:t>
                </a:r>
                <a:endParaRPr lang="ru-RU" b="1" dirty="0">
                  <a:solidFill>
                    <a:schemeClr val="tx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5" name="Group 19"/>
              <p:cNvGrpSpPr>
                <a:grpSpLocks/>
              </p:cNvGrpSpPr>
              <p:nvPr/>
            </p:nvGrpSpPr>
            <p:grpSpPr bwMode="auto">
              <a:xfrm>
                <a:off x="1289" y="2183"/>
                <a:ext cx="316" cy="316"/>
                <a:chOff x="980" y="1412"/>
                <a:chExt cx="316" cy="316"/>
              </a:xfrm>
            </p:grpSpPr>
            <p:sp>
              <p:nvSpPr>
                <p:cNvPr id="27" name="Oval 20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33CC3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28" name="Oval 21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</p:grpSp>
          <p:sp>
            <p:nvSpPr>
              <p:cNvPr id="26" name="Text Box 22"/>
              <p:cNvSpPr txBox="1">
                <a:spLocks noChangeArrowheads="1"/>
              </p:cNvSpPr>
              <p:nvPr/>
            </p:nvSpPr>
            <p:spPr bwMode="gray">
              <a:xfrm>
                <a:off x="1343" y="2232"/>
                <a:ext cx="162" cy="1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ru-RU" b="1" dirty="0">
                    <a:solidFill>
                      <a:schemeClr val="tx2">
                        <a:lumMod val="10000"/>
                      </a:schemeClr>
                    </a:solidFill>
                  </a:rPr>
                  <a:t>3</a:t>
                </a:r>
              </a:p>
            </p:txBody>
          </p:sp>
        </p:grpSp>
        <p:grpSp>
          <p:nvGrpSpPr>
            <p:cNvPr id="12" name="Group 44"/>
            <p:cNvGrpSpPr>
              <a:grpSpLocks/>
            </p:cNvGrpSpPr>
            <p:nvPr/>
          </p:nvGrpSpPr>
          <p:grpSpPr bwMode="auto">
            <a:xfrm>
              <a:off x="1200" y="2648"/>
              <a:ext cx="3469" cy="613"/>
              <a:chOff x="1200" y="2648"/>
              <a:chExt cx="3469" cy="613"/>
            </a:xfrm>
          </p:grpSpPr>
          <p:sp>
            <p:nvSpPr>
              <p:cNvPr id="19" name="AutoShape 24"/>
              <p:cNvSpPr>
                <a:spLocks noChangeArrowheads="1"/>
              </p:cNvSpPr>
              <p:nvPr/>
            </p:nvSpPr>
            <p:spPr bwMode="gray">
              <a:xfrm>
                <a:off x="1387" y="2648"/>
                <a:ext cx="3282" cy="613"/>
              </a:xfrm>
              <a:prstGeom prst="roundRect">
                <a:avLst>
                  <a:gd name="adj" fmla="val 50000"/>
                </a:avLst>
              </a:prstGeom>
              <a:ln/>
              <a:ex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 algn="ctr"/>
                <a:r>
                  <a:rPr lang="kk-KZ" b="1" dirty="0" smtClean="0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Алынған формулаларды</a:t>
                </a:r>
              </a:p>
              <a:p>
                <a:pPr algn="ctr"/>
                <a:r>
                  <a:rPr lang="kk-KZ" b="1" dirty="0" smtClean="0">
                    <a:solidFill>
                      <a:schemeClr val="tx2">
                        <a:lumMod val="1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өрнектерді түрлендіруге қолдану</a:t>
                </a:r>
                <a:endParaRPr lang="ru-RU" b="1" dirty="0">
                  <a:solidFill>
                    <a:schemeClr val="tx2">
                      <a:lumMod val="1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0" name="Group 26"/>
              <p:cNvGrpSpPr>
                <a:grpSpLocks/>
              </p:cNvGrpSpPr>
              <p:nvPr/>
            </p:nvGrpSpPr>
            <p:grpSpPr bwMode="auto">
              <a:xfrm>
                <a:off x="1200" y="2658"/>
                <a:ext cx="316" cy="316"/>
                <a:chOff x="980" y="1412"/>
                <a:chExt cx="316" cy="316"/>
              </a:xfrm>
            </p:grpSpPr>
            <p:sp>
              <p:nvSpPr>
                <p:cNvPr id="22" name="Oval 27"/>
                <p:cNvSpPr>
                  <a:spLocks noChangeArrowheads="1"/>
                </p:cNvSpPr>
                <p:nvPr/>
              </p:nvSpPr>
              <p:spPr bwMode="gray">
                <a:xfrm>
                  <a:off x="980" y="1412"/>
                  <a:ext cx="316" cy="316"/>
                </a:xfrm>
                <a:prstGeom prst="ellipse">
                  <a:avLst/>
                </a:prstGeom>
                <a:solidFill>
                  <a:srgbClr val="0099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76200" dir="10800000" kx="-3284103" algn="br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  <p:sp>
              <p:nvSpPr>
                <p:cNvPr id="23" name="Oval 28"/>
                <p:cNvSpPr>
                  <a:spLocks noChangeArrowheads="1"/>
                </p:cNvSpPr>
                <p:nvPr/>
              </p:nvSpPr>
              <p:spPr bwMode="gray">
                <a:xfrm>
                  <a:off x="1028" y="1461"/>
                  <a:ext cx="220" cy="220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=""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=""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 b="1" dirty="0">
                    <a:solidFill>
                      <a:schemeClr val="tx2">
                        <a:lumMod val="10000"/>
                      </a:schemeClr>
                    </a:solidFill>
                  </a:endParaRPr>
                </a:p>
              </p:txBody>
            </p:sp>
          </p:grpSp>
          <p:sp>
            <p:nvSpPr>
              <p:cNvPr id="21" name="Text Box 29"/>
              <p:cNvSpPr txBox="1">
                <a:spLocks noChangeArrowheads="1"/>
              </p:cNvSpPr>
              <p:nvPr/>
            </p:nvSpPr>
            <p:spPr bwMode="gray">
              <a:xfrm>
                <a:off x="1256" y="2706"/>
                <a:ext cx="170" cy="1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=""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=""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ru-RU" b="1" dirty="0">
                    <a:solidFill>
                      <a:schemeClr val="tx2">
                        <a:lumMod val="10000"/>
                      </a:schemeClr>
                    </a:solidFill>
                  </a:rPr>
                  <a:t>4</a:t>
                </a:r>
              </a:p>
            </p:txBody>
          </p:sp>
        </p:grpSp>
      </p:grpSp>
      <p:sp>
        <p:nvSpPr>
          <p:cNvPr id="40" name="Прямоугольник 39"/>
          <p:cNvSpPr/>
          <p:nvPr/>
        </p:nvSpPr>
        <p:spPr>
          <a:xfrm>
            <a:off x="2482291" y="404664"/>
            <a:ext cx="44231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kk-KZ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Сабақтың мақсаты: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400276" y="2453724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Формулаларды дұрыс қолдана білу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5795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43558" y="332656"/>
            <a:ext cx="348044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№32.3 есеп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1196752"/>
            <a:ext cx="2561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endParaRPr lang="ru-RU" sz="4800" b="1" dirty="0">
              <a:ln w="11430"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f_06950d505095748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269601"/>
            <a:ext cx="3312368" cy="358839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863440" y="1052737"/>
            <a:ext cx="4896544" cy="3312368"/>
          </a:xfrm>
          <a:prstGeom prst="cloudCallout">
            <a:avLst>
              <a:gd name="adj1" fmla="val -69830"/>
              <a:gd name="adj2" fmla="val 620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AutoNum type="arabicPeriod"/>
            </a:pPr>
            <a:r>
              <a:rPr lang="kk-KZ" sz="2800" b="1" dirty="0" smtClean="0">
                <a:ln w="11430"/>
                <a:latin typeface="Times New Roman" pitchFamily="18" charset="0"/>
                <a:cs typeface="Times New Roman" pitchFamily="18" charset="0"/>
              </a:rPr>
              <a:t>101²</a:t>
            </a:r>
          </a:p>
          <a:p>
            <a:pPr algn="ctr">
              <a:lnSpc>
                <a:spcPct val="150000"/>
              </a:lnSpc>
              <a:buAutoNum type="arabicPeriod"/>
            </a:pPr>
            <a:r>
              <a:rPr lang="kk-KZ" sz="2800" b="1" dirty="0" smtClean="0">
                <a:ln w="11430"/>
                <a:latin typeface="Times New Roman" pitchFamily="18" charset="0"/>
                <a:cs typeface="Times New Roman" pitchFamily="18" charset="0"/>
              </a:rPr>
              <a:t> 103²</a:t>
            </a:r>
          </a:p>
          <a:p>
            <a:pPr algn="ctr">
              <a:lnSpc>
                <a:spcPct val="150000"/>
              </a:lnSpc>
              <a:buAutoNum type="arabicPeriod"/>
            </a:pPr>
            <a:r>
              <a:rPr lang="kk-KZ" sz="2800" b="1" dirty="0" smtClean="0">
                <a:ln w="11430"/>
                <a:latin typeface="Times New Roman" pitchFamily="18" charset="0"/>
                <a:cs typeface="Times New Roman" pitchFamily="18" charset="0"/>
              </a:rPr>
              <a:t> 98²</a:t>
            </a:r>
          </a:p>
          <a:p>
            <a:pPr algn="ctr">
              <a:lnSpc>
                <a:spcPct val="150000"/>
              </a:lnSpc>
              <a:buAutoNum type="arabicPeriod"/>
            </a:pPr>
            <a:r>
              <a:rPr lang="kk-KZ" sz="2800" b="1" dirty="0" smtClean="0">
                <a:ln w="11430"/>
                <a:latin typeface="Times New Roman" pitchFamily="18" charset="0"/>
                <a:cs typeface="Times New Roman" pitchFamily="18" charset="0"/>
              </a:rPr>
              <a:t> 96²</a:t>
            </a:r>
            <a:endParaRPr lang="ru-RU" sz="2800" b="1" dirty="0" smtClean="0">
              <a:ln w="11430"/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539552" y="2276872"/>
            <a:ext cx="8282186" cy="4176316"/>
          </a:xfrm>
          <a:prstGeom prst="roundRect">
            <a:avLst>
              <a:gd name="adj" fmla="val 5889"/>
            </a:avLst>
          </a:prstGeom>
          <a:gradFill rotWithShape="1">
            <a:gsLst>
              <a:gs pos="0">
                <a:srgbClr val="FEFEBA"/>
              </a:gs>
              <a:gs pos="100000">
                <a:srgbClr val="FEFEBA">
                  <a:gamma/>
                  <a:tint val="60392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1">
              <a:defRPr/>
            </a:pPr>
            <a:endParaRPr kumimoji="1" lang="ru-RU" sz="1200">
              <a:effectLst>
                <a:outerShdw blurRad="38100" dist="38100" dir="2700000" algn="tl">
                  <a:srgbClr val="FFFFFF"/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43608" y="404664"/>
            <a:ext cx="7632848" cy="1512168"/>
            <a:chOff x="612" y="562"/>
            <a:chExt cx="3175" cy="373"/>
          </a:xfrm>
        </p:grpSpPr>
        <p:sp>
          <p:nvSpPr>
            <p:cNvPr id="5140" name="AutoShape 6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57353" name="AutoShape 9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5124" name="Rectangle 32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7" name="Rectangle 36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8" name="Rectangle 37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9" name="Rectangle 38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30" name="Rectangle 39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84" name="AutoShape 40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5138" name="Oval 42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57387" name="Oval 43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641350" y="-71438"/>
            <a:ext cx="68834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ru-RU" sz="36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465" name="Rectangle 121"/>
          <p:cNvSpPr>
            <a:spLocks noChangeArrowheads="1"/>
          </p:cNvSpPr>
          <p:nvPr/>
        </p:nvSpPr>
        <p:spPr bwMode="auto">
          <a:xfrm>
            <a:off x="1907704" y="764704"/>
            <a:ext cx="56720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r>
              <a:rPr lang="kk-KZ" altLang="ko-K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Өзін – өзі бағалау</a:t>
            </a:r>
            <a:endParaRPr lang="en-US" altLang="ko-K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57389" name="Picture 45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3059832" y="1988840"/>
          <a:ext cx="3528392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0439"/>
                <a:gridCol w="2827953"/>
              </a:tblGrid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10201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10609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9604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kk-KZ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9216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0659" name="Picture 3" descr="C:\Users\Маржан Амиреева\Desktop\МАРЖАН\портфолио\42106818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3212976"/>
            <a:ext cx="1656184" cy="1656184"/>
          </a:xfrm>
          <a:prstGeom prst="rect">
            <a:avLst/>
          </a:prstGeom>
          <a:noFill/>
        </p:spPr>
      </p:pic>
      <p:pic>
        <p:nvPicPr>
          <p:cNvPr id="70660" name="Picture 4" descr="C:\Users\Маржан Амиреева\Desktop\МАРЖАН\портфолио\819173629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2924944"/>
            <a:ext cx="1960984" cy="2481870"/>
          </a:xfrm>
          <a:prstGeom prst="rect">
            <a:avLst/>
          </a:prstGeom>
          <a:noFill/>
        </p:spPr>
      </p:pic>
      <p:pic>
        <p:nvPicPr>
          <p:cNvPr id="70661" name="Picture 5" descr="C:\Users\Маржан Амиреева\Desktop\МАРЖАН\портфолио\35745817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4797152"/>
            <a:ext cx="1440160" cy="144016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8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anstockphoto6960905-1024x811-300x2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2852936"/>
            <a:ext cx="3588990" cy="2954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0_99ee9_2831d6ea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3" y="188640"/>
            <a:ext cx="1368152" cy="1363591"/>
          </a:xfrm>
          <a:prstGeom prst="rect">
            <a:avLst/>
          </a:prstGeom>
        </p:spPr>
      </p:pic>
      <p:pic>
        <p:nvPicPr>
          <p:cNvPr id="5" name="Рисунок 4" descr="0_99ee9_2831d6ea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249113" y="5187527"/>
            <a:ext cx="1444976" cy="1440159"/>
          </a:xfrm>
          <a:prstGeom prst="rect">
            <a:avLst/>
          </a:prstGeom>
        </p:spPr>
      </p:pic>
      <p:pic>
        <p:nvPicPr>
          <p:cNvPr id="6" name="Рисунок 5" descr="0_99ee9_2831d6ea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7665875" y="191108"/>
            <a:ext cx="1480591" cy="1475656"/>
          </a:xfrm>
          <a:prstGeom prst="rect">
            <a:avLst/>
          </a:prstGeom>
        </p:spPr>
      </p:pic>
      <p:pic>
        <p:nvPicPr>
          <p:cNvPr id="7" name="Рисунок 6" descr="0_99ee9_2831d6ea_M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7744306" y="5229199"/>
            <a:ext cx="1399693" cy="139502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72233" y="1268760"/>
            <a:ext cx="563705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Сабақты бекіту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15" descr="uchenikam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3140968"/>
            <a:ext cx="2051720" cy="1472199"/>
          </a:xfrm>
          <a:prstGeom prst="rect">
            <a:avLst/>
          </a:prstGeom>
        </p:spPr>
      </p:pic>
      <p:pic>
        <p:nvPicPr>
          <p:cNvPr id="17" name="Рисунок 16" descr="libro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5" y="3306807"/>
            <a:ext cx="1872208" cy="168697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547664" y="5949280"/>
            <a:ext cx="6390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bilimland.kz/kk/subject/algebra/7-synyp/eki-ornekting-ajyrmasynyng-kvadraty</a:t>
            </a:r>
            <a:r>
              <a:rPr lang="kk-KZ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1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1978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548680"/>
            <a:ext cx="75166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ВЕНН ДИАГРАММАСЫ</a:t>
            </a:r>
            <a:endParaRPr lang="ru-RU" sz="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827584" y="1397000"/>
          <a:ext cx="763284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611560" y="1412776"/>
            <a:ext cx="2106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(а+в)</a:t>
            </a:r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</a:rPr>
              <a:t>²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1484784"/>
            <a:ext cx="1983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(а-в)</a:t>
            </a:r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</a:rPr>
              <a:t>²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1978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99592" y="548680"/>
            <a:ext cx="751667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5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ВЕНН ДИАГРАММАСЫ</a:t>
            </a:r>
            <a:endParaRPr lang="ru-RU" sz="5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827584" y="1397000"/>
          <a:ext cx="763284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83968" y="2924944"/>
            <a:ext cx="93458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kk-KZ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  <a:cs typeface="Times New Roman" pitchFamily="18" charset="0"/>
              </a:rPr>
              <a:t>²</a:t>
            </a:r>
            <a:r>
              <a:rPr lang="kk-KZ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</a:t>
            </a:r>
            <a:r>
              <a:rPr lang="kk-KZ" sz="60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  <a:cs typeface="Times New Roman" pitchFamily="18" charset="0"/>
              </a:rPr>
              <a:t>²</a:t>
            </a:r>
            <a:endParaRPr lang="ru-RU" sz="60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412776"/>
            <a:ext cx="2106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(а+в)</a:t>
            </a:r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</a:rPr>
              <a:t>²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60232" y="1484784"/>
            <a:ext cx="1983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(а-в)</a:t>
            </a:r>
            <a:r>
              <a:rPr lang="kk-KZ" sz="54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itka Heading"/>
              </a:rPr>
              <a:t>²</a:t>
            </a:r>
            <a:endParaRPr lang="ru-RU" sz="5400" b="1" cap="none" spc="0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0_99ee9_2831d6e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3" y="188640"/>
            <a:ext cx="1368152" cy="1363591"/>
          </a:xfrm>
          <a:prstGeom prst="rect">
            <a:avLst/>
          </a:prstGeom>
        </p:spPr>
      </p:pic>
      <p:pic>
        <p:nvPicPr>
          <p:cNvPr id="5" name="Рисунок 4" descr="0_99ee9_2831d6e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249113" y="5187527"/>
            <a:ext cx="1444976" cy="1440159"/>
          </a:xfrm>
          <a:prstGeom prst="rect">
            <a:avLst/>
          </a:prstGeom>
        </p:spPr>
      </p:pic>
      <p:pic>
        <p:nvPicPr>
          <p:cNvPr id="6" name="Рисунок 5" descr="0_99ee9_2831d6e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7665875" y="191108"/>
            <a:ext cx="1480591" cy="1475656"/>
          </a:xfrm>
          <a:prstGeom prst="rect">
            <a:avLst/>
          </a:prstGeom>
        </p:spPr>
      </p:pic>
      <p:pic>
        <p:nvPicPr>
          <p:cNvPr id="7" name="Рисунок 6" descr="0_99ee9_2831d6ea_M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0800000">
            <a:off x="7744306" y="5229199"/>
            <a:ext cx="1399693" cy="139502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1691680" y="548680"/>
            <a:ext cx="552689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Үйге тапсырма</a:t>
            </a:r>
            <a:endParaRPr lang="ru-RU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f_06950d505095748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2420888"/>
            <a:ext cx="2857500" cy="3095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Выноска-облако 9"/>
          <p:cNvSpPr/>
          <p:nvPr/>
        </p:nvSpPr>
        <p:spPr>
          <a:xfrm>
            <a:off x="5148064" y="1988840"/>
            <a:ext cx="2880320" cy="1296144"/>
          </a:xfrm>
          <a:prstGeom prst="cloudCallout">
            <a:avLst>
              <a:gd name="adj1" fmla="val -52579"/>
              <a:gd name="adj2" fmla="val 83076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32.4,</a:t>
            </a:r>
          </a:p>
          <a:p>
            <a:pPr algn="ctr"/>
            <a:r>
              <a:rPr lang="kk-KZ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32.5;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1988840"/>
            <a:ext cx="853244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НАЗАР АУДАРҒАНДАРЫҢЫЗҒА РАХМЕТ!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0_754e0_935382b9_XL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4005064"/>
            <a:ext cx="2241376" cy="2241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aplodisment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72200" y="4077072"/>
            <a:ext cx="2088232" cy="21144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1560" y="188640"/>
            <a:ext cx="2486794" cy="2534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8" name="Рисунок 17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1894" y="620688"/>
            <a:ext cx="1728191" cy="10395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 l="52511" t="51985" r="33588" b="42328"/>
          <a:stretch>
            <a:fillRect/>
          </a:stretch>
        </p:blipFill>
        <p:spPr bwMode="auto">
          <a:xfrm>
            <a:off x="1691680" y="2348880"/>
            <a:ext cx="5952661" cy="77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787691" y="2456892"/>
            <a:ext cx="576064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buFont typeface="Wingdings" pitchFamily="2" charset="2"/>
              <a:buChar char="v"/>
            </a:pPr>
            <a:r>
              <a:rPr lang="kk-KZ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САБАҚ БАРЫСЫ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240810">
            <a:off x="1826718" y="1004543"/>
            <a:ext cx="594122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730157">
            <a:off x="6531240" y="1058549"/>
            <a:ext cx="594122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7" y="5643246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07638" y="5589240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0_b297c_bb1fa862_S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2996952"/>
            <a:ext cx="1409700" cy="2394266"/>
          </a:xfrm>
          <a:prstGeom prst="rect">
            <a:avLst/>
          </a:prstGeom>
        </p:spPr>
      </p:pic>
      <p:pic>
        <p:nvPicPr>
          <p:cNvPr id="19" name="Рисунок 18" descr="0_b2973_a0cc635b_S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3429000"/>
            <a:ext cx="1346200" cy="678656"/>
          </a:xfrm>
          <a:prstGeom prst="rect">
            <a:avLst/>
          </a:prstGeom>
        </p:spPr>
      </p:pic>
      <p:pic>
        <p:nvPicPr>
          <p:cNvPr id="20" name="Рисунок 19" descr="0_b2970_4fce6e61_S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11760" y="3212976"/>
            <a:ext cx="1920213" cy="1080120"/>
          </a:xfrm>
          <a:prstGeom prst="rect">
            <a:avLst/>
          </a:prstGeom>
        </p:spPr>
      </p:pic>
      <p:pic>
        <p:nvPicPr>
          <p:cNvPr id="21" name="Рисунок 20" descr="a38ae47378e0831bd8260d8a3ca3e39e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747798" y="4779150"/>
            <a:ext cx="3433564" cy="145068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 descr="1223222285_gifs_animaux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436096" y="4031686"/>
            <a:ext cx="3308085" cy="2826314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1928813"/>
            <a:ext cx="8229600" cy="452556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b="1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 descr="C:\Users\Маржан Амиреева\Desktop\Новая папка\портфолио\0_97042_43edb359_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20942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pic>
      <p:pic>
        <p:nvPicPr>
          <p:cNvPr id="18" name="Рисунок 17" descr="images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11894" y="620688"/>
            <a:ext cx="1728191" cy="103953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 l="52511" t="51985" r="33588" b="42328"/>
          <a:stretch>
            <a:fillRect/>
          </a:stretch>
        </p:blipFill>
        <p:spPr bwMode="auto">
          <a:xfrm>
            <a:off x="1475656" y="2564904"/>
            <a:ext cx="5952661" cy="7702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1691680" y="2708920"/>
            <a:ext cx="576064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buFont typeface="Wingdings" pitchFamily="2" charset="2"/>
              <a:buChar char="v"/>
            </a:pPr>
            <a:r>
              <a:rPr lang="kk-KZ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ҰЙЫМДАСТЫРУ КЕЗЕҢІ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7240810">
            <a:off x="1826718" y="1004543"/>
            <a:ext cx="594122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3730157">
            <a:off x="6531240" y="1058549"/>
            <a:ext cx="594122" cy="960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7" y="5643246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0" descr="звезды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07638" y="5589240"/>
            <a:ext cx="1056217" cy="540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Picture 2" descr="C:\Users\Маржан Амиреева\Desktop\МАРЖАН\портфолио\61967825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3645024"/>
            <a:ext cx="2019300" cy="790575"/>
          </a:xfrm>
          <a:prstGeom prst="rect">
            <a:avLst/>
          </a:prstGeom>
          <a:noFill/>
        </p:spPr>
      </p:pic>
      <p:pic>
        <p:nvPicPr>
          <p:cNvPr id="17" name="Рисунок 16" descr="canstockphoto6960905-1024x811-300x24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131840" y="4046315"/>
            <a:ext cx="2664296" cy="2193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32240" y="548680"/>
            <a:ext cx="1800200" cy="17496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5059" name="Picture 3" descr="C:\Users\Маржан Амиреева\Desktop\МАРЖАН\портфолио\0_b297c_bb1fa862_S.gif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804248" y="2780928"/>
            <a:ext cx="1057275" cy="1905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00113" y="188913"/>
            <a:ext cx="7345362" cy="863600"/>
            <a:chOff x="612" y="562"/>
            <a:chExt cx="3175" cy="373"/>
          </a:xfrm>
        </p:grpSpPr>
        <p:sp>
          <p:nvSpPr>
            <p:cNvPr id="7206" name="AutoShape 5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71687" name="AutoShape 7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71688" name="AutoShape 8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7171" name="Rectangle 10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2" name="Rectangle 12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3" name="Rectangle 13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4" name="Rectangle 14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5" name="Rectangle 15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6" name="Rectangle 16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77" name="Rectangle 17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71698" name="AutoShape 18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7204" name="Oval 20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71701" name="Oval 21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1476375" y="620713"/>
            <a:ext cx="6696075" cy="655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kk-KZ" altLang="ko-KR" sz="100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 latinLnBrk="1">
              <a:spcBef>
                <a:spcPct val="50000"/>
              </a:spcBef>
              <a:defRPr/>
            </a:pPr>
            <a:endParaRPr lang="en-US" altLang="ko-KR">
              <a:solidFill>
                <a:srgbClr val="009900"/>
              </a:solidFill>
              <a:effectLst>
                <a:outerShdw blurRad="38100" dist="38100" dir="2700000" algn="tl">
                  <a:srgbClr val="000000"/>
                </a:outerShdw>
              </a:effectLst>
              <a:ea typeface="굴림" pitchFamily="50" charset="-127"/>
            </a:endParaRPr>
          </a:p>
        </p:txBody>
      </p:sp>
      <p:pic>
        <p:nvPicPr>
          <p:cNvPr id="71703" name="Picture 23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2" name="Rectangle 94"/>
          <p:cNvSpPr>
            <a:spLocks noGrp="1" noChangeArrowheads="1"/>
          </p:cNvSpPr>
          <p:nvPr>
            <p:ph type="ctrTitle" idx="4294967295"/>
          </p:nvPr>
        </p:nvSpPr>
        <p:spPr>
          <a:xfrm>
            <a:off x="714375" y="214313"/>
            <a:ext cx="7772400" cy="720725"/>
          </a:xfrm>
        </p:spPr>
        <p:txBody>
          <a:bodyPr>
            <a:normAutofit/>
          </a:bodyPr>
          <a:lstStyle/>
          <a:p>
            <a:pPr eaLnBrk="1" hangingPunct="1"/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</a:rPr>
              <a:t>ТОПҚА БӨЛУ</a:t>
            </a:r>
            <a:endParaRPr lang="ru-RU" b="1" i="1" dirty="0" smtClean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27" name="Picture 3" descr="globe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25" y="142875"/>
            <a:ext cx="1392238" cy="108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4" name="Схема 23"/>
          <p:cNvGraphicFramePr/>
          <p:nvPr/>
        </p:nvGraphicFramePr>
        <p:xfrm>
          <a:off x="1524000" y="1397000"/>
          <a:ext cx="6504384" cy="48403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7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8" grpId="0" animBg="1"/>
      <p:bldP spid="71702" grpId="0"/>
      <p:bldP spid="718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b="3320"/>
          <a:stretch>
            <a:fillRect/>
          </a:stretch>
        </p:blipFill>
        <p:spPr bwMode="auto">
          <a:xfrm>
            <a:off x="0" y="0"/>
            <a:ext cx="94559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43608" y="1484784"/>
            <a:ext cx="6696064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kk-KZ" sz="4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Айналаға алақанмен</a:t>
            </a:r>
          </a:p>
          <a:p>
            <a:r>
              <a:rPr lang="kk-KZ" sz="4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Жылулықты шашайық.</a:t>
            </a:r>
          </a:p>
          <a:p>
            <a:r>
              <a:rPr lang="kk-KZ" sz="4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Сәттілік тілеп, күлімсіреп,</a:t>
            </a:r>
          </a:p>
          <a:p>
            <a:r>
              <a:rPr lang="kk-KZ" sz="4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Біз сабақты бастайық</a:t>
            </a:r>
            <a:endParaRPr lang="ru-RU" sz="4200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Рисунок 6" descr="0_b297c_bb1fa862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2996952"/>
            <a:ext cx="1872208" cy="3373348"/>
          </a:xfrm>
          <a:prstGeom prst="rect">
            <a:avLst/>
          </a:prstGeom>
        </p:spPr>
      </p:pic>
      <p:pic>
        <p:nvPicPr>
          <p:cNvPr id="9" name="Рисунок 8" descr="704a4f99a2b39c9f6df77525aec5311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6" y="3789040"/>
            <a:ext cx="2288282" cy="27677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Oval 2"/>
          <p:cNvSpPr>
            <a:spLocks noChangeArrowheads="1"/>
          </p:cNvSpPr>
          <p:nvPr/>
        </p:nvSpPr>
        <p:spPr bwMode="auto">
          <a:xfrm rot="-1555839">
            <a:off x="1138238" y="1646238"/>
            <a:ext cx="6872287" cy="3775075"/>
          </a:xfrm>
          <a:prstGeom prst="ellipse">
            <a:avLst/>
          </a:prstGeom>
          <a:noFill/>
          <a:ln w="60325" algn="ctr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971550" y="549275"/>
            <a:ext cx="4464050" cy="592138"/>
            <a:chOff x="1156" y="618"/>
            <a:chExt cx="1954" cy="373"/>
          </a:xfrm>
        </p:grpSpPr>
        <p:sp>
          <p:nvSpPr>
            <p:cNvPr id="4196" name="AutoShape 4"/>
            <p:cNvSpPr>
              <a:spLocks noChangeArrowheads="1"/>
            </p:cNvSpPr>
            <p:nvPr/>
          </p:nvSpPr>
          <p:spPr bwMode="auto">
            <a:xfrm>
              <a:off x="1168" y="809"/>
              <a:ext cx="1942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156" y="618"/>
              <a:ext cx="1950" cy="317"/>
              <a:chOff x="1156" y="618"/>
              <a:chExt cx="1950" cy="317"/>
            </a:xfrm>
          </p:grpSpPr>
          <p:sp>
            <p:nvSpPr>
              <p:cNvPr id="66566" name="AutoShape 6"/>
              <p:cNvSpPr>
                <a:spLocks noChangeArrowheads="1"/>
              </p:cNvSpPr>
              <p:nvPr/>
            </p:nvSpPr>
            <p:spPr bwMode="auto">
              <a:xfrm>
                <a:off x="1156" y="634"/>
                <a:ext cx="1950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66567" name="AutoShape 7"/>
              <p:cNvSpPr>
                <a:spLocks noChangeArrowheads="1"/>
              </p:cNvSpPr>
              <p:nvPr/>
            </p:nvSpPr>
            <p:spPr bwMode="auto">
              <a:xfrm flipV="1">
                <a:off x="1247" y="618"/>
                <a:ext cx="1790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181350" y="6270625"/>
            <a:ext cx="2759075" cy="768350"/>
            <a:chOff x="2004" y="3950"/>
            <a:chExt cx="1738" cy="484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2004" y="3950"/>
              <a:ext cx="1738" cy="374"/>
              <a:chOff x="2004" y="3950"/>
              <a:chExt cx="1738" cy="374"/>
            </a:xfrm>
          </p:grpSpPr>
          <p:sp>
            <p:nvSpPr>
              <p:cNvPr id="4192" name="AutoShape 10"/>
              <p:cNvSpPr>
                <a:spLocks noChangeArrowheads="1"/>
              </p:cNvSpPr>
              <p:nvPr/>
            </p:nvSpPr>
            <p:spPr bwMode="auto">
              <a:xfrm rot="10800000">
                <a:off x="2004" y="3950"/>
                <a:ext cx="1737" cy="346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C0C0C0"/>
                  </a:gs>
                  <a:gs pos="100000">
                    <a:srgbClr val="1E1E1E">
                      <a:alpha val="29999"/>
                    </a:srgbClr>
                  </a:gs>
                </a:gsLst>
                <a:lin ang="5400000" scaled="1"/>
              </a:gradFill>
              <a:ln w="3175" algn="ctr">
                <a:noFill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ru-RU" sz="1800" b="0"/>
              </a:p>
            </p:txBody>
          </p:sp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>
                <a:off x="2004" y="3978"/>
                <a:ext cx="1738" cy="346"/>
                <a:chOff x="2004" y="3978"/>
                <a:chExt cx="1738" cy="346"/>
              </a:xfrm>
            </p:grpSpPr>
            <p:sp>
              <p:nvSpPr>
                <p:cNvPr id="4194" name="AutoShape 12"/>
                <p:cNvSpPr>
                  <a:spLocks noChangeArrowheads="1"/>
                </p:cNvSpPr>
                <p:nvPr/>
              </p:nvSpPr>
              <p:spPr bwMode="auto">
                <a:xfrm rot="10800000">
                  <a:off x="2004" y="3978"/>
                  <a:ext cx="1737" cy="346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80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rot="10800000" wrap="none" anchor="ctr"/>
                <a:lstStyle/>
                <a:p>
                  <a:pPr algn="ctr" latinLnBrk="1"/>
                  <a:endParaRPr kumimoji="1" lang="ru-RU" sz="800" b="0">
                    <a:solidFill>
                      <a:srgbClr val="660066"/>
                    </a:solidFill>
                    <a:ea typeface="굴림" pitchFamily="50" charset="-127"/>
                  </a:endParaRPr>
                </a:p>
              </p:txBody>
            </p:sp>
            <p:sp>
              <p:nvSpPr>
                <p:cNvPr id="4195" name="AutoShape 13"/>
                <p:cNvSpPr>
                  <a:spLocks noChangeArrowheads="1"/>
                </p:cNvSpPr>
                <p:nvPr/>
              </p:nvSpPr>
              <p:spPr bwMode="auto">
                <a:xfrm rot="10800000">
                  <a:off x="2005" y="4150"/>
                  <a:ext cx="1737" cy="173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800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 sz="1800" b="0"/>
                </a:p>
              </p:txBody>
            </p:sp>
          </p:grpSp>
        </p:grpSp>
        <p:grpSp>
          <p:nvGrpSpPr>
            <p:cNvPr id="7" name="Group 14"/>
            <p:cNvGrpSpPr>
              <a:grpSpLocks/>
            </p:cNvGrpSpPr>
            <p:nvPr/>
          </p:nvGrpSpPr>
          <p:grpSpPr bwMode="auto">
            <a:xfrm rot="20700000" flipH="1">
              <a:off x="2064" y="4033"/>
              <a:ext cx="405" cy="401"/>
              <a:chOff x="2402" y="217"/>
              <a:chExt cx="505" cy="506"/>
            </a:xfrm>
          </p:grpSpPr>
          <p:sp>
            <p:nvSpPr>
              <p:cNvPr id="4172" name="Freeform 15"/>
              <p:cNvSpPr>
                <a:spLocks/>
              </p:cNvSpPr>
              <p:nvPr/>
            </p:nvSpPr>
            <p:spPr bwMode="auto">
              <a:xfrm>
                <a:off x="2792" y="495"/>
                <a:ext cx="114" cy="161"/>
              </a:xfrm>
              <a:custGeom>
                <a:avLst/>
                <a:gdLst>
                  <a:gd name="T0" fmla="*/ 1 w 228"/>
                  <a:gd name="T1" fmla="*/ 1 h 322"/>
                  <a:gd name="T2" fmla="*/ 1 w 228"/>
                  <a:gd name="T3" fmla="*/ 1 h 322"/>
                  <a:gd name="T4" fmla="*/ 1 w 228"/>
                  <a:gd name="T5" fmla="*/ 1 h 322"/>
                  <a:gd name="T6" fmla="*/ 1 w 228"/>
                  <a:gd name="T7" fmla="*/ 1 h 322"/>
                  <a:gd name="T8" fmla="*/ 1 w 228"/>
                  <a:gd name="T9" fmla="*/ 1 h 322"/>
                  <a:gd name="T10" fmla="*/ 1 w 228"/>
                  <a:gd name="T11" fmla="*/ 1 h 322"/>
                  <a:gd name="T12" fmla="*/ 1 w 228"/>
                  <a:gd name="T13" fmla="*/ 1 h 322"/>
                  <a:gd name="T14" fmla="*/ 1 w 228"/>
                  <a:gd name="T15" fmla="*/ 1 h 322"/>
                  <a:gd name="T16" fmla="*/ 1 w 228"/>
                  <a:gd name="T17" fmla="*/ 1 h 322"/>
                  <a:gd name="T18" fmla="*/ 1 w 228"/>
                  <a:gd name="T19" fmla="*/ 1 h 322"/>
                  <a:gd name="T20" fmla="*/ 1 w 228"/>
                  <a:gd name="T21" fmla="*/ 1 h 322"/>
                  <a:gd name="T22" fmla="*/ 1 w 228"/>
                  <a:gd name="T23" fmla="*/ 1 h 322"/>
                  <a:gd name="T24" fmla="*/ 1 w 228"/>
                  <a:gd name="T25" fmla="*/ 1 h 322"/>
                  <a:gd name="T26" fmla="*/ 1 w 228"/>
                  <a:gd name="T27" fmla="*/ 1 h 322"/>
                  <a:gd name="T28" fmla="*/ 1 w 228"/>
                  <a:gd name="T29" fmla="*/ 1 h 322"/>
                  <a:gd name="T30" fmla="*/ 1 w 228"/>
                  <a:gd name="T31" fmla="*/ 1 h 322"/>
                  <a:gd name="T32" fmla="*/ 1 w 228"/>
                  <a:gd name="T33" fmla="*/ 1 h 322"/>
                  <a:gd name="T34" fmla="*/ 1 w 228"/>
                  <a:gd name="T35" fmla="*/ 1 h 322"/>
                  <a:gd name="T36" fmla="*/ 1 w 228"/>
                  <a:gd name="T37" fmla="*/ 1 h 322"/>
                  <a:gd name="T38" fmla="*/ 1 w 228"/>
                  <a:gd name="T39" fmla="*/ 1 h 322"/>
                  <a:gd name="T40" fmla="*/ 1 w 228"/>
                  <a:gd name="T41" fmla="*/ 1 h 322"/>
                  <a:gd name="T42" fmla="*/ 1 w 228"/>
                  <a:gd name="T43" fmla="*/ 1 h 322"/>
                  <a:gd name="T44" fmla="*/ 1 w 228"/>
                  <a:gd name="T45" fmla="*/ 1 h 322"/>
                  <a:gd name="T46" fmla="*/ 1 w 228"/>
                  <a:gd name="T47" fmla="*/ 1 h 322"/>
                  <a:gd name="T48" fmla="*/ 0 w 228"/>
                  <a:gd name="T49" fmla="*/ 1 h 322"/>
                  <a:gd name="T50" fmla="*/ 1 w 228"/>
                  <a:gd name="T51" fmla="*/ 1 h 322"/>
                  <a:gd name="T52" fmla="*/ 1 w 228"/>
                  <a:gd name="T53" fmla="*/ 1 h 322"/>
                  <a:gd name="T54" fmla="*/ 1 w 228"/>
                  <a:gd name="T55" fmla="*/ 1 h 322"/>
                  <a:gd name="T56" fmla="*/ 1 w 228"/>
                  <a:gd name="T57" fmla="*/ 1 h 322"/>
                  <a:gd name="T58" fmla="*/ 1 w 228"/>
                  <a:gd name="T59" fmla="*/ 1 h 322"/>
                  <a:gd name="T60" fmla="*/ 1 w 228"/>
                  <a:gd name="T61" fmla="*/ 1 h 322"/>
                  <a:gd name="T62" fmla="*/ 1 w 228"/>
                  <a:gd name="T63" fmla="*/ 1 h 322"/>
                  <a:gd name="T64" fmla="*/ 1 w 228"/>
                  <a:gd name="T65" fmla="*/ 1 h 322"/>
                  <a:gd name="T66" fmla="*/ 1 w 228"/>
                  <a:gd name="T67" fmla="*/ 1 h 322"/>
                  <a:gd name="T68" fmla="*/ 1 w 228"/>
                  <a:gd name="T69" fmla="*/ 1 h 322"/>
                  <a:gd name="T70" fmla="*/ 1 w 228"/>
                  <a:gd name="T71" fmla="*/ 1 h 322"/>
                  <a:gd name="T72" fmla="*/ 1 w 228"/>
                  <a:gd name="T73" fmla="*/ 1 h 322"/>
                  <a:gd name="T74" fmla="*/ 1 w 228"/>
                  <a:gd name="T75" fmla="*/ 1 h 322"/>
                  <a:gd name="T76" fmla="*/ 1 w 228"/>
                  <a:gd name="T77" fmla="*/ 1 h 322"/>
                  <a:gd name="T78" fmla="*/ 1 w 228"/>
                  <a:gd name="T79" fmla="*/ 1 h 322"/>
                  <a:gd name="T80" fmla="*/ 1 w 228"/>
                  <a:gd name="T81" fmla="*/ 1 h 322"/>
                  <a:gd name="T82" fmla="*/ 1 w 228"/>
                  <a:gd name="T83" fmla="*/ 1 h 322"/>
                  <a:gd name="T84" fmla="*/ 1 w 228"/>
                  <a:gd name="T85" fmla="*/ 1 h 322"/>
                  <a:gd name="T86" fmla="*/ 1 w 228"/>
                  <a:gd name="T87" fmla="*/ 1 h 322"/>
                  <a:gd name="T88" fmla="*/ 1 w 228"/>
                  <a:gd name="T89" fmla="*/ 1 h 322"/>
                  <a:gd name="T90" fmla="*/ 1 w 228"/>
                  <a:gd name="T91" fmla="*/ 1 h 322"/>
                  <a:gd name="T92" fmla="*/ 1 w 228"/>
                  <a:gd name="T93" fmla="*/ 1 h 322"/>
                  <a:gd name="T94" fmla="*/ 1 w 228"/>
                  <a:gd name="T95" fmla="*/ 1 h 322"/>
                  <a:gd name="T96" fmla="*/ 1 w 228"/>
                  <a:gd name="T97" fmla="*/ 1 h 322"/>
                  <a:gd name="T98" fmla="*/ 1 w 228"/>
                  <a:gd name="T99" fmla="*/ 1 h 322"/>
                  <a:gd name="T100" fmla="*/ 1 w 228"/>
                  <a:gd name="T101" fmla="*/ 1 h 322"/>
                  <a:gd name="T102" fmla="*/ 1 w 228"/>
                  <a:gd name="T103" fmla="*/ 1 h 322"/>
                  <a:gd name="T104" fmla="*/ 1 w 228"/>
                  <a:gd name="T105" fmla="*/ 1 h 322"/>
                  <a:gd name="T106" fmla="*/ 1 w 228"/>
                  <a:gd name="T107" fmla="*/ 1 h 322"/>
                  <a:gd name="T108" fmla="*/ 1 w 228"/>
                  <a:gd name="T109" fmla="*/ 1 h 322"/>
                  <a:gd name="T110" fmla="*/ 1 w 228"/>
                  <a:gd name="T111" fmla="*/ 1 h 322"/>
                  <a:gd name="T112" fmla="*/ 1 w 228"/>
                  <a:gd name="T113" fmla="*/ 0 h 322"/>
                  <a:gd name="T114" fmla="*/ 1 w 228"/>
                  <a:gd name="T115" fmla="*/ 1 h 322"/>
                  <a:gd name="T116" fmla="*/ 1 w 228"/>
                  <a:gd name="T117" fmla="*/ 1 h 322"/>
                  <a:gd name="T118" fmla="*/ 1 w 228"/>
                  <a:gd name="T119" fmla="*/ 1 h 322"/>
                  <a:gd name="T120" fmla="*/ 1 w 228"/>
                  <a:gd name="T121" fmla="*/ 1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28"/>
                  <a:gd name="T184" fmla="*/ 0 h 322"/>
                  <a:gd name="T185" fmla="*/ 228 w 228"/>
                  <a:gd name="T186" fmla="*/ 322 h 3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28" h="322">
                    <a:moveTo>
                      <a:pt x="206" y="103"/>
                    </a:moveTo>
                    <a:lnTo>
                      <a:pt x="199" y="123"/>
                    </a:lnTo>
                    <a:lnTo>
                      <a:pt x="193" y="142"/>
                    </a:lnTo>
                    <a:lnTo>
                      <a:pt x="184" y="162"/>
                    </a:lnTo>
                    <a:lnTo>
                      <a:pt x="175" y="180"/>
                    </a:lnTo>
                    <a:lnTo>
                      <a:pt x="166" y="199"/>
                    </a:lnTo>
                    <a:lnTo>
                      <a:pt x="156" y="216"/>
                    </a:lnTo>
                    <a:lnTo>
                      <a:pt x="144" y="233"/>
                    </a:lnTo>
                    <a:lnTo>
                      <a:pt x="133" y="249"/>
                    </a:lnTo>
                    <a:lnTo>
                      <a:pt x="123" y="256"/>
                    </a:lnTo>
                    <a:lnTo>
                      <a:pt x="114" y="263"/>
                    </a:lnTo>
                    <a:lnTo>
                      <a:pt x="105" y="270"/>
                    </a:lnTo>
                    <a:lnTo>
                      <a:pt x="96" y="277"/>
                    </a:lnTo>
                    <a:lnTo>
                      <a:pt x="85" y="284"/>
                    </a:lnTo>
                    <a:lnTo>
                      <a:pt x="75" y="290"/>
                    </a:lnTo>
                    <a:lnTo>
                      <a:pt x="65" y="295"/>
                    </a:lnTo>
                    <a:lnTo>
                      <a:pt x="53" y="301"/>
                    </a:lnTo>
                    <a:lnTo>
                      <a:pt x="46" y="305"/>
                    </a:lnTo>
                    <a:lnTo>
                      <a:pt x="40" y="307"/>
                    </a:lnTo>
                    <a:lnTo>
                      <a:pt x="34" y="309"/>
                    </a:lnTo>
                    <a:lnTo>
                      <a:pt x="27" y="313"/>
                    </a:lnTo>
                    <a:lnTo>
                      <a:pt x="21" y="315"/>
                    </a:lnTo>
                    <a:lnTo>
                      <a:pt x="14" y="317"/>
                    </a:lnTo>
                    <a:lnTo>
                      <a:pt x="7" y="320"/>
                    </a:lnTo>
                    <a:lnTo>
                      <a:pt x="0" y="322"/>
                    </a:lnTo>
                    <a:lnTo>
                      <a:pt x="8" y="310"/>
                    </a:lnTo>
                    <a:lnTo>
                      <a:pt x="16" y="299"/>
                    </a:lnTo>
                    <a:lnTo>
                      <a:pt x="24" y="287"/>
                    </a:lnTo>
                    <a:lnTo>
                      <a:pt x="31" y="275"/>
                    </a:lnTo>
                    <a:lnTo>
                      <a:pt x="38" y="263"/>
                    </a:lnTo>
                    <a:lnTo>
                      <a:pt x="45" y="250"/>
                    </a:lnTo>
                    <a:lnTo>
                      <a:pt x="52" y="238"/>
                    </a:lnTo>
                    <a:lnTo>
                      <a:pt x="59" y="225"/>
                    </a:lnTo>
                    <a:lnTo>
                      <a:pt x="69" y="203"/>
                    </a:lnTo>
                    <a:lnTo>
                      <a:pt x="78" y="181"/>
                    </a:lnTo>
                    <a:lnTo>
                      <a:pt x="87" y="159"/>
                    </a:lnTo>
                    <a:lnTo>
                      <a:pt x="95" y="138"/>
                    </a:lnTo>
                    <a:lnTo>
                      <a:pt x="102" y="115"/>
                    </a:lnTo>
                    <a:lnTo>
                      <a:pt x="108" y="93"/>
                    </a:lnTo>
                    <a:lnTo>
                      <a:pt x="114" y="70"/>
                    </a:lnTo>
                    <a:lnTo>
                      <a:pt x="119" y="48"/>
                    </a:lnTo>
                    <a:lnTo>
                      <a:pt x="127" y="45"/>
                    </a:lnTo>
                    <a:lnTo>
                      <a:pt x="136" y="44"/>
                    </a:lnTo>
                    <a:lnTo>
                      <a:pt x="144" y="42"/>
                    </a:lnTo>
                    <a:lnTo>
                      <a:pt x="152" y="38"/>
                    </a:lnTo>
                    <a:lnTo>
                      <a:pt x="160" y="36"/>
                    </a:lnTo>
                    <a:lnTo>
                      <a:pt x="167" y="34"/>
                    </a:lnTo>
                    <a:lnTo>
                      <a:pt x="175" y="30"/>
                    </a:lnTo>
                    <a:lnTo>
                      <a:pt x="182" y="27"/>
                    </a:lnTo>
                    <a:lnTo>
                      <a:pt x="189" y="24"/>
                    </a:lnTo>
                    <a:lnTo>
                      <a:pt x="195" y="21"/>
                    </a:lnTo>
                    <a:lnTo>
                      <a:pt x="201" y="18"/>
                    </a:lnTo>
                    <a:lnTo>
                      <a:pt x="207" y="14"/>
                    </a:lnTo>
                    <a:lnTo>
                      <a:pt x="212" y="11"/>
                    </a:lnTo>
                    <a:lnTo>
                      <a:pt x="218" y="7"/>
                    </a:lnTo>
                    <a:lnTo>
                      <a:pt x="224" y="4"/>
                    </a:lnTo>
                    <a:lnTo>
                      <a:pt x="228" y="0"/>
                    </a:lnTo>
                    <a:lnTo>
                      <a:pt x="225" y="26"/>
                    </a:lnTo>
                    <a:lnTo>
                      <a:pt x="220" y="51"/>
                    </a:lnTo>
                    <a:lnTo>
                      <a:pt x="214" y="78"/>
                    </a:lnTo>
                    <a:lnTo>
                      <a:pt x="206" y="103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3" name="Freeform 16"/>
              <p:cNvSpPr>
                <a:spLocks/>
              </p:cNvSpPr>
              <p:nvPr/>
            </p:nvSpPr>
            <p:spPr bwMode="auto">
              <a:xfrm>
                <a:off x="2635" y="685"/>
                <a:ext cx="98" cy="38"/>
              </a:xfrm>
              <a:custGeom>
                <a:avLst/>
                <a:gdLst>
                  <a:gd name="T0" fmla="*/ 0 w 197"/>
                  <a:gd name="T1" fmla="*/ 0 h 77"/>
                  <a:gd name="T2" fmla="*/ 0 w 197"/>
                  <a:gd name="T3" fmla="*/ 0 h 77"/>
                  <a:gd name="T4" fmla="*/ 0 w 197"/>
                  <a:gd name="T5" fmla="*/ 0 h 77"/>
                  <a:gd name="T6" fmla="*/ 0 w 197"/>
                  <a:gd name="T7" fmla="*/ 0 h 77"/>
                  <a:gd name="T8" fmla="*/ 0 w 197"/>
                  <a:gd name="T9" fmla="*/ 0 h 77"/>
                  <a:gd name="T10" fmla="*/ 0 w 197"/>
                  <a:gd name="T11" fmla="*/ 0 h 77"/>
                  <a:gd name="T12" fmla="*/ 0 w 197"/>
                  <a:gd name="T13" fmla="*/ 0 h 77"/>
                  <a:gd name="T14" fmla="*/ 0 w 197"/>
                  <a:gd name="T15" fmla="*/ 0 h 77"/>
                  <a:gd name="T16" fmla="*/ 0 w 197"/>
                  <a:gd name="T17" fmla="*/ 0 h 77"/>
                  <a:gd name="T18" fmla="*/ 0 w 197"/>
                  <a:gd name="T19" fmla="*/ 0 h 77"/>
                  <a:gd name="T20" fmla="*/ 0 w 197"/>
                  <a:gd name="T21" fmla="*/ 0 h 77"/>
                  <a:gd name="T22" fmla="*/ 0 w 197"/>
                  <a:gd name="T23" fmla="*/ 0 h 77"/>
                  <a:gd name="T24" fmla="*/ 0 w 197"/>
                  <a:gd name="T25" fmla="*/ 0 h 77"/>
                  <a:gd name="T26" fmla="*/ 0 w 197"/>
                  <a:gd name="T27" fmla="*/ 0 h 77"/>
                  <a:gd name="T28" fmla="*/ 0 w 197"/>
                  <a:gd name="T29" fmla="*/ 0 h 77"/>
                  <a:gd name="T30" fmla="*/ 0 w 197"/>
                  <a:gd name="T31" fmla="*/ 0 h 77"/>
                  <a:gd name="T32" fmla="*/ 0 w 197"/>
                  <a:gd name="T33" fmla="*/ 0 h 77"/>
                  <a:gd name="T34" fmla="*/ 0 w 197"/>
                  <a:gd name="T35" fmla="*/ 0 h 77"/>
                  <a:gd name="T36" fmla="*/ 0 w 197"/>
                  <a:gd name="T37" fmla="*/ 0 h 77"/>
                  <a:gd name="T38" fmla="*/ 0 w 197"/>
                  <a:gd name="T39" fmla="*/ 0 h 77"/>
                  <a:gd name="T40" fmla="*/ 0 w 197"/>
                  <a:gd name="T41" fmla="*/ 0 h 77"/>
                  <a:gd name="T42" fmla="*/ 0 w 197"/>
                  <a:gd name="T43" fmla="*/ 0 h 77"/>
                  <a:gd name="T44" fmla="*/ 0 w 197"/>
                  <a:gd name="T45" fmla="*/ 0 h 77"/>
                  <a:gd name="T46" fmla="*/ 0 w 197"/>
                  <a:gd name="T47" fmla="*/ 0 h 77"/>
                  <a:gd name="T48" fmla="*/ 0 w 197"/>
                  <a:gd name="T49" fmla="*/ 0 h 77"/>
                  <a:gd name="T50" fmla="*/ 0 w 197"/>
                  <a:gd name="T51" fmla="*/ 0 h 77"/>
                  <a:gd name="T52" fmla="*/ 0 w 197"/>
                  <a:gd name="T53" fmla="*/ 0 h 77"/>
                  <a:gd name="T54" fmla="*/ 0 w 197"/>
                  <a:gd name="T55" fmla="*/ 0 h 77"/>
                  <a:gd name="T56" fmla="*/ 0 w 197"/>
                  <a:gd name="T57" fmla="*/ 0 h 77"/>
                  <a:gd name="T58" fmla="*/ 0 w 197"/>
                  <a:gd name="T59" fmla="*/ 0 h 77"/>
                  <a:gd name="T60" fmla="*/ 0 w 197"/>
                  <a:gd name="T61" fmla="*/ 0 h 77"/>
                  <a:gd name="T62" fmla="*/ 0 w 197"/>
                  <a:gd name="T63" fmla="*/ 0 h 77"/>
                  <a:gd name="T64" fmla="*/ 0 w 197"/>
                  <a:gd name="T65" fmla="*/ 0 h 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97"/>
                  <a:gd name="T100" fmla="*/ 0 h 77"/>
                  <a:gd name="T101" fmla="*/ 197 w 197"/>
                  <a:gd name="T102" fmla="*/ 77 h 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97" h="77">
                    <a:moveTo>
                      <a:pt x="97" y="73"/>
                    </a:moveTo>
                    <a:lnTo>
                      <a:pt x="85" y="74"/>
                    </a:lnTo>
                    <a:lnTo>
                      <a:pt x="72" y="76"/>
                    </a:lnTo>
                    <a:lnTo>
                      <a:pt x="61" y="76"/>
                    </a:lnTo>
                    <a:lnTo>
                      <a:pt x="48" y="77"/>
                    </a:lnTo>
                    <a:lnTo>
                      <a:pt x="37" y="77"/>
                    </a:lnTo>
                    <a:lnTo>
                      <a:pt x="24" y="77"/>
                    </a:lnTo>
                    <a:lnTo>
                      <a:pt x="13" y="77"/>
                    </a:lnTo>
                    <a:lnTo>
                      <a:pt x="0" y="76"/>
                    </a:lnTo>
                    <a:lnTo>
                      <a:pt x="7" y="66"/>
                    </a:lnTo>
                    <a:lnTo>
                      <a:pt x="13" y="57"/>
                    </a:lnTo>
                    <a:lnTo>
                      <a:pt x="19" y="48"/>
                    </a:lnTo>
                    <a:lnTo>
                      <a:pt x="26" y="39"/>
                    </a:lnTo>
                    <a:lnTo>
                      <a:pt x="33" y="30"/>
                    </a:lnTo>
                    <a:lnTo>
                      <a:pt x="40" y="19"/>
                    </a:lnTo>
                    <a:lnTo>
                      <a:pt x="47" y="10"/>
                    </a:lnTo>
                    <a:lnTo>
                      <a:pt x="54" y="0"/>
                    </a:lnTo>
                    <a:lnTo>
                      <a:pt x="72" y="2"/>
                    </a:lnTo>
                    <a:lnTo>
                      <a:pt x="90" y="4"/>
                    </a:lnTo>
                    <a:lnTo>
                      <a:pt x="108" y="5"/>
                    </a:lnTo>
                    <a:lnTo>
                      <a:pt x="127" y="6"/>
                    </a:lnTo>
                    <a:lnTo>
                      <a:pt x="144" y="6"/>
                    </a:lnTo>
                    <a:lnTo>
                      <a:pt x="162" y="6"/>
                    </a:lnTo>
                    <a:lnTo>
                      <a:pt x="180" y="6"/>
                    </a:lnTo>
                    <a:lnTo>
                      <a:pt x="197" y="5"/>
                    </a:lnTo>
                    <a:lnTo>
                      <a:pt x="185" y="15"/>
                    </a:lnTo>
                    <a:lnTo>
                      <a:pt x="174" y="24"/>
                    </a:lnTo>
                    <a:lnTo>
                      <a:pt x="161" y="33"/>
                    </a:lnTo>
                    <a:lnTo>
                      <a:pt x="150" y="41"/>
                    </a:lnTo>
                    <a:lnTo>
                      <a:pt x="137" y="50"/>
                    </a:lnTo>
                    <a:lnTo>
                      <a:pt x="123" y="58"/>
                    </a:lnTo>
                    <a:lnTo>
                      <a:pt x="110" y="65"/>
                    </a:lnTo>
                    <a:lnTo>
                      <a:pt x="97" y="73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4" name="Freeform 17"/>
              <p:cNvSpPr>
                <a:spLocks/>
              </p:cNvSpPr>
              <p:nvPr/>
            </p:nvSpPr>
            <p:spPr bwMode="auto">
              <a:xfrm>
                <a:off x="2674" y="519"/>
                <a:ext cx="155" cy="148"/>
              </a:xfrm>
              <a:custGeom>
                <a:avLst/>
                <a:gdLst>
                  <a:gd name="T0" fmla="*/ 0 w 310"/>
                  <a:gd name="T1" fmla="*/ 1 h 296"/>
                  <a:gd name="T2" fmla="*/ 1 w 310"/>
                  <a:gd name="T3" fmla="*/ 1 h 296"/>
                  <a:gd name="T4" fmla="*/ 1 w 310"/>
                  <a:gd name="T5" fmla="*/ 1 h 296"/>
                  <a:gd name="T6" fmla="*/ 1 w 310"/>
                  <a:gd name="T7" fmla="*/ 1 h 296"/>
                  <a:gd name="T8" fmla="*/ 1 w 310"/>
                  <a:gd name="T9" fmla="*/ 1 h 296"/>
                  <a:gd name="T10" fmla="*/ 1 w 310"/>
                  <a:gd name="T11" fmla="*/ 1 h 296"/>
                  <a:gd name="T12" fmla="*/ 1 w 310"/>
                  <a:gd name="T13" fmla="*/ 1 h 296"/>
                  <a:gd name="T14" fmla="*/ 1 w 310"/>
                  <a:gd name="T15" fmla="*/ 1 h 296"/>
                  <a:gd name="T16" fmla="*/ 1 w 310"/>
                  <a:gd name="T17" fmla="*/ 1 h 296"/>
                  <a:gd name="T18" fmla="*/ 1 w 310"/>
                  <a:gd name="T19" fmla="*/ 1 h 296"/>
                  <a:gd name="T20" fmla="*/ 1 w 310"/>
                  <a:gd name="T21" fmla="*/ 1 h 296"/>
                  <a:gd name="T22" fmla="*/ 1 w 310"/>
                  <a:gd name="T23" fmla="*/ 1 h 296"/>
                  <a:gd name="T24" fmla="*/ 1 w 310"/>
                  <a:gd name="T25" fmla="*/ 1 h 296"/>
                  <a:gd name="T26" fmla="*/ 1 w 310"/>
                  <a:gd name="T27" fmla="*/ 1 h 296"/>
                  <a:gd name="T28" fmla="*/ 1 w 310"/>
                  <a:gd name="T29" fmla="*/ 1 h 296"/>
                  <a:gd name="T30" fmla="*/ 1 w 310"/>
                  <a:gd name="T31" fmla="*/ 1 h 296"/>
                  <a:gd name="T32" fmla="*/ 1 w 310"/>
                  <a:gd name="T33" fmla="*/ 0 h 296"/>
                  <a:gd name="T34" fmla="*/ 1 w 310"/>
                  <a:gd name="T35" fmla="*/ 1 h 296"/>
                  <a:gd name="T36" fmla="*/ 1 w 310"/>
                  <a:gd name="T37" fmla="*/ 1 h 296"/>
                  <a:gd name="T38" fmla="*/ 1 w 310"/>
                  <a:gd name="T39" fmla="*/ 1 h 296"/>
                  <a:gd name="T40" fmla="*/ 1 w 310"/>
                  <a:gd name="T41" fmla="*/ 1 h 296"/>
                  <a:gd name="T42" fmla="*/ 1 w 310"/>
                  <a:gd name="T43" fmla="*/ 1 h 296"/>
                  <a:gd name="T44" fmla="*/ 1 w 310"/>
                  <a:gd name="T45" fmla="*/ 1 h 296"/>
                  <a:gd name="T46" fmla="*/ 1 w 310"/>
                  <a:gd name="T47" fmla="*/ 1 h 296"/>
                  <a:gd name="T48" fmla="*/ 1 w 310"/>
                  <a:gd name="T49" fmla="*/ 1 h 296"/>
                  <a:gd name="T50" fmla="*/ 1 w 310"/>
                  <a:gd name="T51" fmla="*/ 1 h 296"/>
                  <a:gd name="T52" fmla="*/ 1 w 310"/>
                  <a:gd name="T53" fmla="*/ 1 h 296"/>
                  <a:gd name="T54" fmla="*/ 1 w 310"/>
                  <a:gd name="T55" fmla="*/ 1 h 296"/>
                  <a:gd name="T56" fmla="*/ 1 w 310"/>
                  <a:gd name="T57" fmla="*/ 1 h 296"/>
                  <a:gd name="T58" fmla="*/ 1 w 310"/>
                  <a:gd name="T59" fmla="*/ 1 h 296"/>
                  <a:gd name="T60" fmla="*/ 1 w 310"/>
                  <a:gd name="T61" fmla="*/ 1 h 296"/>
                  <a:gd name="T62" fmla="*/ 1 w 310"/>
                  <a:gd name="T63" fmla="*/ 1 h 296"/>
                  <a:gd name="T64" fmla="*/ 1 w 310"/>
                  <a:gd name="T65" fmla="*/ 1 h 296"/>
                  <a:gd name="T66" fmla="*/ 1 w 310"/>
                  <a:gd name="T67" fmla="*/ 1 h 296"/>
                  <a:gd name="T68" fmla="*/ 1 w 310"/>
                  <a:gd name="T69" fmla="*/ 1 h 296"/>
                  <a:gd name="T70" fmla="*/ 1 w 310"/>
                  <a:gd name="T71" fmla="*/ 1 h 296"/>
                  <a:gd name="T72" fmla="*/ 1 w 310"/>
                  <a:gd name="T73" fmla="*/ 1 h 296"/>
                  <a:gd name="T74" fmla="*/ 1 w 310"/>
                  <a:gd name="T75" fmla="*/ 1 h 296"/>
                  <a:gd name="T76" fmla="*/ 1 w 310"/>
                  <a:gd name="T77" fmla="*/ 1 h 296"/>
                  <a:gd name="T78" fmla="*/ 1 w 310"/>
                  <a:gd name="T79" fmla="*/ 1 h 296"/>
                  <a:gd name="T80" fmla="*/ 1 w 310"/>
                  <a:gd name="T81" fmla="*/ 1 h 296"/>
                  <a:gd name="T82" fmla="*/ 1 w 310"/>
                  <a:gd name="T83" fmla="*/ 1 h 296"/>
                  <a:gd name="T84" fmla="*/ 1 w 310"/>
                  <a:gd name="T85" fmla="*/ 1 h 296"/>
                  <a:gd name="T86" fmla="*/ 1 w 310"/>
                  <a:gd name="T87" fmla="*/ 1 h 296"/>
                  <a:gd name="T88" fmla="*/ 1 w 310"/>
                  <a:gd name="T89" fmla="*/ 1 h 296"/>
                  <a:gd name="T90" fmla="*/ 1 w 310"/>
                  <a:gd name="T91" fmla="*/ 1 h 296"/>
                  <a:gd name="T92" fmla="*/ 1 w 310"/>
                  <a:gd name="T93" fmla="*/ 1 h 296"/>
                  <a:gd name="T94" fmla="*/ 1 w 310"/>
                  <a:gd name="T95" fmla="*/ 1 h 296"/>
                  <a:gd name="T96" fmla="*/ 1 w 310"/>
                  <a:gd name="T97" fmla="*/ 1 h 296"/>
                  <a:gd name="T98" fmla="*/ 1 w 310"/>
                  <a:gd name="T99" fmla="*/ 1 h 296"/>
                  <a:gd name="T100" fmla="*/ 1 w 310"/>
                  <a:gd name="T101" fmla="*/ 1 h 296"/>
                  <a:gd name="T102" fmla="*/ 1 w 310"/>
                  <a:gd name="T103" fmla="*/ 1 h 296"/>
                  <a:gd name="T104" fmla="*/ 1 w 310"/>
                  <a:gd name="T105" fmla="*/ 1 h 296"/>
                  <a:gd name="T106" fmla="*/ 1 w 310"/>
                  <a:gd name="T107" fmla="*/ 1 h 296"/>
                  <a:gd name="T108" fmla="*/ 1 w 310"/>
                  <a:gd name="T109" fmla="*/ 1 h 296"/>
                  <a:gd name="T110" fmla="*/ 1 w 310"/>
                  <a:gd name="T111" fmla="*/ 1 h 296"/>
                  <a:gd name="T112" fmla="*/ 0 w 310"/>
                  <a:gd name="T113" fmla="*/ 1 h 29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10"/>
                  <a:gd name="T172" fmla="*/ 0 h 296"/>
                  <a:gd name="T173" fmla="*/ 310 w 310"/>
                  <a:gd name="T174" fmla="*/ 296 h 29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10" h="296">
                    <a:moveTo>
                      <a:pt x="0" y="291"/>
                    </a:moveTo>
                    <a:lnTo>
                      <a:pt x="7" y="279"/>
                    </a:lnTo>
                    <a:lnTo>
                      <a:pt x="15" y="266"/>
                    </a:lnTo>
                    <a:lnTo>
                      <a:pt x="22" y="252"/>
                    </a:lnTo>
                    <a:lnTo>
                      <a:pt x="29" y="240"/>
                    </a:lnTo>
                    <a:lnTo>
                      <a:pt x="36" y="226"/>
                    </a:lnTo>
                    <a:lnTo>
                      <a:pt x="43" y="212"/>
                    </a:lnTo>
                    <a:lnTo>
                      <a:pt x="50" y="198"/>
                    </a:lnTo>
                    <a:lnTo>
                      <a:pt x="56" y="183"/>
                    </a:lnTo>
                    <a:lnTo>
                      <a:pt x="65" y="160"/>
                    </a:lnTo>
                    <a:lnTo>
                      <a:pt x="75" y="137"/>
                    </a:lnTo>
                    <a:lnTo>
                      <a:pt x="84" y="114"/>
                    </a:lnTo>
                    <a:lnTo>
                      <a:pt x="92" y="91"/>
                    </a:lnTo>
                    <a:lnTo>
                      <a:pt x="102" y="69"/>
                    </a:lnTo>
                    <a:lnTo>
                      <a:pt x="110" y="46"/>
                    </a:lnTo>
                    <a:lnTo>
                      <a:pt x="117" y="23"/>
                    </a:lnTo>
                    <a:lnTo>
                      <a:pt x="125" y="0"/>
                    </a:lnTo>
                    <a:lnTo>
                      <a:pt x="137" y="2"/>
                    </a:lnTo>
                    <a:lnTo>
                      <a:pt x="150" y="3"/>
                    </a:lnTo>
                    <a:lnTo>
                      <a:pt x="161" y="4"/>
                    </a:lnTo>
                    <a:lnTo>
                      <a:pt x="174" y="6"/>
                    </a:lnTo>
                    <a:lnTo>
                      <a:pt x="186" y="7"/>
                    </a:lnTo>
                    <a:lnTo>
                      <a:pt x="198" y="8"/>
                    </a:lnTo>
                    <a:lnTo>
                      <a:pt x="210" y="9"/>
                    </a:lnTo>
                    <a:lnTo>
                      <a:pt x="221" y="9"/>
                    </a:lnTo>
                    <a:lnTo>
                      <a:pt x="233" y="10"/>
                    </a:lnTo>
                    <a:lnTo>
                      <a:pt x="244" y="10"/>
                    </a:lnTo>
                    <a:lnTo>
                      <a:pt x="256" y="10"/>
                    </a:lnTo>
                    <a:lnTo>
                      <a:pt x="267" y="9"/>
                    </a:lnTo>
                    <a:lnTo>
                      <a:pt x="278" y="9"/>
                    </a:lnTo>
                    <a:lnTo>
                      <a:pt x="289" y="9"/>
                    </a:lnTo>
                    <a:lnTo>
                      <a:pt x="300" y="8"/>
                    </a:lnTo>
                    <a:lnTo>
                      <a:pt x="310" y="7"/>
                    </a:lnTo>
                    <a:lnTo>
                      <a:pt x="305" y="25"/>
                    </a:lnTo>
                    <a:lnTo>
                      <a:pt x="301" y="45"/>
                    </a:lnTo>
                    <a:lnTo>
                      <a:pt x="295" y="63"/>
                    </a:lnTo>
                    <a:lnTo>
                      <a:pt x="288" y="83"/>
                    </a:lnTo>
                    <a:lnTo>
                      <a:pt x="281" y="101"/>
                    </a:lnTo>
                    <a:lnTo>
                      <a:pt x="274" y="121"/>
                    </a:lnTo>
                    <a:lnTo>
                      <a:pt x="266" y="139"/>
                    </a:lnTo>
                    <a:lnTo>
                      <a:pt x="257" y="158"/>
                    </a:lnTo>
                    <a:lnTo>
                      <a:pt x="248" y="176"/>
                    </a:lnTo>
                    <a:lnTo>
                      <a:pt x="237" y="193"/>
                    </a:lnTo>
                    <a:lnTo>
                      <a:pt x="227" y="211"/>
                    </a:lnTo>
                    <a:lnTo>
                      <a:pt x="217" y="228"/>
                    </a:lnTo>
                    <a:lnTo>
                      <a:pt x="205" y="244"/>
                    </a:lnTo>
                    <a:lnTo>
                      <a:pt x="194" y="259"/>
                    </a:lnTo>
                    <a:lnTo>
                      <a:pt x="181" y="274"/>
                    </a:lnTo>
                    <a:lnTo>
                      <a:pt x="168" y="289"/>
                    </a:lnTo>
                    <a:lnTo>
                      <a:pt x="149" y="291"/>
                    </a:lnTo>
                    <a:lnTo>
                      <a:pt x="128" y="294"/>
                    </a:lnTo>
                    <a:lnTo>
                      <a:pt x="107" y="295"/>
                    </a:lnTo>
                    <a:lnTo>
                      <a:pt x="87" y="296"/>
                    </a:lnTo>
                    <a:lnTo>
                      <a:pt x="65" y="296"/>
                    </a:lnTo>
                    <a:lnTo>
                      <a:pt x="43" y="295"/>
                    </a:lnTo>
                    <a:lnTo>
                      <a:pt x="22" y="294"/>
                    </a:lnTo>
                    <a:lnTo>
                      <a:pt x="0" y="291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5" name="Freeform 18"/>
              <p:cNvSpPr>
                <a:spLocks/>
              </p:cNvSpPr>
              <p:nvPr/>
            </p:nvSpPr>
            <p:spPr bwMode="auto">
              <a:xfrm>
                <a:off x="2448" y="396"/>
                <a:ext cx="114" cy="214"/>
              </a:xfrm>
              <a:custGeom>
                <a:avLst/>
                <a:gdLst>
                  <a:gd name="T0" fmla="*/ 1 w 228"/>
                  <a:gd name="T1" fmla="*/ 0 h 429"/>
                  <a:gd name="T2" fmla="*/ 1 w 228"/>
                  <a:gd name="T3" fmla="*/ 0 h 429"/>
                  <a:gd name="T4" fmla="*/ 1 w 228"/>
                  <a:gd name="T5" fmla="*/ 0 h 429"/>
                  <a:gd name="T6" fmla="*/ 1 w 228"/>
                  <a:gd name="T7" fmla="*/ 0 h 429"/>
                  <a:gd name="T8" fmla="*/ 1 w 228"/>
                  <a:gd name="T9" fmla="*/ 0 h 429"/>
                  <a:gd name="T10" fmla="*/ 1 w 228"/>
                  <a:gd name="T11" fmla="*/ 0 h 429"/>
                  <a:gd name="T12" fmla="*/ 1 w 228"/>
                  <a:gd name="T13" fmla="*/ 0 h 429"/>
                  <a:gd name="T14" fmla="*/ 1 w 228"/>
                  <a:gd name="T15" fmla="*/ 0 h 429"/>
                  <a:gd name="T16" fmla="*/ 1 w 228"/>
                  <a:gd name="T17" fmla="*/ 0 h 429"/>
                  <a:gd name="T18" fmla="*/ 1 w 228"/>
                  <a:gd name="T19" fmla="*/ 0 h 429"/>
                  <a:gd name="T20" fmla="*/ 1 w 228"/>
                  <a:gd name="T21" fmla="*/ 0 h 429"/>
                  <a:gd name="T22" fmla="*/ 1 w 228"/>
                  <a:gd name="T23" fmla="*/ 0 h 429"/>
                  <a:gd name="T24" fmla="*/ 1 w 228"/>
                  <a:gd name="T25" fmla="*/ 0 h 429"/>
                  <a:gd name="T26" fmla="*/ 1 w 228"/>
                  <a:gd name="T27" fmla="*/ 0 h 429"/>
                  <a:gd name="T28" fmla="*/ 1 w 228"/>
                  <a:gd name="T29" fmla="*/ 0 h 429"/>
                  <a:gd name="T30" fmla="*/ 1 w 228"/>
                  <a:gd name="T31" fmla="*/ 0 h 429"/>
                  <a:gd name="T32" fmla="*/ 1 w 228"/>
                  <a:gd name="T33" fmla="*/ 0 h 429"/>
                  <a:gd name="T34" fmla="*/ 1 w 228"/>
                  <a:gd name="T35" fmla="*/ 0 h 429"/>
                  <a:gd name="T36" fmla="*/ 1 w 228"/>
                  <a:gd name="T37" fmla="*/ 0 h 429"/>
                  <a:gd name="T38" fmla="*/ 1 w 228"/>
                  <a:gd name="T39" fmla="*/ 0 h 429"/>
                  <a:gd name="T40" fmla="*/ 1 w 228"/>
                  <a:gd name="T41" fmla="*/ 0 h 429"/>
                  <a:gd name="T42" fmla="*/ 1 w 228"/>
                  <a:gd name="T43" fmla="*/ 0 h 429"/>
                  <a:gd name="T44" fmla="*/ 1 w 228"/>
                  <a:gd name="T45" fmla="*/ 0 h 429"/>
                  <a:gd name="T46" fmla="*/ 1 w 228"/>
                  <a:gd name="T47" fmla="*/ 0 h 429"/>
                  <a:gd name="T48" fmla="*/ 1 w 228"/>
                  <a:gd name="T49" fmla="*/ 0 h 429"/>
                  <a:gd name="T50" fmla="*/ 1 w 228"/>
                  <a:gd name="T51" fmla="*/ 0 h 429"/>
                  <a:gd name="T52" fmla="*/ 1 w 228"/>
                  <a:gd name="T53" fmla="*/ 0 h 429"/>
                  <a:gd name="T54" fmla="*/ 1 w 228"/>
                  <a:gd name="T55" fmla="*/ 0 h 429"/>
                  <a:gd name="T56" fmla="*/ 1 w 228"/>
                  <a:gd name="T57" fmla="*/ 0 h 429"/>
                  <a:gd name="T58" fmla="*/ 1 w 228"/>
                  <a:gd name="T59" fmla="*/ 0 h 429"/>
                  <a:gd name="T60" fmla="*/ 1 w 228"/>
                  <a:gd name="T61" fmla="*/ 0 h 429"/>
                  <a:gd name="T62" fmla="*/ 1 w 228"/>
                  <a:gd name="T63" fmla="*/ 0 h 429"/>
                  <a:gd name="T64" fmla="*/ 1 w 228"/>
                  <a:gd name="T65" fmla="*/ 0 h 429"/>
                  <a:gd name="T66" fmla="*/ 1 w 228"/>
                  <a:gd name="T67" fmla="*/ 0 h 429"/>
                  <a:gd name="T68" fmla="*/ 1 w 228"/>
                  <a:gd name="T69" fmla="*/ 0 h 429"/>
                  <a:gd name="T70" fmla="*/ 1 w 228"/>
                  <a:gd name="T71" fmla="*/ 0 h 429"/>
                  <a:gd name="T72" fmla="*/ 0 w 228"/>
                  <a:gd name="T73" fmla="*/ 0 h 429"/>
                  <a:gd name="T74" fmla="*/ 0 w 228"/>
                  <a:gd name="T75" fmla="*/ 0 h 429"/>
                  <a:gd name="T76" fmla="*/ 1 w 228"/>
                  <a:gd name="T77" fmla="*/ 0 h 429"/>
                  <a:gd name="T78" fmla="*/ 1 w 228"/>
                  <a:gd name="T79" fmla="*/ 0 h 429"/>
                  <a:gd name="T80" fmla="*/ 1 w 228"/>
                  <a:gd name="T81" fmla="*/ 0 h 42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228"/>
                  <a:gd name="T124" fmla="*/ 0 h 429"/>
                  <a:gd name="T125" fmla="*/ 228 w 228"/>
                  <a:gd name="T126" fmla="*/ 429 h 429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228" h="429">
                    <a:moveTo>
                      <a:pt x="17" y="133"/>
                    </a:moveTo>
                    <a:lnTo>
                      <a:pt x="23" y="115"/>
                    </a:lnTo>
                    <a:lnTo>
                      <a:pt x="29" y="98"/>
                    </a:lnTo>
                    <a:lnTo>
                      <a:pt x="35" y="82"/>
                    </a:lnTo>
                    <a:lnTo>
                      <a:pt x="42" y="65"/>
                    </a:lnTo>
                    <a:lnTo>
                      <a:pt x="50" y="49"/>
                    </a:lnTo>
                    <a:lnTo>
                      <a:pt x="58" y="32"/>
                    </a:lnTo>
                    <a:lnTo>
                      <a:pt x="67" y="16"/>
                    </a:lnTo>
                    <a:lnTo>
                      <a:pt x="76" y="0"/>
                    </a:lnTo>
                    <a:lnTo>
                      <a:pt x="91" y="16"/>
                    </a:lnTo>
                    <a:lnTo>
                      <a:pt x="108" y="32"/>
                    </a:lnTo>
                    <a:lnTo>
                      <a:pt x="125" y="49"/>
                    </a:lnTo>
                    <a:lnTo>
                      <a:pt x="144" y="63"/>
                    </a:lnTo>
                    <a:lnTo>
                      <a:pt x="163" y="78"/>
                    </a:lnTo>
                    <a:lnTo>
                      <a:pt x="184" y="93"/>
                    </a:lnTo>
                    <a:lnTo>
                      <a:pt x="206" y="108"/>
                    </a:lnTo>
                    <a:lnTo>
                      <a:pt x="228" y="122"/>
                    </a:lnTo>
                    <a:lnTo>
                      <a:pt x="221" y="144"/>
                    </a:lnTo>
                    <a:lnTo>
                      <a:pt x="213" y="166"/>
                    </a:lnTo>
                    <a:lnTo>
                      <a:pt x="206" y="189"/>
                    </a:lnTo>
                    <a:lnTo>
                      <a:pt x="199" y="212"/>
                    </a:lnTo>
                    <a:lnTo>
                      <a:pt x="192" y="235"/>
                    </a:lnTo>
                    <a:lnTo>
                      <a:pt x="186" y="258"/>
                    </a:lnTo>
                    <a:lnTo>
                      <a:pt x="181" y="281"/>
                    </a:lnTo>
                    <a:lnTo>
                      <a:pt x="175" y="305"/>
                    </a:lnTo>
                    <a:lnTo>
                      <a:pt x="168" y="337"/>
                    </a:lnTo>
                    <a:lnTo>
                      <a:pt x="163" y="368"/>
                    </a:lnTo>
                    <a:lnTo>
                      <a:pt x="158" y="399"/>
                    </a:lnTo>
                    <a:lnTo>
                      <a:pt x="154" y="429"/>
                    </a:lnTo>
                    <a:lnTo>
                      <a:pt x="131" y="414"/>
                    </a:lnTo>
                    <a:lnTo>
                      <a:pt x="110" y="398"/>
                    </a:lnTo>
                    <a:lnTo>
                      <a:pt x="90" y="380"/>
                    </a:lnTo>
                    <a:lnTo>
                      <a:pt x="69" y="363"/>
                    </a:lnTo>
                    <a:lnTo>
                      <a:pt x="50" y="346"/>
                    </a:lnTo>
                    <a:lnTo>
                      <a:pt x="32" y="327"/>
                    </a:lnTo>
                    <a:lnTo>
                      <a:pt x="16" y="308"/>
                    </a:lnTo>
                    <a:lnTo>
                      <a:pt x="0" y="288"/>
                    </a:lnTo>
                    <a:lnTo>
                      <a:pt x="0" y="248"/>
                    </a:lnTo>
                    <a:lnTo>
                      <a:pt x="3" y="209"/>
                    </a:lnTo>
                    <a:lnTo>
                      <a:pt x="8" y="170"/>
                    </a:lnTo>
                    <a:lnTo>
                      <a:pt x="17" y="133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6" name="Freeform 19"/>
              <p:cNvSpPr>
                <a:spLocks/>
              </p:cNvSpPr>
              <p:nvPr/>
            </p:nvSpPr>
            <p:spPr bwMode="auto">
              <a:xfrm>
                <a:off x="2645" y="217"/>
                <a:ext cx="54" cy="17"/>
              </a:xfrm>
              <a:custGeom>
                <a:avLst/>
                <a:gdLst>
                  <a:gd name="T0" fmla="*/ 0 w 110"/>
                  <a:gd name="T1" fmla="*/ 1 h 33"/>
                  <a:gd name="T2" fmla="*/ 0 w 110"/>
                  <a:gd name="T3" fmla="*/ 1 h 33"/>
                  <a:gd name="T4" fmla="*/ 0 w 110"/>
                  <a:gd name="T5" fmla="*/ 1 h 33"/>
                  <a:gd name="T6" fmla="*/ 0 w 110"/>
                  <a:gd name="T7" fmla="*/ 1 h 33"/>
                  <a:gd name="T8" fmla="*/ 0 w 110"/>
                  <a:gd name="T9" fmla="*/ 0 h 33"/>
                  <a:gd name="T10" fmla="*/ 0 w 110"/>
                  <a:gd name="T11" fmla="*/ 0 h 33"/>
                  <a:gd name="T12" fmla="*/ 0 w 110"/>
                  <a:gd name="T13" fmla="*/ 0 h 33"/>
                  <a:gd name="T14" fmla="*/ 0 w 110"/>
                  <a:gd name="T15" fmla="*/ 0 h 33"/>
                  <a:gd name="T16" fmla="*/ 0 w 110"/>
                  <a:gd name="T17" fmla="*/ 1 h 33"/>
                  <a:gd name="T18" fmla="*/ 0 w 110"/>
                  <a:gd name="T19" fmla="*/ 1 h 33"/>
                  <a:gd name="T20" fmla="*/ 0 w 110"/>
                  <a:gd name="T21" fmla="*/ 1 h 33"/>
                  <a:gd name="T22" fmla="*/ 0 w 110"/>
                  <a:gd name="T23" fmla="*/ 1 h 33"/>
                  <a:gd name="T24" fmla="*/ 0 w 110"/>
                  <a:gd name="T25" fmla="*/ 1 h 33"/>
                  <a:gd name="T26" fmla="*/ 0 w 110"/>
                  <a:gd name="T27" fmla="*/ 1 h 33"/>
                  <a:gd name="T28" fmla="*/ 0 w 110"/>
                  <a:gd name="T29" fmla="*/ 1 h 33"/>
                  <a:gd name="T30" fmla="*/ 0 w 110"/>
                  <a:gd name="T31" fmla="*/ 1 h 33"/>
                  <a:gd name="T32" fmla="*/ 0 w 110"/>
                  <a:gd name="T33" fmla="*/ 1 h 33"/>
                  <a:gd name="T34" fmla="*/ 0 w 110"/>
                  <a:gd name="T35" fmla="*/ 1 h 33"/>
                  <a:gd name="T36" fmla="*/ 0 w 110"/>
                  <a:gd name="T37" fmla="*/ 1 h 33"/>
                  <a:gd name="T38" fmla="*/ 0 w 110"/>
                  <a:gd name="T39" fmla="*/ 1 h 33"/>
                  <a:gd name="T40" fmla="*/ 0 w 110"/>
                  <a:gd name="T41" fmla="*/ 1 h 33"/>
                  <a:gd name="T42" fmla="*/ 0 w 110"/>
                  <a:gd name="T43" fmla="*/ 1 h 33"/>
                  <a:gd name="T44" fmla="*/ 0 w 110"/>
                  <a:gd name="T45" fmla="*/ 1 h 33"/>
                  <a:gd name="T46" fmla="*/ 0 w 110"/>
                  <a:gd name="T47" fmla="*/ 1 h 33"/>
                  <a:gd name="T48" fmla="*/ 0 w 110"/>
                  <a:gd name="T49" fmla="*/ 1 h 3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10"/>
                  <a:gd name="T76" fmla="*/ 0 h 33"/>
                  <a:gd name="T77" fmla="*/ 110 w 110"/>
                  <a:gd name="T78" fmla="*/ 33 h 3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10" h="33">
                    <a:moveTo>
                      <a:pt x="2" y="9"/>
                    </a:moveTo>
                    <a:lnTo>
                      <a:pt x="2" y="7"/>
                    </a:lnTo>
                    <a:lnTo>
                      <a:pt x="2" y="5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14" y="0"/>
                    </a:lnTo>
                    <a:lnTo>
                      <a:pt x="28" y="0"/>
                    </a:lnTo>
                    <a:lnTo>
                      <a:pt x="42" y="0"/>
                    </a:lnTo>
                    <a:lnTo>
                      <a:pt x="56" y="1"/>
                    </a:lnTo>
                    <a:lnTo>
                      <a:pt x="70" y="2"/>
                    </a:lnTo>
                    <a:lnTo>
                      <a:pt x="83" y="3"/>
                    </a:lnTo>
                    <a:lnTo>
                      <a:pt x="96" y="6"/>
                    </a:lnTo>
                    <a:lnTo>
                      <a:pt x="110" y="8"/>
                    </a:lnTo>
                    <a:lnTo>
                      <a:pt x="98" y="10"/>
                    </a:lnTo>
                    <a:lnTo>
                      <a:pt x="87" y="13"/>
                    </a:lnTo>
                    <a:lnTo>
                      <a:pt x="75" y="16"/>
                    </a:lnTo>
                    <a:lnTo>
                      <a:pt x="65" y="18"/>
                    </a:lnTo>
                    <a:lnTo>
                      <a:pt x="53" y="22"/>
                    </a:lnTo>
                    <a:lnTo>
                      <a:pt x="42" y="25"/>
                    </a:lnTo>
                    <a:lnTo>
                      <a:pt x="30" y="29"/>
                    </a:lnTo>
                    <a:lnTo>
                      <a:pt x="19" y="33"/>
                    </a:lnTo>
                    <a:lnTo>
                      <a:pt x="13" y="26"/>
                    </a:lnTo>
                    <a:lnTo>
                      <a:pt x="9" y="21"/>
                    </a:lnTo>
                    <a:lnTo>
                      <a:pt x="5" y="15"/>
                    </a:lnTo>
                    <a:lnTo>
                      <a:pt x="2" y="9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7" name="Freeform 20"/>
              <p:cNvSpPr>
                <a:spLocks/>
              </p:cNvSpPr>
              <p:nvPr/>
            </p:nvSpPr>
            <p:spPr bwMode="auto">
              <a:xfrm>
                <a:off x="2707" y="241"/>
                <a:ext cx="48" cy="49"/>
              </a:xfrm>
              <a:custGeom>
                <a:avLst/>
                <a:gdLst>
                  <a:gd name="T0" fmla="*/ 0 w 97"/>
                  <a:gd name="T1" fmla="*/ 0 h 99"/>
                  <a:gd name="T2" fmla="*/ 0 w 97"/>
                  <a:gd name="T3" fmla="*/ 0 h 99"/>
                  <a:gd name="T4" fmla="*/ 0 w 97"/>
                  <a:gd name="T5" fmla="*/ 0 h 99"/>
                  <a:gd name="T6" fmla="*/ 0 w 97"/>
                  <a:gd name="T7" fmla="*/ 0 h 99"/>
                  <a:gd name="T8" fmla="*/ 0 w 97"/>
                  <a:gd name="T9" fmla="*/ 0 h 99"/>
                  <a:gd name="T10" fmla="*/ 0 w 97"/>
                  <a:gd name="T11" fmla="*/ 0 h 99"/>
                  <a:gd name="T12" fmla="*/ 0 w 97"/>
                  <a:gd name="T13" fmla="*/ 0 h 99"/>
                  <a:gd name="T14" fmla="*/ 0 w 97"/>
                  <a:gd name="T15" fmla="*/ 0 h 99"/>
                  <a:gd name="T16" fmla="*/ 0 w 97"/>
                  <a:gd name="T17" fmla="*/ 0 h 99"/>
                  <a:gd name="T18" fmla="*/ 0 w 97"/>
                  <a:gd name="T19" fmla="*/ 0 h 99"/>
                  <a:gd name="T20" fmla="*/ 0 w 97"/>
                  <a:gd name="T21" fmla="*/ 0 h 99"/>
                  <a:gd name="T22" fmla="*/ 0 w 97"/>
                  <a:gd name="T23" fmla="*/ 0 h 99"/>
                  <a:gd name="T24" fmla="*/ 0 w 97"/>
                  <a:gd name="T25" fmla="*/ 0 h 99"/>
                  <a:gd name="T26" fmla="*/ 0 w 97"/>
                  <a:gd name="T27" fmla="*/ 0 h 99"/>
                  <a:gd name="T28" fmla="*/ 0 w 97"/>
                  <a:gd name="T29" fmla="*/ 0 h 99"/>
                  <a:gd name="T30" fmla="*/ 0 w 97"/>
                  <a:gd name="T31" fmla="*/ 0 h 99"/>
                  <a:gd name="T32" fmla="*/ 0 w 97"/>
                  <a:gd name="T33" fmla="*/ 0 h 99"/>
                  <a:gd name="T34" fmla="*/ 0 w 97"/>
                  <a:gd name="T35" fmla="*/ 0 h 99"/>
                  <a:gd name="T36" fmla="*/ 0 w 97"/>
                  <a:gd name="T37" fmla="*/ 0 h 99"/>
                  <a:gd name="T38" fmla="*/ 0 w 97"/>
                  <a:gd name="T39" fmla="*/ 0 h 99"/>
                  <a:gd name="T40" fmla="*/ 0 w 97"/>
                  <a:gd name="T41" fmla="*/ 0 h 99"/>
                  <a:gd name="T42" fmla="*/ 0 w 97"/>
                  <a:gd name="T43" fmla="*/ 0 h 99"/>
                  <a:gd name="T44" fmla="*/ 0 w 97"/>
                  <a:gd name="T45" fmla="*/ 0 h 99"/>
                  <a:gd name="T46" fmla="*/ 0 w 97"/>
                  <a:gd name="T47" fmla="*/ 0 h 99"/>
                  <a:gd name="T48" fmla="*/ 0 w 97"/>
                  <a:gd name="T49" fmla="*/ 0 h 99"/>
                  <a:gd name="T50" fmla="*/ 0 w 97"/>
                  <a:gd name="T51" fmla="*/ 0 h 99"/>
                  <a:gd name="T52" fmla="*/ 0 w 97"/>
                  <a:gd name="T53" fmla="*/ 0 h 99"/>
                  <a:gd name="T54" fmla="*/ 0 w 97"/>
                  <a:gd name="T55" fmla="*/ 0 h 99"/>
                  <a:gd name="T56" fmla="*/ 0 w 97"/>
                  <a:gd name="T57" fmla="*/ 0 h 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97"/>
                  <a:gd name="T88" fmla="*/ 0 h 99"/>
                  <a:gd name="T89" fmla="*/ 97 w 97"/>
                  <a:gd name="T90" fmla="*/ 99 h 99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97" h="99">
                    <a:moveTo>
                      <a:pt x="89" y="0"/>
                    </a:moveTo>
                    <a:lnTo>
                      <a:pt x="93" y="21"/>
                    </a:lnTo>
                    <a:lnTo>
                      <a:pt x="94" y="46"/>
                    </a:lnTo>
                    <a:lnTo>
                      <a:pt x="95" y="73"/>
                    </a:lnTo>
                    <a:lnTo>
                      <a:pt x="97" y="99"/>
                    </a:lnTo>
                    <a:lnTo>
                      <a:pt x="91" y="97"/>
                    </a:lnTo>
                    <a:lnTo>
                      <a:pt x="85" y="96"/>
                    </a:lnTo>
                    <a:lnTo>
                      <a:pt x="79" y="94"/>
                    </a:lnTo>
                    <a:lnTo>
                      <a:pt x="74" y="91"/>
                    </a:lnTo>
                    <a:lnTo>
                      <a:pt x="68" y="90"/>
                    </a:lnTo>
                    <a:lnTo>
                      <a:pt x="62" y="88"/>
                    </a:lnTo>
                    <a:lnTo>
                      <a:pt x="56" y="85"/>
                    </a:lnTo>
                    <a:lnTo>
                      <a:pt x="51" y="83"/>
                    </a:lnTo>
                    <a:lnTo>
                      <a:pt x="44" y="80"/>
                    </a:lnTo>
                    <a:lnTo>
                      <a:pt x="37" y="77"/>
                    </a:lnTo>
                    <a:lnTo>
                      <a:pt x="31" y="74"/>
                    </a:lnTo>
                    <a:lnTo>
                      <a:pt x="24" y="72"/>
                    </a:lnTo>
                    <a:lnTo>
                      <a:pt x="18" y="69"/>
                    </a:lnTo>
                    <a:lnTo>
                      <a:pt x="13" y="66"/>
                    </a:lnTo>
                    <a:lnTo>
                      <a:pt x="6" y="64"/>
                    </a:lnTo>
                    <a:lnTo>
                      <a:pt x="0" y="60"/>
                    </a:lnTo>
                    <a:lnTo>
                      <a:pt x="10" y="52"/>
                    </a:lnTo>
                    <a:lnTo>
                      <a:pt x="22" y="43"/>
                    </a:lnTo>
                    <a:lnTo>
                      <a:pt x="33" y="34"/>
                    </a:lnTo>
                    <a:lnTo>
                      <a:pt x="45" y="26"/>
                    </a:lnTo>
                    <a:lnTo>
                      <a:pt x="56" y="17"/>
                    </a:lnTo>
                    <a:lnTo>
                      <a:pt x="68" y="11"/>
                    </a:lnTo>
                    <a:lnTo>
                      <a:pt x="78" y="5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8" name="Freeform 21"/>
              <p:cNvSpPr>
                <a:spLocks/>
              </p:cNvSpPr>
              <p:nvPr/>
            </p:nvSpPr>
            <p:spPr bwMode="auto">
              <a:xfrm>
                <a:off x="2588" y="285"/>
                <a:ext cx="167" cy="211"/>
              </a:xfrm>
              <a:custGeom>
                <a:avLst/>
                <a:gdLst>
                  <a:gd name="T0" fmla="*/ 1 w 334"/>
                  <a:gd name="T1" fmla="*/ 1 h 422"/>
                  <a:gd name="T2" fmla="*/ 1 w 334"/>
                  <a:gd name="T3" fmla="*/ 1 h 422"/>
                  <a:gd name="T4" fmla="*/ 1 w 334"/>
                  <a:gd name="T5" fmla="*/ 1 h 422"/>
                  <a:gd name="T6" fmla="*/ 1 w 334"/>
                  <a:gd name="T7" fmla="*/ 1 h 422"/>
                  <a:gd name="T8" fmla="*/ 1 w 334"/>
                  <a:gd name="T9" fmla="*/ 1 h 422"/>
                  <a:gd name="T10" fmla="*/ 1 w 334"/>
                  <a:gd name="T11" fmla="*/ 1 h 422"/>
                  <a:gd name="T12" fmla="*/ 1 w 334"/>
                  <a:gd name="T13" fmla="*/ 1 h 422"/>
                  <a:gd name="T14" fmla="*/ 1 w 334"/>
                  <a:gd name="T15" fmla="*/ 1 h 422"/>
                  <a:gd name="T16" fmla="*/ 1 w 334"/>
                  <a:gd name="T17" fmla="*/ 1 h 422"/>
                  <a:gd name="T18" fmla="*/ 1 w 334"/>
                  <a:gd name="T19" fmla="*/ 1 h 422"/>
                  <a:gd name="T20" fmla="*/ 1 w 334"/>
                  <a:gd name="T21" fmla="*/ 1 h 422"/>
                  <a:gd name="T22" fmla="*/ 1 w 334"/>
                  <a:gd name="T23" fmla="*/ 1 h 422"/>
                  <a:gd name="T24" fmla="*/ 1 w 334"/>
                  <a:gd name="T25" fmla="*/ 1 h 422"/>
                  <a:gd name="T26" fmla="*/ 1 w 334"/>
                  <a:gd name="T27" fmla="*/ 1 h 422"/>
                  <a:gd name="T28" fmla="*/ 1 w 334"/>
                  <a:gd name="T29" fmla="*/ 1 h 422"/>
                  <a:gd name="T30" fmla="*/ 1 w 334"/>
                  <a:gd name="T31" fmla="*/ 1 h 422"/>
                  <a:gd name="T32" fmla="*/ 1 w 334"/>
                  <a:gd name="T33" fmla="*/ 1 h 422"/>
                  <a:gd name="T34" fmla="*/ 1 w 334"/>
                  <a:gd name="T35" fmla="*/ 1 h 422"/>
                  <a:gd name="T36" fmla="*/ 1 w 334"/>
                  <a:gd name="T37" fmla="*/ 1 h 422"/>
                  <a:gd name="T38" fmla="*/ 1 w 334"/>
                  <a:gd name="T39" fmla="*/ 1 h 422"/>
                  <a:gd name="T40" fmla="*/ 1 w 334"/>
                  <a:gd name="T41" fmla="*/ 1 h 422"/>
                  <a:gd name="T42" fmla="*/ 1 w 334"/>
                  <a:gd name="T43" fmla="*/ 1 h 422"/>
                  <a:gd name="T44" fmla="*/ 1 w 334"/>
                  <a:gd name="T45" fmla="*/ 1 h 422"/>
                  <a:gd name="T46" fmla="*/ 1 w 334"/>
                  <a:gd name="T47" fmla="*/ 1 h 422"/>
                  <a:gd name="T48" fmla="*/ 1 w 334"/>
                  <a:gd name="T49" fmla="*/ 1 h 422"/>
                  <a:gd name="T50" fmla="*/ 1 w 334"/>
                  <a:gd name="T51" fmla="*/ 1 h 422"/>
                  <a:gd name="T52" fmla="*/ 1 w 334"/>
                  <a:gd name="T53" fmla="*/ 1 h 422"/>
                  <a:gd name="T54" fmla="*/ 1 w 334"/>
                  <a:gd name="T55" fmla="*/ 1 h 422"/>
                  <a:gd name="T56" fmla="*/ 1 w 334"/>
                  <a:gd name="T57" fmla="*/ 1 h 422"/>
                  <a:gd name="T58" fmla="*/ 1 w 334"/>
                  <a:gd name="T59" fmla="*/ 1 h 422"/>
                  <a:gd name="T60" fmla="*/ 1 w 334"/>
                  <a:gd name="T61" fmla="*/ 1 h 422"/>
                  <a:gd name="T62" fmla="*/ 1 w 334"/>
                  <a:gd name="T63" fmla="*/ 1 h 422"/>
                  <a:gd name="T64" fmla="*/ 0 w 334"/>
                  <a:gd name="T65" fmla="*/ 1 h 422"/>
                  <a:gd name="T66" fmla="*/ 1 w 334"/>
                  <a:gd name="T67" fmla="*/ 1 h 422"/>
                  <a:gd name="T68" fmla="*/ 1 w 334"/>
                  <a:gd name="T69" fmla="*/ 1 h 422"/>
                  <a:gd name="T70" fmla="*/ 1 w 334"/>
                  <a:gd name="T71" fmla="*/ 1 h 422"/>
                  <a:gd name="T72" fmla="*/ 1 w 334"/>
                  <a:gd name="T73" fmla="*/ 1 h 422"/>
                  <a:gd name="T74" fmla="*/ 1 w 334"/>
                  <a:gd name="T75" fmla="*/ 1 h 422"/>
                  <a:gd name="T76" fmla="*/ 1 w 334"/>
                  <a:gd name="T77" fmla="*/ 1 h 422"/>
                  <a:gd name="T78" fmla="*/ 1 w 334"/>
                  <a:gd name="T79" fmla="*/ 1 h 422"/>
                  <a:gd name="T80" fmla="*/ 1 w 334"/>
                  <a:gd name="T81" fmla="*/ 1 h 422"/>
                  <a:gd name="T82" fmla="*/ 1 w 334"/>
                  <a:gd name="T83" fmla="*/ 1 h 422"/>
                  <a:gd name="T84" fmla="*/ 1 w 334"/>
                  <a:gd name="T85" fmla="*/ 1 h 422"/>
                  <a:gd name="T86" fmla="*/ 1 w 334"/>
                  <a:gd name="T87" fmla="*/ 1 h 422"/>
                  <a:gd name="T88" fmla="*/ 1 w 334"/>
                  <a:gd name="T89" fmla="*/ 1 h 422"/>
                  <a:gd name="T90" fmla="*/ 1 w 334"/>
                  <a:gd name="T91" fmla="*/ 1 h 422"/>
                  <a:gd name="T92" fmla="*/ 1 w 334"/>
                  <a:gd name="T93" fmla="*/ 1 h 422"/>
                  <a:gd name="T94" fmla="*/ 1 w 334"/>
                  <a:gd name="T95" fmla="*/ 1 h 422"/>
                  <a:gd name="T96" fmla="*/ 1 w 334"/>
                  <a:gd name="T97" fmla="*/ 0 h 422"/>
                  <a:gd name="T98" fmla="*/ 1 w 334"/>
                  <a:gd name="T99" fmla="*/ 1 h 422"/>
                  <a:gd name="T100" fmla="*/ 1 w 334"/>
                  <a:gd name="T101" fmla="*/ 1 h 422"/>
                  <a:gd name="T102" fmla="*/ 1 w 334"/>
                  <a:gd name="T103" fmla="*/ 1 h 422"/>
                  <a:gd name="T104" fmla="*/ 1 w 334"/>
                  <a:gd name="T105" fmla="*/ 1 h 422"/>
                  <a:gd name="T106" fmla="*/ 1 w 334"/>
                  <a:gd name="T107" fmla="*/ 1 h 422"/>
                  <a:gd name="T108" fmla="*/ 1 w 334"/>
                  <a:gd name="T109" fmla="*/ 1 h 422"/>
                  <a:gd name="T110" fmla="*/ 1 w 334"/>
                  <a:gd name="T111" fmla="*/ 1 h 422"/>
                  <a:gd name="T112" fmla="*/ 1 w 334"/>
                  <a:gd name="T113" fmla="*/ 1 h 42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334"/>
                  <a:gd name="T172" fmla="*/ 0 h 422"/>
                  <a:gd name="T173" fmla="*/ 334 w 334"/>
                  <a:gd name="T174" fmla="*/ 422 h 42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334" h="422">
                    <a:moveTo>
                      <a:pt x="273" y="32"/>
                    </a:moveTo>
                    <a:lnTo>
                      <a:pt x="279" y="36"/>
                    </a:lnTo>
                    <a:lnTo>
                      <a:pt x="288" y="38"/>
                    </a:lnTo>
                    <a:lnTo>
                      <a:pt x="294" y="41"/>
                    </a:lnTo>
                    <a:lnTo>
                      <a:pt x="303" y="44"/>
                    </a:lnTo>
                    <a:lnTo>
                      <a:pt x="311" y="47"/>
                    </a:lnTo>
                    <a:lnTo>
                      <a:pt x="319" y="49"/>
                    </a:lnTo>
                    <a:lnTo>
                      <a:pt x="326" y="52"/>
                    </a:lnTo>
                    <a:lnTo>
                      <a:pt x="334" y="54"/>
                    </a:lnTo>
                    <a:lnTo>
                      <a:pt x="331" y="93"/>
                    </a:lnTo>
                    <a:lnTo>
                      <a:pt x="328" y="135"/>
                    </a:lnTo>
                    <a:lnTo>
                      <a:pt x="322" y="178"/>
                    </a:lnTo>
                    <a:lnTo>
                      <a:pt x="314" y="225"/>
                    </a:lnTo>
                    <a:lnTo>
                      <a:pt x="305" y="272"/>
                    </a:lnTo>
                    <a:lnTo>
                      <a:pt x="294" y="321"/>
                    </a:lnTo>
                    <a:lnTo>
                      <a:pt x="281" y="371"/>
                    </a:lnTo>
                    <a:lnTo>
                      <a:pt x="267" y="422"/>
                    </a:lnTo>
                    <a:lnTo>
                      <a:pt x="250" y="418"/>
                    </a:lnTo>
                    <a:lnTo>
                      <a:pt x="232" y="414"/>
                    </a:lnTo>
                    <a:lnTo>
                      <a:pt x="215" y="410"/>
                    </a:lnTo>
                    <a:lnTo>
                      <a:pt x="198" y="405"/>
                    </a:lnTo>
                    <a:lnTo>
                      <a:pt x="179" y="400"/>
                    </a:lnTo>
                    <a:lnTo>
                      <a:pt x="162" y="395"/>
                    </a:lnTo>
                    <a:lnTo>
                      <a:pt x="145" y="388"/>
                    </a:lnTo>
                    <a:lnTo>
                      <a:pt x="127" y="382"/>
                    </a:lnTo>
                    <a:lnTo>
                      <a:pt x="110" y="376"/>
                    </a:lnTo>
                    <a:lnTo>
                      <a:pt x="94" y="369"/>
                    </a:lnTo>
                    <a:lnTo>
                      <a:pt x="77" y="362"/>
                    </a:lnTo>
                    <a:lnTo>
                      <a:pt x="61" y="355"/>
                    </a:lnTo>
                    <a:lnTo>
                      <a:pt x="46" y="348"/>
                    </a:lnTo>
                    <a:lnTo>
                      <a:pt x="30" y="340"/>
                    </a:lnTo>
                    <a:lnTo>
                      <a:pt x="15" y="333"/>
                    </a:lnTo>
                    <a:lnTo>
                      <a:pt x="0" y="325"/>
                    </a:lnTo>
                    <a:lnTo>
                      <a:pt x="10" y="299"/>
                    </a:lnTo>
                    <a:lnTo>
                      <a:pt x="21" y="275"/>
                    </a:lnTo>
                    <a:lnTo>
                      <a:pt x="33" y="251"/>
                    </a:lnTo>
                    <a:lnTo>
                      <a:pt x="45" y="227"/>
                    </a:lnTo>
                    <a:lnTo>
                      <a:pt x="56" y="204"/>
                    </a:lnTo>
                    <a:lnTo>
                      <a:pt x="69" y="182"/>
                    </a:lnTo>
                    <a:lnTo>
                      <a:pt x="81" y="160"/>
                    </a:lnTo>
                    <a:lnTo>
                      <a:pt x="94" y="139"/>
                    </a:lnTo>
                    <a:lnTo>
                      <a:pt x="107" y="119"/>
                    </a:lnTo>
                    <a:lnTo>
                      <a:pt x="121" y="99"/>
                    </a:lnTo>
                    <a:lnTo>
                      <a:pt x="133" y="81"/>
                    </a:lnTo>
                    <a:lnTo>
                      <a:pt x="147" y="62"/>
                    </a:lnTo>
                    <a:lnTo>
                      <a:pt x="161" y="46"/>
                    </a:lnTo>
                    <a:lnTo>
                      <a:pt x="175" y="30"/>
                    </a:lnTo>
                    <a:lnTo>
                      <a:pt x="190" y="14"/>
                    </a:lnTo>
                    <a:lnTo>
                      <a:pt x="203" y="0"/>
                    </a:lnTo>
                    <a:lnTo>
                      <a:pt x="212" y="5"/>
                    </a:lnTo>
                    <a:lnTo>
                      <a:pt x="220" y="8"/>
                    </a:lnTo>
                    <a:lnTo>
                      <a:pt x="229" y="13"/>
                    </a:lnTo>
                    <a:lnTo>
                      <a:pt x="237" y="17"/>
                    </a:lnTo>
                    <a:lnTo>
                      <a:pt x="245" y="21"/>
                    </a:lnTo>
                    <a:lnTo>
                      <a:pt x="254" y="25"/>
                    </a:lnTo>
                    <a:lnTo>
                      <a:pt x="263" y="29"/>
                    </a:lnTo>
                    <a:lnTo>
                      <a:pt x="273" y="32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79" name="Freeform 22"/>
              <p:cNvSpPr>
                <a:spLocks/>
              </p:cNvSpPr>
              <p:nvPr/>
            </p:nvSpPr>
            <p:spPr bwMode="auto">
              <a:xfrm>
                <a:off x="2743" y="317"/>
                <a:ext cx="94" cy="187"/>
              </a:xfrm>
              <a:custGeom>
                <a:avLst/>
                <a:gdLst>
                  <a:gd name="T0" fmla="*/ 0 w 189"/>
                  <a:gd name="T1" fmla="*/ 0 h 374"/>
                  <a:gd name="T2" fmla="*/ 0 w 189"/>
                  <a:gd name="T3" fmla="*/ 1 h 374"/>
                  <a:gd name="T4" fmla="*/ 0 w 189"/>
                  <a:gd name="T5" fmla="*/ 1 h 374"/>
                  <a:gd name="T6" fmla="*/ 0 w 189"/>
                  <a:gd name="T7" fmla="*/ 1 h 374"/>
                  <a:gd name="T8" fmla="*/ 0 w 189"/>
                  <a:gd name="T9" fmla="*/ 1 h 374"/>
                  <a:gd name="T10" fmla="*/ 0 w 189"/>
                  <a:gd name="T11" fmla="*/ 1 h 374"/>
                  <a:gd name="T12" fmla="*/ 0 w 189"/>
                  <a:gd name="T13" fmla="*/ 1 h 374"/>
                  <a:gd name="T14" fmla="*/ 0 w 189"/>
                  <a:gd name="T15" fmla="*/ 1 h 374"/>
                  <a:gd name="T16" fmla="*/ 0 w 189"/>
                  <a:gd name="T17" fmla="*/ 1 h 374"/>
                  <a:gd name="T18" fmla="*/ 0 w 189"/>
                  <a:gd name="T19" fmla="*/ 1 h 374"/>
                  <a:gd name="T20" fmla="*/ 0 w 189"/>
                  <a:gd name="T21" fmla="*/ 1 h 374"/>
                  <a:gd name="T22" fmla="*/ 0 w 189"/>
                  <a:gd name="T23" fmla="*/ 1 h 374"/>
                  <a:gd name="T24" fmla="*/ 0 w 189"/>
                  <a:gd name="T25" fmla="*/ 1 h 374"/>
                  <a:gd name="T26" fmla="*/ 0 w 189"/>
                  <a:gd name="T27" fmla="*/ 1 h 374"/>
                  <a:gd name="T28" fmla="*/ 0 w 189"/>
                  <a:gd name="T29" fmla="*/ 1 h 374"/>
                  <a:gd name="T30" fmla="*/ 0 w 189"/>
                  <a:gd name="T31" fmla="*/ 1 h 374"/>
                  <a:gd name="T32" fmla="*/ 0 w 189"/>
                  <a:gd name="T33" fmla="*/ 1 h 374"/>
                  <a:gd name="T34" fmla="*/ 0 w 189"/>
                  <a:gd name="T35" fmla="*/ 1 h 374"/>
                  <a:gd name="T36" fmla="*/ 0 w 189"/>
                  <a:gd name="T37" fmla="*/ 1 h 374"/>
                  <a:gd name="T38" fmla="*/ 0 w 189"/>
                  <a:gd name="T39" fmla="*/ 1 h 374"/>
                  <a:gd name="T40" fmla="*/ 0 w 189"/>
                  <a:gd name="T41" fmla="*/ 1 h 374"/>
                  <a:gd name="T42" fmla="*/ 0 w 189"/>
                  <a:gd name="T43" fmla="*/ 1 h 374"/>
                  <a:gd name="T44" fmla="*/ 0 w 189"/>
                  <a:gd name="T45" fmla="*/ 1 h 374"/>
                  <a:gd name="T46" fmla="*/ 0 w 189"/>
                  <a:gd name="T47" fmla="*/ 1 h 374"/>
                  <a:gd name="T48" fmla="*/ 0 w 189"/>
                  <a:gd name="T49" fmla="*/ 1 h 374"/>
                  <a:gd name="T50" fmla="*/ 0 w 189"/>
                  <a:gd name="T51" fmla="*/ 1 h 374"/>
                  <a:gd name="T52" fmla="*/ 0 w 189"/>
                  <a:gd name="T53" fmla="*/ 1 h 374"/>
                  <a:gd name="T54" fmla="*/ 0 w 189"/>
                  <a:gd name="T55" fmla="*/ 1 h 374"/>
                  <a:gd name="T56" fmla="*/ 0 w 189"/>
                  <a:gd name="T57" fmla="*/ 1 h 374"/>
                  <a:gd name="T58" fmla="*/ 0 w 189"/>
                  <a:gd name="T59" fmla="*/ 1 h 374"/>
                  <a:gd name="T60" fmla="*/ 0 w 189"/>
                  <a:gd name="T61" fmla="*/ 1 h 374"/>
                  <a:gd name="T62" fmla="*/ 0 w 189"/>
                  <a:gd name="T63" fmla="*/ 1 h 374"/>
                  <a:gd name="T64" fmla="*/ 0 w 189"/>
                  <a:gd name="T65" fmla="*/ 0 h 374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189"/>
                  <a:gd name="T100" fmla="*/ 0 h 374"/>
                  <a:gd name="T101" fmla="*/ 189 w 189"/>
                  <a:gd name="T102" fmla="*/ 374 h 374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189" h="374">
                    <a:moveTo>
                      <a:pt x="67" y="0"/>
                    </a:moveTo>
                    <a:lnTo>
                      <a:pt x="75" y="3"/>
                    </a:lnTo>
                    <a:lnTo>
                      <a:pt x="84" y="4"/>
                    </a:lnTo>
                    <a:lnTo>
                      <a:pt x="92" y="6"/>
                    </a:lnTo>
                    <a:lnTo>
                      <a:pt x="102" y="7"/>
                    </a:lnTo>
                    <a:lnTo>
                      <a:pt x="110" y="8"/>
                    </a:lnTo>
                    <a:lnTo>
                      <a:pt x="118" y="10"/>
                    </a:lnTo>
                    <a:lnTo>
                      <a:pt x="126" y="11"/>
                    </a:lnTo>
                    <a:lnTo>
                      <a:pt x="134" y="11"/>
                    </a:lnTo>
                    <a:lnTo>
                      <a:pt x="151" y="51"/>
                    </a:lnTo>
                    <a:lnTo>
                      <a:pt x="165" y="94"/>
                    </a:lnTo>
                    <a:lnTo>
                      <a:pt x="175" y="136"/>
                    </a:lnTo>
                    <a:lnTo>
                      <a:pt x="183" y="181"/>
                    </a:lnTo>
                    <a:lnTo>
                      <a:pt x="188" y="227"/>
                    </a:lnTo>
                    <a:lnTo>
                      <a:pt x="189" y="275"/>
                    </a:lnTo>
                    <a:lnTo>
                      <a:pt x="187" y="322"/>
                    </a:lnTo>
                    <a:lnTo>
                      <a:pt x="181" y="369"/>
                    </a:lnTo>
                    <a:lnTo>
                      <a:pt x="160" y="371"/>
                    </a:lnTo>
                    <a:lnTo>
                      <a:pt x="140" y="373"/>
                    </a:lnTo>
                    <a:lnTo>
                      <a:pt x="118" y="374"/>
                    </a:lnTo>
                    <a:lnTo>
                      <a:pt x="96" y="374"/>
                    </a:lnTo>
                    <a:lnTo>
                      <a:pt x="73" y="373"/>
                    </a:lnTo>
                    <a:lnTo>
                      <a:pt x="49" y="371"/>
                    </a:lnTo>
                    <a:lnTo>
                      <a:pt x="24" y="369"/>
                    </a:lnTo>
                    <a:lnTo>
                      <a:pt x="0" y="366"/>
                    </a:lnTo>
                    <a:lnTo>
                      <a:pt x="14" y="315"/>
                    </a:lnTo>
                    <a:lnTo>
                      <a:pt x="27" y="267"/>
                    </a:lnTo>
                    <a:lnTo>
                      <a:pt x="38" y="218"/>
                    </a:lnTo>
                    <a:lnTo>
                      <a:pt x="48" y="171"/>
                    </a:lnTo>
                    <a:lnTo>
                      <a:pt x="56" y="126"/>
                    </a:lnTo>
                    <a:lnTo>
                      <a:pt x="61" y="82"/>
                    </a:lnTo>
                    <a:lnTo>
                      <a:pt x="65" y="40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0" name="Freeform 23"/>
              <p:cNvSpPr>
                <a:spLocks/>
              </p:cNvSpPr>
              <p:nvPr/>
            </p:nvSpPr>
            <p:spPr bwMode="auto">
              <a:xfrm>
                <a:off x="2773" y="254"/>
                <a:ext cx="24" cy="47"/>
              </a:xfrm>
              <a:custGeom>
                <a:avLst/>
                <a:gdLst>
                  <a:gd name="T0" fmla="*/ 0 w 50"/>
                  <a:gd name="T1" fmla="*/ 1 h 92"/>
                  <a:gd name="T2" fmla="*/ 0 w 50"/>
                  <a:gd name="T3" fmla="*/ 1 h 92"/>
                  <a:gd name="T4" fmla="*/ 0 w 50"/>
                  <a:gd name="T5" fmla="*/ 1 h 92"/>
                  <a:gd name="T6" fmla="*/ 0 w 50"/>
                  <a:gd name="T7" fmla="*/ 1 h 92"/>
                  <a:gd name="T8" fmla="*/ 0 w 50"/>
                  <a:gd name="T9" fmla="*/ 0 h 92"/>
                  <a:gd name="T10" fmla="*/ 0 w 50"/>
                  <a:gd name="T11" fmla="*/ 1 h 92"/>
                  <a:gd name="T12" fmla="*/ 0 w 50"/>
                  <a:gd name="T13" fmla="*/ 1 h 92"/>
                  <a:gd name="T14" fmla="*/ 0 w 50"/>
                  <a:gd name="T15" fmla="*/ 1 h 92"/>
                  <a:gd name="T16" fmla="*/ 0 w 50"/>
                  <a:gd name="T17" fmla="*/ 1 h 92"/>
                  <a:gd name="T18" fmla="*/ 0 w 50"/>
                  <a:gd name="T19" fmla="*/ 1 h 92"/>
                  <a:gd name="T20" fmla="*/ 0 w 50"/>
                  <a:gd name="T21" fmla="*/ 1 h 92"/>
                  <a:gd name="T22" fmla="*/ 0 w 50"/>
                  <a:gd name="T23" fmla="*/ 1 h 92"/>
                  <a:gd name="T24" fmla="*/ 0 w 50"/>
                  <a:gd name="T25" fmla="*/ 1 h 92"/>
                  <a:gd name="T26" fmla="*/ 0 w 50"/>
                  <a:gd name="T27" fmla="*/ 1 h 92"/>
                  <a:gd name="T28" fmla="*/ 0 w 50"/>
                  <a:gd name="T29" fmla="*/ 1 h 92"/>
                  <a:gd name="T30" fmla="*/ 0 w 50"/>
                  <a:gd name="T31" fmla="*/ 1 h 92"/>
                  <a:gd name="T32" fmla="*/ 0 w 50"/>
                  <a:gd name="T33" fmla="*/ 1 h 92"/>
                  <a:gd name="T34" fmla="*/ 0 w 50"/>
                  <a:gd name="T35" fmla="*/ 1 h 92"/>
                  <a:gd name="T36" fmla="*/ 0 w 50"/>
                  <a:gd name="T37" fmla="*/ 1 h 92"/>
                  <a:gd name="T38" fmla="*/ 0 w 50"/>
                  <a:gd name="T39" fmla="*/ 1 h 92"/>
                  <a:gd name="T40" fmla="*/ 0 w 50"/>
                  <a:gd name="T41" fmla="*/ 1 h 9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0"/>
                  <a:gd name="T64" fmla="*/ 0 h 92"/>
                  <a:gd name="T65" fmla="*/ 50 w 50"/>
                  <a:gd name="T66" fmla="*/ 92 h 9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0" h="92">
                    <a:moveTo>
                      <a:pt x="7" y="83"/>
                    </a:moveTo>
                    <a:lnTo>
                      <a:pt x="6" y="64"/>
                    </a:lnTo>
                    <a:lnTo>
                      <a:pt x="4" y="40"/>
                    </a:lnTo>
                    <a:lnTo>
                      <a:pt x="2" y="17"/>
                    </a:lnTo>
                    <a:lnTo>
                      <a:pt x="0" y="0"/>
                    </a:lnTo>
                    <a:lnTo>
                      <a:pt x="7" y="8"/>
                    </a:lnTo>
                    <a:lnTo>
                      <a:pt x="13" y="19"/>
                    </a:lnTo>
                    <a:lnTo>
                      <a:pt x="20" y="32"/>
                    </a:lnTo>
                    <a:lnTo>
                      <a:pt x="27" y="45"/>
                    </a:lnTo>
                    <a:lnTo>
                      <a:pt x="32" y="57"/>
                    </a:lnTo>
                    <a:lnTo>
                      <a:pt x="38" y="70"/>
                    </a:lnTo>
                    <a:lnTo>
                      <a:pt x="44" y="83"/>
                    </a:lnTo>
                    <a:lnTo>
                      <a:pt x="50" y="92"/>
                    </a:lnTo>
                    <a:lnTo>
                      <a:pt x="45" y="91"/>
                    </a:lnTo>
                    <a:lnTo>
                      <a:pt x="39" y="90"/>
                    </a:lnTo>
                    <a:lnTo>
                      <a:pt x="35" y="90"/>
                    </a:lnTo>
                    <a:lnTo>
                      <a:pt x="29" y="89"/>
                    </a:lnTo>
                    <a:lnTo>
                      <a:pt x="24" y="87"/>
                    </a:lnTo>
                    <a:lnTo>
                      <a:pt x="19" y="86"/>
                    </a:lnTo>
                    <a:lnTo>
                      <a:pt x="13" y="84"/>
                    </a:lnTo>
                    <a:lnTo>
                      <a:pt x="7" y="83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1" name="Freeform 24"/>
              <p:cNvSpPr>
                <a:spLocks/>
              </p:cNvSpPr>
              <p:nvPr/>
            </p:nvSpPr>
            <p:spPr bwMode="auto">
              <a:xfrm>
                <a:off x="2793" y="259"/>
                <a:ext cx="47" cy="43"/>
              </a:xfrm>
              <a:custGeom>
                <a:avLst/>
                <a:gdLst>
                  <a:gd name="T0" fmla="*/ 0 w 95"/>
                  <a:gd name="T1" fmla="*/ 0 h 86"/>
                  <a:gd name="T2" fmla="*/ 0 w 95"/>
                  <a:gd name="T3" fmla="*/ 1 h 86"/>
                  <a:gd name="T4" fmla="*/ 0 w 95"/>
                  <a:gd name="T5" fmla="*/ 1 h 86"/>
                  <a:gd name="T6" fmla="*/ 0 w 95"/>
                  <a:gd name="T7" fmla="*/ 1 h 86"/>
                  <a:gd name="T8" fmla="*/ 0 w 95"/>
                  <a:gd name="T9" fmla="*/ 1 h 86"/>
                  <a:gd name="T10" fmla="*/ 0 w 95"/>
                  <a:gd name="T11" fmla="*/ 1 h 86"/>
                  <a:gd name="T12" fmla="*/ 0 w 95"/>
                  <a:gd name="T13" fmla="*/ 1 h 86"/>
                  <a:gd name="T14" fmla="*/ 0 w 95"/>
                  <a:gd name="T15" fmla="*/ 1 h 86"/>
                  <a:gd name="T16" fmla="*/ 0 w 95"/>
                  <a:gd name="T17" fmla="*/ 1 h 86"/>
                  <a:gd name="T18" fmla="*/ 0 w 95"/>
                  <a:gd name="T19" fmla="*/ 1 h 86"/>
                  <a:gd name="T20" fmla="*/ 0 w 95"/>
                  <a:gd name="T21" fmla="*/ 1 h 86"/>
                  <a:gd name="T22" fmla="*/ 0 w 95"/>
                  <a:gd name="T23" fmla="*/ 1 h 86"/>
                  <a:gd name="T24" fmla="*/ 0 w 95"/>
                  <a:gd name="T25" fmla="*/ 1 h 86"/>
                  <a:gd name="T26" fmla="*/ 0 w 95"/>
                  <a:gd name="T27" fmla="*/ 1 h 86"/>
                  <a:gd name="T28" fmla="*/ 0 w 95"/>
                  <a:gd name="T29" fmla="*/ 1 h 86"/>
                  <a:gd name="T30" fmla="*/ 0 w 95"/>
                  <a:gd name="T31" fmla="*/ 1 h 86"/>
                  <a:gd name="T32" fmla="*/ 0 w 95"/>
                  <a:gd name="T33" fmla="*/ 1 h 86"/>
                  <a:gd name="T34" fmla="*/ 0 w 95"/>
                  <a:gd name="T35" fmla="*/ 1 h 86"/>
                  <a:gd name="T36" fmla="*/ 0 w 95"/>
                  <a:gd name="T37" fmla="*/ 1 h 86"/>
                  <a:gd name="T38" fmla="*/ 0 w 95"/>
                  <a:gd name="T39" fmla="*/ 1 h 86"/>
                  <a:gd name="T40" fmla="*/ 0 w 95"/>
                  <a:gd name="T41" fmla="*/ 1 h 86"/>
                  <a:gd name="T42" fmla="*/ 0 w 95"/>
                  <a:gd name="T43" fmla="*/ 1 h 86"/>
                  <a:gd name="T44" fmla="*/ 0 w 95"/>
                  <a:gd name="T45" fmla="*/ 1 h 86"/>
                  <a:gd name="T46" fmla="*/ 0 w 95"/>
                  <a:gd name="T47" fmla="*/ 1 h 86"/>
                  <a:gd name="T48" fmla="*/ 0 w 95"/>
                  <a:gd name="T49" fmla="*/ 0 h 8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95"/>
                  <a:gd name="T76" fmla="*/ 0 h 86"/>
                  <a:gd name="T77" fmla="*/ 95 w 95"/>
                  <a:gd name="T78" fmla="*/ 86 h 8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95" h="86">
                    <a:moveTo>
                      <a:pt x="0" y="0"/>
                    </a:moveTo>
                    <a:lnTo>
                      <a:pt x="13" y="9"/>
                    </a:lnTo>
                    <a:lnTo>
                      <a:pt x="27" y="18"/>
                    </a:lnTo>
                    <a:lnTo>
                      <a:pt x="38" y="28"/>
                    </a:lnTo>
                    <a:lnTo>
                      <a:pt x="51" y="37"/>
                    </a:lnTo>
                    <a:lnTo>
                      <a:pt x="63" y="47"/>
                    </a:lnTo>
                    <a:lnTo>
                      <a:pt x="73" y="58"/>
                    </a:lnTo>
                    <a:lnTo>
                      <a:pt x="85" y="68"/>
                    </a:lnTo>
                    <a:lnTo>
                      <a:pt x="95" y="80"/>
                    </a:lnTo>
                    <a:lnTo>
                      <a:pt x="93" y="81"/>
                    </a:lnTo>
                    <a:lnTo>
                      <a:pt x="89" y="83"/>
                    </a:lnTo>
                    <a:lnTo>
                      <a:pt x="85" y="84"/>
                    </a:lnTo>
                    <a:lnTo>
                      <a:pt x="81" y="84"/>
                    </a:lnTo>
                    <a:lnTo>
                      <a:pt x="75" y="85"/>
                    </a:lnTo>
                    <a:lnTo>
                      <a:pt x="71" y="86"/>
                    </a:lnTo>
                    <a:lnTo>
                      <a:pt x="65" y="86"/>
                    </a:lnTo>
                    <a:lnTo>
                      <a:pt x="59" y="86"/>
                    </a:lnTo>
                    <a:lnTo>
                      <a:pt x="53" y="75"/>
                    </a:lnTo>
                    <a:lnTo>
                      <a:pt x="47" y="63"/>
                    </a:lnTo>
                    <a:lnTo>
                      <a:pt x="40" y="52"/>
                    </a:lnTo>
                    <a:lnTo>
                      <a:pt x="33" y="42"/>
                    </a:lnTo>
                    <a:lnTo>
                      <a:pt x="25" y="31"/>
                    </a:lnTo>
                    <a:lnTo>
                      <a:pt x="17" y="21"/>
                    </a:lnTo>
                    <a:lnTo>
                      <a:pt x="9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2" name="Freeform 25"/>
              <p:cNvSpPr>
                <a:spLocks/>
              </p:cNvSpPr>
              <p:nvPr/>
            </p:nvSpPr>
            <p:spPr bwMode="auto">
              <a:xfrm>
                <a:off x="2672" y="235"/>
                <a:ext cx="56" cy="25"/>
              </a:xfrm>
              <a:custGeom>
                <a:avLst/>
                <a:gdLst>
                  <a:gd name="T0" fmla="*/ 1 w 111"/>
                  <a:gd name="T1" fmla="*/ 0 h 49"/>
                  <a:gd name="T2" fmla="*/ 1 w 111"/>
                  <a:gd name="T3" fmla="*/ 1 h 49"/>
                  <a:gd name="T4" fmla="*/ 1 w 111"/>
                  <a:gd name="T5" fmla="*/ 1 h 49"/>
                  <a:gd name="T6" fmla="*/ 1 w 111"/>
                  <a:gd name="T7" fmla="*/ 1 h 49"/>
                  <a:gd name="T8" fmla="*/ 1 w 111"/>
                  <a:gd name="T9" fmla="*/ 1 h 49"/>
                  <a:gd name="T10" fmla="*/ 1 w 111"/>
                  <a:gd name="T11" fmla="*/ 1 h 49"/>
                  <a:gd name="T12" fmla="*/ 1 w 111"/>
                  <a:gd name="T13" fmla="*/ 1 h 49"/>
                  <a:gd name="T14" fmla="*/ 1 w 111"/>
                  <a:gd name="T15" fmla="*/ 1 h 49"/>
                  <a:gd name="T16" fmla="*/ 1 w 111"/>
                  <a:gd name="T17" fmla="*/ 1 h 49"/>
                  <a:gd name="T18" fmla="*/ 1 w 111"/>
                  <a:gd name="T19" fmla="*/ 1 h 49"/>
                  <a:gd name="T20" fmla="*/ 1 w 111"/>
                  <a:gd name="T21" fmla="*/ 1 h 49"/>
                  <a:gd name="T22" fmla="*/ 1 w 111"/>
                  <a:gd name="T23" fmla="*/ 1 h 49"/>
                  <a:gd name="T24" fmla="*/ 0 w 111"/>
                  <a:gd name="T25" fmla="*/ 1 h 49"/>
                  <a:gd name="T26" fmla="*/ 1 w 111"/>
                  <a:gd name="T27" fmla="*/ 1 h 49"/>
                  <a:gd name="T28" fmla="*/ 1 w 111"/>
                  <a:gd name="T29" fmla="*/ 1 h 49"/>
                  <a:gd name="T30" fmla="*/ 1 w 111"/>
                  <a:gd name="T31" fmla="*/ 1 h 49"/>
                  <a:gd name="T32" fmla="*/ 1 w 111"/>
                  <a:gd name="T33" fmla="*/ 1 h 49"/>
                  <a:gd name="T34" fmla="*/ 1 w 111"/>
                  <a:gd name="T35" fmla="*/ 1 h 49"/>
                  <a:gd name="T36" fmla="*/ 1 w 111"/>
                  <a:gd name="T37" fmla="*/ 1 h 49"/>
                  <a:gd name="T38" fmla="*/ 1 w 111"/>
                  <a:gd name="T39" fmla="*/ 1 h 49"/>
                  <a:gd name="T40" fmla="*/ 1 w 111"/>
                  <a:gd name="T41" fmla="*/ 0 h 4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11"/>
                  <a:gd name="T64" fmla="*/ 0 h 49"/>
                  <a:gd name="T65" fmla="*/ 111 w 111"/>
                  <a:gd name="T66" fmla="*/ 49 h 4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11" h="49">
                    <a:moveTo>
                      <a:pt x="111" y="0"/>
                    </a:moveTo>
                    <a:lnTo>
                      <a:pt x="103" y="4"/>
                    </a:lnTo>
                    <a:lnTo>
                      <a:pt x="94" y="10"/>
                    </a:lnTo>
                    <a:lnTo>
                      <a:pt x="83" y="17"/>
                    </a:lnTo>
                    <a:lnTo>
                      <a:pt x="72" y="23"/>
                    </a:lnTo>
                    <a:lnTo>
                      <a:pt x="61" y="30"/>
                    </a:lnTo>
                    <a:lnTo>
                      <a:pt x="49" y="37"/>
                    </a:lnTo>
                    <a:lnTo>
                      <a:pt x="40" y="43"/>
                    </a:lnTo>
                    <a:lnTo>
                      <a:pt x="32" y="49"/>
                    </a:lnTo>
                    <a:lnTo>
                      <a:pt x="23" y="43"/>
                    </a:lnTo>
                    <a:lnTo>
                      <a:pt x="15" y="39"/>
                    </a:lnTo>
                    <a:lnTo>
                      <a:pt x="7" y="33"/>
                    </a:lnTo>
                    <a:lnTo>
                      <a:pt x="0" y="28"/>
                    </a:lnTo>
                    <a:lnTo>
                      <a:pt x="11" y="25"/>
                    </a:lnTo>
                    <a:lnTo>
                      <a:pt x="25" y="20"/>
                    </a:lnTo>
                    <a:lnTo>
                      <a:pt x="40" y="16"/>
                    </a:lnTo>
                    <a:lnTo>
                      <a:pt x="56" y="12"/>
                    </a:lnTo>
                    <a:lnTo>
                      <a:pt x="71" y="8"/>
                    </a:lnTo>
                    <a:lnTo>
                      <a:pt x="86" y="4"/>
                    </a:lnTo>
                    <a:lnTo>
                      <a:pt x="100" y="2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3" name="Freeform 26"/>
              <p:cNvSpPr>
                <a:spLocks/>
              </p:cNvSpPr>
              <p:nvPr/>
            </p:nvSpPr>
            <p:spPr bwMode="auto">
              <a:xfrm>
                <a:off x="2498" y="257"/>
                <a:ext cx="174" cy="179"/>
              </a:xfrm>
              <a:custGeom>
                <a:avLst/>
                <a:gdLst>
                  <a:gd name="T0" fmla="*/ 1 w 347"/>
                  <a:gd name="T1" fmla="*/ 1 h 358"/>
                  <a:gd name="T2" fmla="*/ 1 w 347"/>
                  <a:gd name="T3" fmla="*/ 1 h 358"/>
                  <a:gd name="T4" fmla="*/ 1 w 347"/>
                  <a:gd name="T5" fmla="*/ 1 h 358"/>
                  <a:gd name="T6" fmla="*/ 1 w 347"/>
                  <a:gd name="T7" fmla="*/ 1 h 358"/>
                  <a:gd name="T8" fmla="*/ 1 w 347"/>
                  <a:gd name="T9" fmla="*/ 1 h 358"/>
                  <a:gd name="T10" fmla="*/ 1 w 347"/>
                  <a:gd name="T11" fmla="*/ 1 h 358"/>
                  <a:gd name="T12" fmla="*/ 1 w 347"/>
                  <a:gd name="T13" fmla="*/ 1 h 358"/>
                  <a:gd name="T14" fmla="*/ 1 w 347"/>
                  <a:gd name="T15" fmla="*/ 1 h 358"/>
                  <a:gd name="T16" fmla="*/ 1 w 347"/>
                  <a:gd name="T17" fmla="*/ 1 h 358"/>
                  <a:gd name="T18" fmla="*/ 1 w 347"/>
                  <a:gd name="T19" fmla="*/ 1 h 358"/>
                  <a:gd name="T20" fmla="*/ 1 w 347"/>
                  <a:gd name="T21" fmla="*/ 1 h 358"/>
                  <a:gd name="T22" fmla="*/ 1 w 347"/>
                  <a:gd name="T23" fmla="*/ 1 h 358"/>
                  <a:gd name="T24" fmla="*/ 1 w 347"/>
                  <a:gd name="T25" fmla="*/ 1 h 358"/>
                  <a:gd name="T26" fmla="*/ 1 w 347"/>
                  <a:gd name="T27" fmla="*/ 1 h 358"/>
                  <a:gd name="T28" fmla="*/ 1 w 347"/>
                  <a:gd name="T29" fmla="*/ 1 h 358"/>
                  <a:gd name="T30" fmla="*/ 1 w 347"/>
                  <a:gd name="T31" fmla="*/ 1 h 358"/>
                  <a:gd name="T32" fmla="*/ 1 w 347"/>
                  <a:gd name="T33" fmla="*/ 1 h 358"/>
                  <a:gd name="T34" fmla="*/ 1 w 347"/>
                  <a:gd name="T35" fmla="*/ 1 h 358"/>
                  <a:gd name="T36" fmla="*/ 1 w 347"/>
                  <a:gd name="T37" fmla="*/ 1 h 358"/>
                  <a:gd name="T38" fmla="*/ 1 w 347"/>
                  <a:gd name="T39" fmla="*/ 1 h 358"/>
                  <a:gd name="T40" fmla="*/ 1 w 347"/>
                  <a:gd name="T41" fmla="*/ 1 h 358"/>
                  <a:gd name="T42" fmla="*/ 1 w 347"/>
                  <a:gd name="T43" fmla="*/ 1 h 358"/>
                  <a:gd name="T44" fmla="*/ 1 w 347"/>
                  <a:gd name="T45" fmla="*/ 1 h 358"/>
                  <a:gd name="T46" fmla="*/ 1 w 347"/>
                  <a:gd name="T47" fmla="*/ 1 h 358"/>
                  <a:gd name="T48" fmla="*/ 0 w 347"/>
                  <a:gd name="T49" fmla="*/ 1 h 358"/>
                  <a:gd name="T50" fmla="*/ 1 w 347"/>
                  <a:gd name="T51" fmla="*/ 1 h 358"/>
                  <a:gd name="T52" fmla="*/ 1 w 347"/>
                  <a:gd name="T53" fmla="*/ 1 h 358"/>
                  <a:gd name="T54" fmla="*/ 1 w 347"/>
                  <a:gd name="T55" fmla="*/ 1 h 358"/>
                  <a:gd name="T56" fmla="*/ 1 w 347"/>
                  <a:gd name="T57" fmla="*/ 1 h 358"/>
                  <a:gd name="T58" fmla="*/ 1 w 347"/>
                  <a:gd name="T59" fmla="*/ 1 h 358"/>
                  <a:gd name="T60" fmla="*/ 1 w 347"/>
                  <a:gd name="T61" fmla="*/ 1 h 358"/>
                  <a:gd name="T62" fmla="*/ 1 w 347"/>
                  <a:gd name="T63" fmla="*/ 1 h 358"/>
                  <a:gd name="T64" fmla="*/ 1 w 347"/>
                  <a:gd name="T65" fmla="*/ 1 h 358"/>
                  <a:gd name="T66" fmla="*/ 1 w 347"/>
                  <a:gd name="T67" fmla="*/ 1 h 358"/>
                  <a:gd name="T68" fmla="*/ 1 w 347"/>
                  <a:gd name="T69" fmla="*/ 1 h 358"/>
                  <a:gd name="T70" fmla="*/ 1 w 347"/>
                  <a:gd name="T71" fmla="*/ 1 h 358"/>
                  <a:gd name="T72" fmla="*/ 1 w 347"/>
                  <a:gd name="T73" fmla="*/ 1 h 358"/>
                  <a:gd name="T74" fmla="*/ 1 w 347"/>
                  <a:gd name="T75" fmla="*/ 1 h 358"/>
                  <a:gd name="T76" fmla="*/ 1 w 347"/>
                  <a:gd name="T77" fmla="*/ 1 h 358"/>
                  <a:gd name="T78" fmla="*/ 1 w 347"/>
                  <a:gd name="T79" fmla="*/ 1 h 358"/>
                  <a:gd name="T80" fmla="*/ 1 w 347"/>
                  <a:gd name="T81" fmla="*/ 0 h 358"/>
                  <a:gd name="T82" fmla="*/ 1 w 347"/>
                  <a:gd name="T83" fmla="*/ 1 h 358"/>
                  <a:gd name="T84" fmla="*/ 1 w 347"/>
                  <a:gd name="T85" fmla="*/ 1 h 358"/>
                  <a:gd name="T86" fmla="*/ 1 w 347"/>
                  <a:gd name="T87" fmla="*/ 1 h 358"/>
                  <a:gd name="T88" fmla="*/ 1 w 347"/>
                  <a:gd name="T89" fmla="*/ 1 h 358"/>
                  <a:gd name="T90" fmla="*/ 1 w 347"/>
                  <a:gd name="T91" fmla="*/ 1 h 358"/>
                  <a:gd name="T92" fmla="*/ 1 w 347"/>
                  <a:gd name="T93" fmla="*/ 1 h 358"/>
                  <a:gd name="T94" fmla="*/ 1 w 347"/>
                  <a:gd name="T95" fmla="*/ 1 h 358"/>
                  <a:gd name="T96" fmla="*/ 1 w 347"/>
                  <a:gd name="T97" fmla="*/ 1 h 358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47"/>
                  <a:gd name="T148" fmla="*/ 0 h 358"/>
                  <a:gd name="T149" fmla="*/ 347 w 347"/>
                  <a:gd name="T150" fmla="*/ 358 h 358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47" h="358">
                    <a:moveTo>
                      <a:pt x="347" y="34"/>
                    </a:moveTo>
                    <a:lnTo>
                      <a:pt x="332" y="49"/>
                    </a:lnTo>
                    <a:lnTo>
                      <a:pt x="318" y="64"/>
                    </a:lnTo>
                    <a:lnTo>
                      <a:pt x="304" y="80"/>
                    </a:lnTo>
                    <a:lnTo>
                      <a:pt x="290" y="98"/>
                    </a:lnTo>
                    <a:lnTo>
                      <a:pt x="276" y="116"/>
                    </a:lnTo>
                    <a:lnTo>
                      <a:pt x="263" y="134"/>
                    </a:lnTo>
                    <a:lnTo>
                      <a:pt x="250" y="154"/>
                    </a:lnTo>
                    <a:lnTo>
                      <a:pt x="237" y="175"/>
                    </a:lnTo>
                    <a:lnTo>
                      <a:pt x="223" y="195"/>
                    </a:lnTo>
                    <a:lnTo>
                      <a:pt x="212" y="217"/>
                    </a:lnTo>
                    <a:lnTo>
                      <a:pt x="199" y="239"/>
                    </a:lnTo>
                    <a:lnTo>
                      <a:pt x="188" y="261"/>
                    </a:lnTo>
                    <a:lnTo>
                      <a:pt x="176" y="285"/>
                    </a:lnTo>
                    <a:lnTo>
                      <a:pt x="165" y="308"/>
                    </a:lnTo>
                    <a:lnTo>
                      <a:pt x="154" y="333"/>
                    </a:lnTo>
                    <a:lnTo>
                      <a:pt x="144" y="358"/>
                    </a:lnTo>
                    <a:lnTo>
                      <a:pt x="122" y="344"/>
                    </a:lnTo>
                    <a:lnTo>
                      <a:pt x="101" y="330"/>
                    </a:lnTo>
                    <a:lnTo>
                      <a:pt x="82" y="315"/>
                    </a:lnTo>
                    <a:lnTo>
                      <a:pt x="63" y="300"/>
                    </a:lnTo>
                    <a:lnTo>
                      <a:pt x="46" y="285"/>
                    </a:lnTo>
                    <a:lnTo>
                      <a:pt x="29" y="270"/>
                    </a:lnTo>
                    <a:lnTo>
                      <a:pt x="14" y="255"/>
                    </a:lnTo>
                    <a:lnTo>
                      <a:pt x="0" y="240"/>
                    </a:lnTo>
                    <a:lnTo>
                      <a:pt x="15" y="221"/>
                    </a:lnTo>
                    <a:lnTo>
                      <a:pt x="30" y="201"/>
                    </a:lnTo>
                    <a:lnTo>
                      <a:pt x="45" y="182"/>
                    </a:lnTo>
                    <a:lnTo>
                      <a:pt x="62" y="163"/>
                    </a:lnTo>
                    <a:lnTo>
                      <a:pt x="79" y="146"/>
                    </a:lnTo>
                    <a:lnTo>
                      <a:pt x="97" y="129"/>
                    </a:lnTo>
                    <a:lnTo>
                      <a:pt x="115" y="113"/>
                    </a:lnTo>
                    <a:lnTo>
                      <a:pt x="135" y="96"/>
                    </a:lnTo>
                    <a:lnTo>
                      <a:pt x="153" y="81"/>
                    </a:lnTo>
                    <a:lnTo>
                      <a:pt x="174" y="68"/>
                    </a:lnTo>
                    <a:lnTo>
                      <a:pt x="193" y="54"/>
                    </a:lnTo>
                    <a:lnTo>
                      <a:pt x="214" y="41"/>
                    </a:lnTo>
                    <a:lnTo>
                      <a:pt x="236" y="30"/>
                    </a:lnTo>
                    <a:lnTo>
                      <a:pt x="257" y="19"/>
                    </a:lnTo>
                    <a:lnTo>
                      <a:pt x="279" y="9"/>
                    </a:lnTo>
                    <a:lnTo>
                      <a:pt x="301" y="0"/>
                    </a:lnTo>
                    <a:lnTo>
                      <a:pt x="305" y="4"/>
                    </a:lnTo>
                    <a:lnTo>
                      <a:pt x="311" y="8"/>
                    </a:lnTo>
                    <a:lnTo>
                      <a:pt x="317" y="12"/>
                    </a:lnTo>
                    <a:lnTo>
                      <a:pt x="322" y="17"/>
                    </a:lnTo>
                    <a:lnTo>
                      <a:pt x="328" y="21"/>
                    </a:lnTo>
                    <a:lnTo>
                      <a:pt x="334" y="25"/>
                    </a:lnTo>
                    <a:lnTo>
                      <a:pt x="340" y="30"/>
                    </a:lnTo>
                    <a:lnTo>
                      <a:pt x="347" y="34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4" name="Freeform 27"/>
              <p:cNvSpPr>
                <a:spLocks/>
              </p:cNvSpPr>
              <p:nvPr/>
            </p:nvSpPr>
            <p:spPr bwMode="auto">
              <a:xfrm>
                <a:off x="2545" y="467"/>
                <a:ext cx="171" cy="195"/>
              </a:xfrm>
              <a:custGeom>
                <a:avLst/>
                <a:gdLst>
                  <a:gd name="T0" fmla="*/ 1 w 341"/>
                  <a:gd name="T1" fmla="*/ 1 h 389"/>
                  <a:gd name="T2" fmla="*/ 1 w 341"/>
                  <a:gd name="T3" fmla="*/ 1 h 389"/>
                  <a:gd name="T4" fmla="*/ 1 w 341"/>
                  <a:gd name="T5" fmla="*/ 1 h 389"/>
                  <a:gd name="T6" fmla="*/ 1 w 341"/>
                  <a:gd name="T7" fmla="*/ 1 h 389"/>
                  <a:gd name="T8" fmla="*/ 1 w 341"/>
                  <a:gd name="T9" fmla="*/ 1 h 389"/>
                  <a:gd name="T10" fmla="*/ 1 w 341"/>
                  <a:gd name="T11" fmla="*/ 1 h 389"/>
                  <a:gd name="T12" fmla="*/ 1 w 341"/>
                  <a:gd name="T13" fmla="*/ 1 h 389"/>
                  <a:gd name="T14" fmla="*/ 1 w 341"/>
                  <a:gd name="T15" fmla="*/ 1 h 389"/>
                  <a:gd name="T16" fmla="*/ 1 w 341"/>
                  <a:gd name="T17" fmla="*/ 0 h 389"/>
                  <a:gd name="T18" fmla="*/ 1 w 341"/>
                  <a:gd name="T19" fmla="*/ 1 h 389"/>
                  <a:gd name="T20" fmla="*/ 1 w 341"/>
                  <a:gd name="T21" fmla="*/ 1 h 389"/>
                  <a:gd name="T22" fmla="*/ 1 w 341"/>
                  <a:gd name="T23" fmla="*/ 1 h 389"/>
                  <a:gd name="T24" fmla="*/ 1 w 341"/>
                  <a:gd name="T25" fmla="*/ 1 h 389"/>
                  <a:gd name="T26" fmla="*/ 1 w 341"/>
                  <a:gd name="T27" fmla="*/ 1 h 389"/>
                  <a:gd name="T28" fmla="*/ 1 w 341"/>
                  <a:gd name="T29" fmla="*/ 1 h 389"/>
                  <a:gd name="T30" fmla="*/ 1 w 341"/>
                  <a:gd name="T31" fmla="*/ 1 h 389"/>
                  <a:gd name="T32" fmla="*/ 1 w 341"/>
                  <a:gd name="T33" fmla="*/ 1 h 389"/>
                  <a:gd name="T34" fmla="*/ 1 w 341"/>
                  <a:gd name="T35" fmla="*/ 1 h 389"/>
                  <a:gd name="T36" fmla="*/ 1 w 341"/>
                  <a:gd name="T37" fmla="*/ 1 h 389"/>
                  <a:gd name="T38" fmla="*/ 1 w 341"/>
                  <a:gd name="T39" fmla="*/ 1 h 389"/>
                  <a:gd name="T40" fmla="*/ 1 w 341"/>
                  <a:gd name="T41" fmla="*/ 1 h 389"/>
                  <a:gd name="T42" fmla="*/ 1 w 341"/>
                  <a:gd name="T43" fmla="*/ 1 h 389"/>
                  <a:gd name="T44" fmla="*/ 1 w 341"/>
                  <a:gd name="T45" fmla="*/ 1 h 389"/>
                  <a:gd name="T46" fmla="*/ 1 w 341"/>
                  <a:gd name="T47" fmla="*/ 1 h 389"/>
                  <a:gd name="T48" fmla="*/ 1 w 341"/>
                  <a:gd name="T49" fmla="*/ 1 h 389"/>
                  <a:gd name="T50" fmla="*/ 1 w 341"/>
                  <a:gd name="T51" fmla="*/ 1 h 389"/>
                  <a:gd name="T52" fmla="*/ 1 w 341"/>
                  <a:gd name="T53" fmla="*/ 1 h 389"/>
                  <a:gd name="T54" fmla="*/ 1 w 341"/>
                  <a:gd name="T55" fmla="*/ 1 h 389"/>
                  <a:gd name="T56" fmla="*/ 1 w 341"/>
                  <a:gd name="T57" fmla="*/ 1 h 389"/>
                  <a:gd name="T58" fmla="*/ 1 w 341"/>
                  <a:gd name="T59" fmla="*/ 1 h 389"/>
                  <a:gd name="T60" fmla="*/ 1 w 341"/>
                  <a:gd name="T61" fmla="*/ 1 h 389"/>
                  <a:gd name="T62" fmla="*/ 1 w 341"/>
                  <a:gd name="T63" fmla="*/ 1 h 389"/>
                  <a:gd name="T64" fmla="*/ 1 w 341"/>
                  <a:gd name="T65" fmla="*/ 1 h 389"/>
                  <a:gd name="T66" fmla="*/ 1 w 341"/>
                  <a:gd name="T67" fmla="*/ 1 h 389"/>
                  <a:gd name="T68" fmla="*/ 1 w 341"/>
                  <a:gd name="T69" fmla="*/ 1 h 389"/>
                  <a:gd name="T70" fmla="*/ 1 w 341"/>
                  <a:gd name="T71" fmla="*/ 1 h 389"/>
                  <a:gd name="T72" fmla="*/ 1 w 341"/>
                  <a:gd name="T73" fmla="*/ 1 h 389"/>
                  <a:gd name="T74" fmla="*/ 1 w 341"/>
                  <a:gd name="T75" fmla="*/ 1 h 389"/>
                  <a:gd name="T76" fmla="*/ 1 w 341"/>
                  <a:gd name="T77" fmla="*/ 1 h 389"/>
                  <a:gd name="T78" fmla="*/ 1 w 341"/>
                  <a:gd name="T79" fmla="*/ 1 h 389"/>
                  <a:gd name="T80" fmla="*/ 1 w 341"/>
                  <a:gd name="T81" fmla="*/ 1 h 389"/>
                  <a:gd name="T82" fmla="*/ 1 w 341"/>
                  <a:gd name="T83" fmla="*/ 1 h 389"/>
                  <a:gd name="T84" fmla="*/ 1 w 341"/>
                  <a:gd name="T85" fmla="*/ 1 h 389"/>
                  <a:gd name="T86" fmla="*/ 1 w 341"/>
                  <a:gd name="T87" fmla="*/ 1 h 389"/>
                  <a:gd name="T88" fmla="*/ 1 w 341"/>
                  <a:gd name="T89" fmla="*/ 1 h 389"/>
                  <a:gd name="T90" fmla="*/ 1 w 341"/>
                  <a:gd name="T91" fmla="*/ 1 h 389"/>
                  <a:gd name="T92" fmla="*/ 1 w 341"/>
                  <a:gd name="T93" fmla="*/ 1 h 389"/>
                  <a:gd name="T94" fmla="*/ 1 w 341"/>
                  <a:gd name="T95" fmla="*/ 1 h 389"/>
                  <a:gd name="T96" fmla="*/ 1 w 341"/>
                  <a:gd name="T97" fmla="*/ 1 h 389"/>
                  <a:gd name="T98" fmla="*/ 1 w 341"/>
                  <a:gd name="T99" fmla="*/ 1 h 389"/>
                  <a:gd name="T100" fmla="*/ 1 w 341"/>
                  <a:gd name="T101" fmla="*/ 1 h 389"/>
                  <a:gd name="T102" fmla="*/ 1 w 341"/>
                  <a:gd name="T103" fmla="*/ 1 h 389"/>
                  <a:gd name="T104" fmla="*/ 1 w 341"/>
                  <a:gd name="T105" fmla="*/ 1 h 389"/>
                  <a:gd name="T106" fmla="*/ 1 w 341"/>
                  <a:gd name="T107" fmla="*/ 1 h 389"/>
                  <a:gd name="T108" fmla="*/ 1 w 341"/>
                  <a:gd name="T109" fmla="*/ 1 h 389"/>
                  <a:gd name="T110" fmla="*/ 1 w 341"/>
                  <a:gd name="T111" fmla="*/ 1 h 389"/>
                  <a:gd name="T112" fmla="*/ 0 w 341"/>
                  <a:gd name="T113" fmla="*/ 1 h 389"/>
                  <a:gd name="T114" fmla="*/ 1 w 341"/>
                  <a:gd name="T115" fmla="*/ 1 h 389"/>
                  <a:gd name="T116" fmla="*/ 1 w 341"/>
                  <a:gd name="T117" fmla="*/ 1 h 389"/>
                  <a:gd name="T118" fmla="*/ 1 w 341"/>
                  <a:gd name="T119" fmla="*/ 1 h 389"/>
                  <a:gd name="T120" fmla="*/ 1 w 341"/>
                  <a:gd name="T121" fmla="*/ 1 h 389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341"/>
                  <a:gd name="T184" fmla="*/ 0 h 389"/>
                  <a:gd name="T185" fmla="*/ 341 w 341"/>
                  <a:gd name="T186" fmla="*/ 389 h 389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341" h="389">
                    <a:moveTo>
                      <a:pt x="21" y="172"/>
                    </a:moveTo>
                    <a:lnTo>
                      <a:pt x="27" y="150"/>
                    </a:lnTo>
                    <a:lnTo>
                      <a:pt x="32" y="128"/>
                    </a:lnTo>
                    <a:lnTo>
                      <a:pt x="38" y="106"/>
                    </a:lnTo>
                    <a:lnTo>
                      <a:pt x="44" y="84"/>
                    </a:lnTo>
                    <a:lnTo>
                      <a:pt x="51" y="63"/>
                    </a:lnTo>
                    <a:lnTo>
                      <a:pt x="58" y="41"/>
                    </a:lnTo>
                    <a:lnTo>
                      <a:pt x="65" y="21"/>
                    </a:lnTo>
                    <a:lnTo>
                      <a:pt x="72" y="0"/>
                    </a:lnTo>
                    <a:lnTo>
                      <a:pt x="87" y="8"/>
                    </a:lnTo>
                    <a:lnTo>
                      <a:pt x="103" y="15"/>
                    </a:lnTo>
                    <a:lnTo>
                      <a:pt x="118" y="23"/>
                    </a:lnTo>
                    <a:lnTo>
                      <a:pt x="134" y="30"/>
                    </a:lnTo>
                    <a:lnTo>
                      <a:pt x="150" y="37"/>
                    </a:lnTo>
                    <a:lnTo>
                      <a:pt x="166" y="44"/>
                    </a:lnTo>
                    <a:lnTo>
                      <a:pt x="182" y="51"/>
                    </a:lnTo>
                    <a:lnTo>
                      <a:pt x="199" y="58"/>
                    </a:lnTo>
                    <a:lnTo>
                      <a:pt x="217" y="63"/>
                    </a:lnTo>
                    <a:lnTo>
                      <a:pt x="235" y="70"/>
                    </a:lnTo>
                    <a:lnTo>
                      <a:pt x="252" y="75"/>
                    </a:lnTo>
                    <a:lnTo>
                      <a:pt x="271" y="81"/>
                    </a:lnTo>
                    <a:lnTo>
                      <a:pt x="288" y="85"/>
                    </a:lnTo>
                    <a:lnTo>
                      <a:pt x="307" y="89"/>
                    </a:lnTo>
                    <a:lnTo>
                      <a:pt x="324" y="93"/>
                    </a:lnTo>
                    <a:lnTo>
                      <a:pt x="341" y="97"/>
                    </a:lnTo>
                    <a:lnTo>
                      <a:pt x="334" y="119"/>
                    </a:lnTo>
                    <a:lnTo>
                      <a:pt x="326" y="141"/>
                    </a:lnTo>
                    <a:lnTo>
                      <a:pt x="318" y="162"/>
                    </a:lnTo>
                    <a:lnTo>
                      <a:pt x="310" y="184"/>
                    </a:lnTo>
                    <a:lnTo>
                      <a:pt x="302" y="206"/>
                    </a:lnTo>
                    <a:lnTo>
                      <a:pt x="293" y="228"/>
                    </a:lnTo>
                    <a:lnTo>
                      <a:pt x="285" y="250"/>
                    </a:lnTo>
                    <a:lnTo>
                      <a:pt x="275" y="272"/>
                    </a:lnTo>
                    <a:lnTo>
                      <a:pt x="269" y="288"/>
                    </a:lnTo>
                    <a:lnTo>
                      <a:pt x="262" y="303"/>
                    </a:lnTo>
                    <a:lnTo>
                      <a:pt x="254" y="318"/>
                    </a:lnTo>
                    <a:lnTo>
                      <a:pt x="247" y="333"/>
                    </a:lnTo>
                    <a:lnTo>
                      <a:pt x="239" y="348"/>
                    </a:lnTo>
                    <a:lnTo>
                      <a:pt x="231" y="362"/>
                    </a:lnTo>
                    <a:lnTo>
                      <a:pt x="221" y="376"/>
                    </a:lnTo>
                    <a:lnTo>
                      <a:pt x="213" y="389"/>
                    </a:lnTo>
                    <a:lnTo>
                      <a:pt x="199" y="386"/>
                    </a:lnTo>
                    <a:lnTo>
                      <a:pt x="185" y="383"/>
                    </a:lnTo>
                    <a:lnTo>
                      <a:pt x="171" y="379"/>
                    </a:lnTo>
                    <a:lnTo>
                      <a:pt x="156" y="376"/>
                    </a:lnTo>
                    <a:lnTo>
                      <a:pt x="141" y="371"/>
                    </a:lnTo>
                    <a:lnTo>
                      <a:pt x="127" y="366"/>
                    </a:lnTo>
                    <a:lnTo>
                      <a:pt x="112" y="362"/>
                    </a:lnTo>
                    <a:lnTo>
                      <a:pt x="98" y="356"/>
                    </a:lnTo>
                    <a:lnTo>
                      <a:pt x="85" y="351"/>
                    </a:lnTo>
                    <a:lnTo>
                      <a:pt x="73" y="346"/>
                    </a:lnTo>
                    <a:lnTo>
                      <a:pt x="60" y="340"/>
                    </a:lnTo>
                    <a:lnTo>
                      <a:pt x="47" y="334"/>
                    </a:lnTo>
                    <a:lnTo>
                      <a:pt x="35" y="328"/>
                    </a:lnTo>
                    <a:lnTo>
                      <a:pt x="23" y="323"/>
                    </a:lnTo>
                    <a:lnTo>
                      <a:pt x="12" y="317"/>
                    </a:lnTo>
                    <a:lnTo>
                      <a:pt x="0" y="310"/>
                    </a:lnTo>
                    <a:lnTo>
                      <a:pt x="4" y="277"/>
                    </a:lnTo>
                    <a:lnTo>
                      <a:pt x="9" y="242"/>
                    </a:lnTo>
                    <a:lnTo>
                      <a:pt x="14" y="207"/>
                    </a:lnTo>
                    <a:lnTo>
                      <a:pt x="21" y="172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5" name="Freeform 28"/>
              <p:cNvSpPr>
                <a:spLocks/>
              </p:cNvSpPr>
              <p:nvPr/>
            </p:nvSpPr>
            <p:spPr bwMode="auto">
              <a:xfrm>
                <a:off x="2832" y="315"/>
                <a:ext cx="75" cy="183"/>
              </a:xfrm>
              <a:custGeom>
                <a:avLst/>
                <a:gdLst>
                  <a:gd name="T0" fmla="*/ 1 w 150"/>
                  <a:gd name="T1" fmla="*/ 1 h 365"/>
                  <a:gd name="T2" fmla="*/ 1 w 150"/>
                  <a:gd name="T3" fmla="*/ 1 h 365"/>
                  <a:gd name="T4" fmla="*/ 1 w 150"/>
                  <a:gd name="T5" fmla="*/ 1 h 365"/>
                  <a:gd name="T6" fmla="*/ 1 w 150"/>
                  <a:gd name="T7" fmla="*/ 1 h 365"/>
                  <a:gd name="T8" fmla="*/ 1 w 150"/>
                  <a:gd name="T9" fmla="*/ 1 h 365"/>
                  <a:gd name="T10" fmla="*/ 1 w 150"/>
                  <a:gd name="T11" fmla="*/ 1 h 365"/>
                  <a:gd name="T12" fmla="*/ 1 w 150"/>
                  <a:gd name="T13" fmla="*/ 1 h 365"/>
                  <a:gd name="T14" fmla="*/ 1 w 150"/>
                  <a:gd name="T15" fmla="*/ 1 h 365"/>
                  <a:gd name="T16" fmla="*/ 1 w 150"/>
                  <a:gd name="T17" fmla="*/ 1 h 365"/>
                  <a:gd name="T18" fmla="*/ 1 w 150"/>
                  <a:gd name="T19" fmla="*/ 1 h 365"/>
                  <a:gd name="T20" fmla="*/ 1 w 150"/>
                  <a:gd name="T21" fmla="*/ 1 h 365"/>
                  <a:gd name="T22" fmla="*/ 1 w 150"/>
                  <a:gd name="T23" fmla="*/ 1 h 365"/>
                  <a:gd name="T24" fmla="*/ 1 w 150"/>
                  <a:gd name="T25" fmla="*/ 1 h 365"/>
                  <a:gd name="T26" fmla="*/ 1 w 150"/>
                  <a:gd name="T27" fmla="*/ 1 h 365"/>
                  <a:gd name="T28" fmla="*/ 1 w 150"/>
                  <a:gd name="T29" fmla="*/ 1 h 365"/>
                  <a:gd name="T30" fmla="*/ 1 w 150"/>
                  <a:gd name="T31" fmla="*/ 1 h 365"/>
                  <a:gd name="T32" fmla="*/ 1 w 150"/>
                  <a:gd name="T33" fmla="*/ 1 h 365"/>
                  <a:gd name="T34" fmla="*/ 1 w 150"/>
                  <a:gd name="T35" fmla="*/ 1 h 365"/>
                  <a:gd name="T36" fmla="*/ 1 w 150"/>
                  <a:gd name="T37" fmla="*/ 1 h 365"/>
                  <a:gd name="T38" fmla="*/ 1 w 150"/>
                  <a:gd name="T39" fmla="*/ 1 h 365"/>
                  <a:gd name="T40" fmla="*/ 1 w 150"/>
                  <a:gd name="T41" fmla="*/ 1 h 365"/>
                  <a:gd name="T42" fmla="*/ 1 w 150"/>
                  <a:gd name="T43" fmla="*/ 1 h 365"/>
                  <a:gd name="T44" fmla="*/ 1 w 150"/>
                  <a:gd name="T45" fmla="*/ 1 h 365"/>
                  <a:gd name="T46" fmla="*/ 1 w 150"/>
                  <a:gd name="T47" fmla="*/ 1 h 365"/>
                  <a:gd name="T48" fmla="*/ 0 w 150"/>
                  <a:gd name="T49" fmla="*/ 1 h 365"/>
                  <a:gd name="T50" fmla="*/ 1 w 150"/>
                  <a:gd name="T51" fmla="*/ 1 h 365"/>
                  <a:gd name="T52" fmla="*/ 1 w 150"/>
                  <a:gd name="T53" fmla="*/ 1 h 365"/>
                  <a:gd name="T54" fmla="*/ 1 w 150"/>
                  <a:gd name="T55" fmla="*/ 1 h 365"/>
                  <a:gd name="T56" fmla="*/ 1 w 150"/>
                  <a:gd name="T57" fmla="*/ 1 h 365"/>
                  <a:gd name="T58" fmla="*/ 1 w 150"/>
                  <a:gd name="T59" fmla="*/ 1 h 365"/>
                  <a:gd name="T60" fmla="*/ 1 w 150"/>
                  <a:gd name="T61" fmla="*/ 1 h 365"/>
                  <a:gd name="T62" fmla="*/ 1 w 150"/>
                  <a:gd name="T63" fmla="*/ 1 h 365"/>
                  <a:gd name="T64" fmla="*/ 1 w 150"/>
                  <a:gd name="T65" fmla="*/ 0 h 365"/>
                  <a:gd name="T66" fmla="*/ 1 w 150"/>
                  <a:gd name="T67" fmla="*/ 1 h 365"/>
                  <a:gd name="T68" fmla="*/ 1 w 150"/>
                  <a:gd name="T69" fmla="*/ 1 h 365"/>
                  <a:gd name="T70" fmla="*/ 1 w 150"/>
                  <a:gd name="T71" fmla="*/ 1 h 365"/>
                  <a:gd name="T72" fmla="*/ 1 w 150"/>
                  <a:gd name="T73" fmla="*/ 1 h 365"/>
                  <a:gd name="T74" fmla="*/ 1 w 150"/>
                  <a:gd name="T75" fmla="*/ 1 h 365"/>
                  <a:gd name="T76" fmla="*/ 1 w 150"/>
                  <a:gd name="T77" fmla="*/ 1 h 365"/>
                  <a:gd name="T78" fmla="*/ 1 w 150"/>
                  <a:gd name="T79" fmla="*/ 1 h 365"/>
                  <a:gd name="T80" fmla="*/ 1 w 150"/>
                  <a:gd name="T81" fmla="*/ 1 h 365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50"/>
                  <a:gd name="T124" fmla="*/ 0 h 365"/>
                  <a:gd name="T125" fmla="*/ 150 w 150"/>
                  <a:gd name="T126" fmla="*/ 365 h 365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50" h="365">
                    <a:moveTo>
                      <a:pt x="150" y="294"/>
                    </a:moveTo>
                    <a:lnTo>
                      <a:pt x="145" y="302"/>
                    </a:lnTo>
                    <a:lnTo>
                      <a:pt x="138" y="310"/>
                    </a:lnTo>
                    <a:lnTo>
                      <a:pt x="131" y="318"/>
                    </a:lnTo>
                    <a:lnTo>
                      <a:pt x="124" y="325"/>
                    </a:lnTo>
                    <a:lnTo>
                      <a:pt x="115" y="332"/>
                    </a:lnTo>
                    <a:lnTo>
                      <a:pt x="106" y="339"/>
                    </a:lnTo>
                    <a:lnTo>
                      <a:pt x="95" y="344"/>
                    </a:lnTo>
                    <a:lnTo>
                      <a:pt x="84" y="350"/>
                    </a:lnTo>
                    <a:lnTo>
                      <a:pt x="79" y="352"/>
                    </a:lnTo>
                    <a:lnTo>
                      <a:pt x="75" y="355"/>
                    </a:lnTo>
                    <a:lnTo>
                      <a:pt x="70" y="356"/>
                    </a:lnTo>
                    <a:lnTo>
                      <a:pt x="65" y="358"/>
                    </a:lnTo>
                    <a:lnTo>
                      <a:pt x="60" y="359"/>
                    </a:lnTo>
                    <a:lnTo>
                      <a:pt x="55" y="362"/>
                    </a:lnTo>
                    <a:lnTo>
                      <a:pt x="49" y="363"/>
                    </a:lnTo>
                    <a:lnTo>
                      <a:pt x="45" y="365"/>
                    </a:lnTo>
                    <a:lnTo>
                      <a:pt x="49" y="319"/>
                    </a:lnTo>
                    <a:lnTo>
                      <a:pt x="50" y="273"/>
                    </a:lnTo>
                    <a:lnTo>
                      <a:pt x="49" y="227"/>
                    </a:lnTo>
                    <a:lnTo>
                      <a:pt x="45" y="182"/>
                    </a:lnTo>
                    <a:lnTo>
                      <a:pt x="38" y="138"/>
                    </a:lnTo>
                    <a:lnTo>
                      <a:pt x="29" y="95"/>
                    </a:lnTo>
                    <a:lnTo>
                      <a:pt x="15" y="54"/>
                    </a:lnTo>
                    <a:lnTo>
                      <a:pt x="0" y="14"/>
                    </a:lnTo>
                    <a:lnTo>
                      <a:pt x="6" y="12"/>
                    </a:lnTo>
                    <a:lnTo>
                      <a:pt x="12" y="11"/>
                    </a:lnTo>
                    <a:lnTo>
                      <a:pt x="18" y="10"/>
                    </a:lnTo>
                    <a:lnTo>
                      <a:pt x="23" y="8"/>
                    </a:lnTo>
                    <a:lnTo>
                      <a:pt x="29" y="7"/>
                    </a:lnTo>
                    <a:lnTo>
                      <a:pt x="33" y="4"/>
                    </a:lnTo>
                    <a:lnTo>
                      <a:pt x="38" y="2"/>
                    </a:lnTo>
                    <a:lnTo>
                      <a:pt x="42" y="0"/>
                    </a:lnTo>
                    <a:lnTo>
                      <a:pt x="65" y="32"/>
                    </a:lnTo>
                    <a:lnTo>
                      <a:pt x="86" y="65"/>
                    </a:lnTo>
                    <a:lnTo>
                      <a:pt x="103" y="101"/>
                    </a:lnTo>
                    <a:lnTo>
                      <a:pt x="118" y="138"/>
                    </a:lnTo>
                    <a:lnTo>
                      <a:pt x="131" y="175"/>
                    </a:lnTo>
                    <a:lnTo>
                      <a:pt x="140" y="214"/>
                    </a:lnTo>
                    <a:lnTo>
                      <a:pt x="146" y="253"/>
                    </a:lnTo>
                    <a:lnTo>
                      <a:pt x="150" y="294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6" name="Freeform 29"/>
              <p:cNvSpPr>
                <a:spLocks/>
              </p:cNvSpPr>
              <p:nvPr/>
            </p:nvSpPr>
            <p:spPr bwMode="auto">
              <a:xfrm>
                <a:off x="2467" y="219"/>
                <a:ext cx="166" cy="141"/>
              </a:xfrm>
              <a:custGeom>
                <a:avLst/>
                <a:gdLst>
                  <a:gd name="T0" fmla="*/ 1 w 332"/>
                  <a:gd name="T1" fmla="*/ 0 h 284"/>
                  <a:gd name="T2" fmla="*/ 1 w 332"/>
                  <a:gd name="T3" fmla="*/ 0 h 284"/>
                  <a:gd name="T4" fmla="*/ 1 w 332"/>
                  <a:gd name="T5" fmla="*/ 0 h 284"/>
                  <a:gd name="T6" fmla="*/ 1 w 332"/>
                  <a:gd name="T7" fmla="*/ 0 h 284"/>
                  <a:gd name="T8" fmla="*/ 1 w 332"/>
                  <a:gd name="T9" fmla="*/ 0 h 284"/>
                  <a:gd name="T10" fmla="*/ 1 w 332"/>
                  <a:gd name="T11" fmla="*/ 0 h 284"/>
                  <a:gd name="T12" fmla="*/ 1 w 332"/>
                  <a:gd name="T13" fmla="*/ 0 h 284"/>
                  <a:gd name="T14" fmla="*/ 1 w 332"/>
                  <a:gd name="T15" fmla="*/ 0 h 284"/>
                  <a:gd name="T16" fmla="*/ 1 w 332"/>
                  <a:gd name="T17" fmla="*/ 0 h 284"/>
                  <a:gd name="T18" fmla="*/ 1 w 332"/>
                  <a:gd name="T19" fmla="*/ 0 h 284"/>
                  <a:gd name="T20" fmla="*/ 1 w 332"/>
                  <a:gd name="T21" fmla="*/ 0 h 284"/>
                  <a:gd name="T22" fmla="*/ 1 w 332"/>
                  <a:gd name="T23" fmla="*/ 0 h 284"/>
                  <a:gd name="T24" fmla="*/ 1 w 332"/>
                  <a:gd name="T25" fmla="*/ 0 h 284"/>
                  <a:gd name="T26" fmla="*/ 1 w 332"/>
                  <a:gd name="T27" fmla="*/ 0 h 284"/>
                  <a:gd name="T28" fmla="*/ 1 w 332"/>
                  <a:gd name="T29" fmla="*/ 0 h 284"/>
                  <a:gd name="T30" fmla="*/ 1 w 332"/>
                  <a:gd name="T31" fmla="*/ 0 h 284"/>
                  <a:gd name="T32" fmla="*/ 1 w 332"/>
                  <a:gd name="T33" fmla="*/ 0 h 284"/>
                  <a:gd name="T34" fmla="*/ 1 w 332"/>
                  <a:gd name="T35" fmla="*/ 0 h 284"/>
                  <a:gd name="T36" fmla="*/ 1 w 332"/>
                  <a:gd name="T37" fmla="*/ 0 h 284"/>
                  <a:gd name="T38" fmla="*/ 1 w 332"/>
                  <a:gd name="T39" fmla="*/ 0 h 284"/>
                  <a:gd name="T40" fmla="*/ 1 w 332"/>
                  <a:gd name="T41" fmla="*/ 0 h 284"/>
                  <a:gd name="T42" fmla="*/ 1 w 332"/>
                  <a:gd name="T43" fmla="*/ 0 h 284"/>
                  <a:gd name="T44" fmla="*/ 1 w 332"/>
                  <a:gd name="T45" fmla="*/ 0 h 284"/>
                  <a:gd name="T46" fmla="*/ 1 w 332"/>
                  <a:gd name="T47" fmla="*/ 0 h 284"/>
                  <a:gd name="T48" fmla="*/ 1 w 332"/>
                  <a:gd name="T49" fmla="*/ 0 h 284"/>
                  <a:gd name="T50" fmla="*/ 1 w 332"/>
                  <a:gd name="T51" fmla="*/ 0 h 284"/>
                  <a:gd name="T52" fmla="*/ 1 w 332"/>
                  <a:gd name="T53" fmla="*/ 0 h 284"/>
                  <a:gd name="T54" fmla="*/ 1 w 332"/>
                  <a:gd name="T55" fmla="*/ 0 h 284"/>
                  <a:gd name="T56" fmla="*/ 1 w 332"/>
                  <a:gd name="T57" fmla="*/ 0 h 284"/>
                  <a:gd name="T58" fmla="*/ 1 w 332"/>
                  <a:gd name="T59" fmla="*/ 0 h 284"/>
                  <a:gd name="T60" fmla="*/ 0 w 332"/>
                  <a:gd name="T61" fmla="*/ 0 h 284"/>
                  <a:gd name="T62" fmla="*/ 0 w 332"/>
                  <a:gd name="T63" fmla="*/ 0 h 284"/>
                  <a:gd name="T64" fmla="*/ 1 w 332"/>
                  <a:gd name="T65" fmla="*/ 0 h 284"/>
                  <a:gd name="T66" fmla="*/ 1 w 332"/>
                  <a:gd name="T67" fmla="*/ 0 h 284"/>
                  <a:gd name="T68" fmla="*/ 1 w 332"/>
                  <a:gd name="T69" fmla="*/ 0 h 284"/>
                  <a:gd name="T70" fmla="*/ 1 w 332"/>
                  <a:gd name="T71" fmla="*/ 0 h 284"/>
                  <a:gd name="T72" fmla="*/ 1 w 332"/>
                  <a:gd name="T73" fmla="*/ 0 h 284"/>
                  <a:gd name="T74" fmla="*/ 1 w 332"/>
                  <a:gd name="T75" fmla="*/ 0 h 284"/>
                  <a:gd name="T76" fmla="*/ 1 w 332"/>
                  <a:gd name="T77" fmla="*/ 0 h 284"/>
                  <a:gd name="T78" fmla="*/ 1 w 332"/>
                  <a:gd name="T79" fmla="*/ 0 h 284"/>
                  <a:gd name="T80" fmla="*/ 1 w 332"/>
                  <a:gd name="T81" fmla="*/ 0 h 284"/>
                  <a:gd name="T82" fmla="*/ 1 w 332"/>
                  <a:gd name="T83" fmla="*/ 0 h 284"/>
                  <a:gd name="T84" fmla="*/ 1 w 332"/>
                  <a:gd name="T85" fmla="*/ 0 h 284"/>
                  <a:gd name="T86" fmla="*/ 1 w 332"/>
                  <a:gd name="T87" fmla="*/ 0 h 284"/>
                  <a:gd name="T88" fmla="*/ 1 w 332"/>
                  <a:gd name="T89" fmla="*/ 0 h 284"/>
                  <a:gd name="T90" fmla="*/ 1 w 332"/>
                  <a:gd name="T91" fmla="*/ 0 h 284"/>
                  <a:gd name="T92" fmla="*/ 1 w 332"/>
                  <a:gd name="T93" fmla="*/ 0 h 284"/>
                  <a:gd name="T94" fmla="*/ 1 w 332"/>
                  <a:gd name="T95" fmla="*/ 0 h 284"/>
                  <a:gd name="T96" fmla="*/ 1 w 332"/>
                  <a:gd name="T97" fmla="*/ 0 h 28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32"/>
                  <a:gd name="T148" fmla="*/ 0 h 284"/>
                  <a:gd name="T149" fmla="*/ 332 w 332"/>
                  <a:gd name="T150" fmla="*/ 284 h 28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32" h="284">
                    <a:moveTo>
                      <a:pt x="314" y="0"/>
                    </a:moveTo>
                    <a:lnTo>
                      <a:pt x="314" y="5"/>
                    </a:lnTo>
                    <a:lnTo>
                      <a:pt x="315" y="11"/>
                    </a:lnTo>
                    <a:lnTo>
                      <a:pt x="316" y="17"/>
                    </a:lnTo>
                    <a:lnTo>
                      <a:pt x="319" y="22"/>
                    </a:lnTo>
                    <a:lnTo>
                      <a:pt x="321" y="28"/>
                    </a:lnTo>
                    <a:lnTo>
                      <a:pt x="324" y="34"/>
                    </a:lnTo>
                    <a:lnTo>
                      <a:pt x="328" y="40"/>
                    </a:lnTo>
                    <a:lnTo>
                      <a:pt x="332" y="45"/>
                    </a:lnTo>
                    <a:lnTo>
                      <a:pt x="311" y="55"/>
                    </a:lnTo>
                    <a:lnTo>
                      <a:pt x="290" y="66"/>
                    </a:lnTo>
                    <a:lnTo>
                      <a:pt x="269" y="76"/>
                    </a:lnTo>
                    <a:lnTo>
                      <a:pt x="248" y="89"/>
                    </a:lnTo>
                    <a:lnTo>
                      <a:pt x="228" y="102"/>
                    </a:lnTo>
                    <a:lnTo>
                      <a:pt x="208" y="114"/>
                    </a:lnTo>
                    <a:lnTo>
                      <a:pt x="188" y="129"/>
                    </a:lnTo>
                    <a:lnTo>
                      <a:pt x="170" y="143"/>
                    </a:lnTo>
                    <a:lnTo>
                      <a:pt x="152" y="159"/>
                    </a:lnTo>
                    <a:lnTo>
                      <a:pt x="133" y="176"/>
                    </a:lnTo>
                    <a:lnTo>
                      <a:pt x="116" y="192"/>
                    </a:lnTo>
                    <a:lnTo>
                      <a:pt x="99" y="209"/>
                    </a:lnTo>
                    <a:lnTo>
                      <a:pt x="83" y="227"/>
                    </a:lnTo>
                    <a:lnTo>
                      <a:pt x="66" y="246"/>
                    </a:lnTo>
                    <a:lnTo>
                      <a:pt x="51" y="264"/>
                    </a:lnTo>
                    <a:lnTo>
                      <a:pt x="36" y="284"/>
                    </a:lnTo>
                    <a:lnTo>
                      <a:pt x="26" y="268"/>
                    </a:lnTo>
                    <a:lnTo>
                      <a:pt x="17" y="252"/>
                    </a:lnTo>
                    <a:lnTo>
                      <a:pt x="10" y="235"/>
                    </a:lnTo>
                    <a:lnTo>
                      <a:pt x="4" y="219"/>
                    </a:lnTo>
                    <a:lnTo>
                      <a:pt x="1" y="203"/>
                    </a:lnTo>
                    <a:lnTo>
                      <a:pt x="0" y="188"/>
                    </a:lnTo>
                    <a:lnTo>
                      <a:pt x="0" y="173"/>
                    </a:lnTo>
                    <a:lnTo>
                      <a:pt x="2" y="159"/>
                    </a:lnTo>
                    <a:lnTo>
                      <a:pt x="18" y="143"/>
                    </a:lnTo>
                    <a:lnTo>
                      <a:pt x="34" y="127"/>
                    </a:lnTo>
                    <a:lnTo>
                      <a:pt x="50" y="113"/>
                    </a:lnTo>
                    <a:lnTo>
                      <a:pt x="69" y="99"/>
                    </a:lnTo>
                    <a:lnTo>
                      <a:pt x="86" y="86"/>
                    </a:lnTo>
                    <a:lnTo>
                      <a:pt x="106" y="74"/>
                    </a:lnTo>
                    <a:lnTo>
                      <a:pt x="124" y="63"/>
                    </a:lnTo>
                    <a:lnTo>
                      <a:pt x="144" y="52"/>
                    </a:lnTo>
                    <a:lnTo>
                      <a:pt x="164" y="42"/>
                    </a:lnTo>
                    <a:lnTo>
                      <a:pt x="184" y="34"/>
                    </a:lnTo>
                    <a:lnTo>
                      <a:pt x="205" y="26"/>
                    </a:lnTo>
                    <a:lnTo>
                      <a:pt x="226" y="19"/>
                    </a:lnTo>
                    <a:lnTo>
                      <a:pt x="247" y="13"/>
                    </a:lnTo>
                    <a:lnTo>
                      <a:pt x="269" y="7"/>
                    </a:lnTo>
                    <a:lnTo>
                      <a:pt x="292" y="4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7" name="Freeform 30"/>
              <p:cNvSpPr>
                <a:spLocks/>
              </p:cNvSpPr>
              <p:nvPr/>
            </p:nvSpPr>
            <p:spPr bwMode="auto">
              <a:xfrm>
                <a:off x="2402" y="324"/>
                <a:ext cx="71" cy="186"/>
              </a:xfrm>
              <a:custGeom>
                <a:avLst/>
                <a:gdLst>
                  <a:gd name="T0" fmla="*/ 1 w 140"/>
                  <a:gd name="T1" fmla="*/ 0 h 373"/>
                  <a:gd name="T2" fmla="*/ 1 w 140"/>
                  <a:gd name="T3" fmla="*/ 0 h 373"/>
                  <a:gd name="T4" fmla="*/ 1 w 140"/>
                  <a:gd name="T5" fmla="*/ 0 h 373"/>
                  <a:gd name="T6" fmla="*/ 1 w 140"/>
                  <a:gd name="T7" fmla="*/ 0 h 373"/>
                  <a:gd name="T8" fmla="*/ 1 w 140"/>
                  <a:gd name="T9" fmla="*/ 0 h 373"/>
                  <a:gd name="T10" fmla="*/ 1 w 140"/>
                  <a:gd name="T11" fmla="*/ 0 h 373"/>
                  <a:gd name="T12" fmla="*/ 1 w 140"/>
                  <a:gd name="T13" fmla="*/ 0 h 373"/>
                  <a:gd name="T14" fmla="*/ 1 w 140"/>
                  <a:gd name="T15" fmla="*/ 0 h 373"/>
                  <a:gd name="T16" fmla="*/ 1 w 140"/>
                  <a:gd name="T17" fmla="*/ 0 h 373"/>
                  <a:gd name="T18" fmla="*/ 1 w 140"/>
                  <a:gd name="T19" fmla="*/ 0 h 373"/>
                  <a:gd name="T20" fmla="*/ 1 w 140"/>
                  <a:gd name="T21" fmla="*/ 0 h 373"/>
                  <a:gd name="T22" fmla="*/ 1 w 140"/>
                  <a:gd name="T23" fmla="*/ 0 h 373"/>
                  <a:gd name="T24" fmla="*/ 1 w 140"/>
                  <a:gd name="T25" fmla="*/ 0 h 373"/>
                  <a:gd name="T26" fmla="*/ 1 w 140"/>
                  <a:gd name="T27" fmla="*/ 0 h 373"/>
                  <a:gd name="T28" fmla="*/ 1 w 140"/>
                  <a:gd name="T29" fmla="*/ 0 h 373"/>
                  <a:gd name="T30" fmla="*/ 1 w 140"/>
                  <a:gd name="T31" fmla="*/ 0 h 373"/>
                  <a:gd name="T32" fmla="*/ 1 w 140"/>
                  <a:gd name="T33" fmla="*/ 0 h 373"/>
                  <a:gd name="T34" fmla="*/ 1 w 140"/>
                  <a:gd name="T35" fmla="*/ 0 h 373"/>
                  <a:gd name="T36" fmla="*/ 1 w 140"/>
                  <a:gd name="T37" fmla="*/ 0 h 373"/>
                  <a:gd name="T38" fmla="*/ 1 w 140"/>
                  <a:gd name="T39" fmla="*/ 0 h 373"/>
                  <a:gd name="T40" fmla="*/ 1 w 140"/>
                  <a:gd name="T41" fmla="*/ 0 h 373"/>
                  <a:gd name="T42" fmla="*/ 1 w 140"/>
                  <a:gd name="T43" fmla="*/ 0 h 373"/>
                  <a:gd name="T44" fmla="*/ 1 w 140"/>
                  <a:gd name="T45" fmla="*/ 0 h 373"/>
                  <a:gd name="T46" fmla="*/ 1 w 140"/>
                  <a:gd name="T47" fmla="*/ 0 h 373"/>
                  <a:gd name="T48" fmla="*/ 1 w 140"/>
                  <a:gd name="T49" fmla="*/ 0 h 373"/>
                  <a:gd name="T50" fmla="*/ 1 w 140"/>
                  <a:gd name="T51" fmla="*/ 0 h 373"/>
                  <a:gd name="T52" fmla="*/ 1 w 140"/>
                  <a:gd name="T53" fmla="*/ 0 h 373"/>
                  <a:gd name="T54" fmla="*/ 1 w 140"/>
                  <a:gd name="T55" fmla="*/ 0 h 373"/>
                  <a:gd name="T56" fmla="*/ 0 w 140"/>
                  <a:gd name="T57" fmla="*/ 0 h 373"/>
                  <a:gd name="T58" fmla="*/ 1 w 140"/>
                  <a:gd name="T59" fmla="*/ 0 h 373"/>
                  <a:gd name="T60" fmla="*/ 1 w 140"/>
                  <a:gd name="T61" fmla="*/ 0 h 373"/>
                  <a:gd name="T62" fmla="*/ 1 w 140"/>
                  <a:gd name="T63" fmla="*/ 0 h 373"/>
                  <a:gd name="T64" fmla="*/ 1 w 140"/>
                  <a:gd name="T65" fmla="*/ 0 h 373"/>
                  <a:gd name="T66" fmla="*/ 1 w 140"/>
                  <a:gd name="T67" fmla="*/ 0 h 373"/>
                  <a:gd name="T68" fmla="*/ 1 w 140"/>
                  <a:gd name="T69" fmla="*/ 0 h 373"/>
                  <a:gd name="T70" fmla="*/ 1 w 140"/>
                  <a:gd name="T71" fmla="*/ 0 h 373"/>
                  <a:gd name="T72" fmla="*/ 1 w 140"/>
                  <a:gd name="T73" fmla="*/ 0 h 373"/>
                  <a:gd name="T74" fmla="*/ 1 w 140"/>
                  <a:gd name="T75" fmla="*/ 0 h 373"/>
                  <a:gd name="T76" fmla="*/ 1 w 140"/>
                  <a:gd name="T77" fmla="*/ 0 h 373"/>
                  <a:gd name="T78" fmla="*/ 1 w 140"/>
                  <a:gd name="T79" fmla="*/ 0 h 373"/>
                  <a:gd name="T80" fmla="*/ 1 w 140"/>
                  <a:gd name="T81" fmla="*/ 0 h 37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40"/>
                  <a:gd name="T124" fmla="*/ 0 h 373"/>
                  <a:gd name="T125" fmla="*/ 140 w 140"/>
                  <a:gd name="T126" fmla="*/ 373 h 373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40" h="373">
                    <a:moveTo>
                      <a:pt x="89" y="0"/>
                    </a:moveTo>
                    <a:lnTo>
                      <a:pt x="92" y="14"/>
                    </a:lnTo>
                    <a:lnTo>
                      <a:pt x="96" y="28"/>
                    </a:lnTo>
                    <a:lnTo>
                      <a:pt x="101" y="42"/>
                    </a:lnTo>
                    <a:lnTo>
                      <a:pt x="107" y="55"/>
                    </a:lnTo>
                    <a:lnTo>
                      <a:pt x="114" y="69"/>
                    </a:lnTo>
                    <a:lnTo>
                      <a:pt x="122" y="83"/>
                    </a:lnTo>
                    <a:lnTo>
                      <a:pt x="130" y="97"/>
                    </a:lnTo>
                    <a:lnTo>
                      <a:pt x="140" y="111"/>
                    </a:lnTo>
                    <a:lnTo>
                      <a:pt x="129" y="129"/>
                    </a:lnTo>
                    <a:lnTo>
                      <a:pt x="118" y="148"/>
                    </a:lnTo>
                    <a:lnTo>
                      <a:pt x="109" y="166"/>
                    </a:lnTo>
                    <a:lnTo>
                      <a:pt x="100" y="186"/>
                    </a:lnTo>
                    <a:lnTo>
                      <a:pt x="92" y="205"/>
                    </a:lnTo>
                    <a:lnTo>
                      <a:pt x="84" y="225"/>
                    </a:lnTo>
                    <a:lnTo>
                      <a:pt x="77" y="244"/>
                    </a:lnTo>
                    <a:lnTo>
                      <a:pt x="70" y="265"/>
                    </a:lnTo>
                    <a:lnTo>
                      <a:pt x="63" y="292"/>
                    </a:lnTo>
                    <a:lnTo>
                      <a:pt x="57" y="318"/>
                    </a:lnTo>
                    <a:lnTo>
                      <a:pt x="54" y="346"/>
                    </a:lnTo>
                    <a:lnTo>
                      <a:pt x="51" y="373"/>
                    </a:lnTo>
                    <a:lnTo>
                      <a:pt x="41" y="356"/>
                    </a:lnTo>
                    <a:lnTo>
                      <a:pt x="33" y="338"/>
                    </a:lnTo>
                    <a:lnTo>
                      <a:pt x="25" y="320"/>
                    </a:lnTo>
                    <a:lnTo>
                      <a:pt x="18" y="302"/>
                    </a:lnTo>
                    <a:lnTo>
                      <a:pt x="12" y="284"/>
                    </a:lnTo>
                    <a:lnTo>
                      <a:pt x="6" y="265"/>
                    </a:lnTo>
                    <a:lnTo>
                      <a:pt x="3" y="247"/>
                    </a:lnTo>
                    <a:lnTo>
                      <a:pt x="0" y="228"/>
                    </a:lnTo>
                    <a:lnTo>
                      <a:pt x="3" y="206"/>
                    </a:lnTo>
                    <a:lnTo>
                      <a:pt x="8" y="184"/>
                    </a:lnTo>
                    <a:lnTo>
                      <a:pt x="13" y="163"/>
                    </a:lnTo>
                    <a:lnTo>
                      <a:pt x="19" y="141"/>
                    </a:lnTo>
                    <a:lnTo>
                      <a:pt x="26" y="121"/>
                    </a:lnTo>
                    <a:lnTo>
                      <a:pt x="33" y="103"/>
                    </a:lnTo>
                    <a:lnTo>
                      <a:pt x="41" y="84"/>
                    </a:lnTo>
                    <a:lnTo>
                      <a:pt x="49" y="67"/>
                    </a:lnTo>
                    <a:lnTo>
                      <a:pt x="58" y="50"/>
                    </a:lnTo>
                    <a:lnTo>
                      <a:pt x="68" y="32"/>
                    </a:lnTo>
                    <a:lnTo>
                      <a:pt x="78" y="16"/>
                    </a:lnTo>
                    <a:lnTo>
                      <a:pt x="89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8" name="Freeform 31"/>
              <p:cNvSpPr>
                <a:spLocks/>
              </p:cNvSpPr>
              <p:nvPr/>
            </p:nvSpPr>
            <p:spPr bwMode="auto">
              <a:xfrm>
                <a:off x="2403" y="506"/>
                <a:ext cx="28" cy="84"/>
              </a:xfrm>
              <a:custGeom>
                <a:avLst/>
                <a:gdLst>
                  <a:gd name="T0" fmla="*/ 0 w 56"/>
                  <a:gd name="T1" fmla="*/ 0 h 169"/>
                  <a:gd name="T2" fmla="*/ 1 w 56"/>
                  <a:gd name="T3" fmla="*/ 0 h 169"/>
                  <a:gd name="T4" fmla="*/ 1 w 56"/>
                  <a:gd name="T5" fmla="*/ 0 h 169"/>
                  <a:gd name="T6" fmla="*/ 1 w 56"/>
                  <a:gd name="T7" fmla="*/ 0 h 169"/>
                  <a:gd name="T8" fmla="*/ 1 w 56"/>
                  <a:gd name="T9" fmla="*/ 0 h 169"/>
                  <a:gd name="T10" fmla="*/ 1 w 56"/>
                  <a:gd name="T11" fmla="*/ 0 h 169"/>
                  <a:gd name="T12" fmla="*/ 1 w 56"/>
                  <a:gd name="T13" fmla="*/ 0 h 169"/>
                  <a:gd name="T14" fmla="*/ 1 w 56"/>
                  <a:gd name="T15" fmla="*/ 0 h 169"/>
                  <a:gd name="T16" fmla="*/ 1 w 56"/>
                  <a:gd name="T17" fmla="*/ 0 h 169"/>
                  <a:gd name="T18" fmla="*/ 1 w 56"/>
                  <a:gd name="T19" fmla="*/ 0 h 169"/>
                  <a:gd name="T20" fmla="*/ 1 w 56"/>
                  <a:gd name="T21" fmla="*/ 0 h 169"/>
                  <a:gd name="T22" fmla="*/ 1 w 56"/>
                  <a:gd name="T23" fmla="*/ 0 h 169"/>
                  <a:gd name="T24" fmla="*/ 1 w 56"/>
                  <a:gd name="T25" fmla="*/ 0 h 169"/>
                  <a:gd name="T26" fmla="*/ 1 w 56"/>
                  <a:gd name="T27" fmla="*/ 0 h 169"/>
                  <a:gd name="T28" fmla="*/ 1 w 56"/>
                  <a:gd name="T29" fmla="*/ 0 h 169"/>
                  <a:gd name="T30" fmla="*/ 1 w 56"/>
                  <a:gd name="T31" fmla="*/ 0 h 169"/>
                  <a:gd name="T32" fmla="*/ 1 w 56"/>
                  <a:gd name="T33" fmla="*/ 0 h 169"/>
                  <a:gd name="T34" fmla="*/ 1 w 56"/>
                  <a:gd name="T35" fmla="*/ 0 h 169"/>
                  <a:gd name="T36" fmla="*/ 1 w 56"/>
                  <a:gd name="T37" fmla="*/ 0 h 169"/>
                  <a:gd name="T38" fmla="*/ 1 w 56"/>
                  <a:gd name="T39" fmla="*/ 0 h 169"/>
                  <a:gd name="T40" fmla="*/ 0 w 56"/>
                  <a:gd name="T41" fmla="*/ 0 h 16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56"/>
                  <a:gd name="T64" fmla="*/ 0 h 169"/>
                  <a:gd name="T65" fmla="*/ 56 w 56"/>
                  <a:gd name="T66" fmla="*/ 169 h 169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56" h="169">
                    <a:moveTo>
                      <a:pt x="0" y="0"/>
                    </a:moveTo>
                    <a:lnTo>
                      <a:pt x="5" y="11"/>
                    </a:lnTo>
                    <a:lnTo>
                      <a:pt x="10" y="21"/>
                    </a:lnTo>
                    <a:lnTo>
                      <a:pt x="16" y="31"/>
                    </a:lnTo>
                    <a:lnTo>
                      <a:pt x="23" y="42"/>
                    </a:lnTo>
                    <a:lnTo>
                      <a:pt x="29" y="52"/>
                    </a:lnTo>
                    <a:lnTo>
                      <a:pt x="35" y="61"/>
                    </a:lnTo>
                    <a:lnTo>
                      <a:pt x="42" y="72"/>
                    </a:lnTo>
                    <a:lnTo>
                      <a:pt x="49" y="81"/>
                    </a:lnTo>
                    <a:lnTo>
                      <a:pt x="50" y="104"/>
                    </a:lnTo>
                    <a:lnTo>
                      <a:pt x="52" y="126"/>
                    </a:lnTo>
                    <a:lnTo>
                      <a:pt x="54" y="148"/>
                    </a:lnTo>
                    <a:lnTo>
                      <a:pt x="56" y="169"/>
                    </a:lnTo>
                    <a:lnTo>
                      <a:pt x="46" y="149"/>
                    </a:lnTo>
                    <a:lnTo>
                      <a:pt x="37" y="129"/>
                    </a:lnTo>
                    <a:lnTo>
                      <a:pt x="29" y="109"/>
                    </a:lnTo>
                    <a:lnTo>
                      <a:pt x="20" y="88"/>
                    </a:lnTo>
                    <a:lnTo>
                      <a:pt x="14" y="66"/>
                    </a:lnTo>
                    <a:lnTo>
                      <a:pt x="9" y="44"/>
                    </a:lnTo>
                    <a:lnTo>
                      <a:pt x="3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89" name="Freeform 32"/>
              <p:cNvSpPr>
                <a:spLocks/>
              </p:cNvSpPr>
              <p:nvPr/>
            </p:nvSpPr>
            <p:spPr bwMode="auto">
              <a:xfrm>
                <a:off x="2450" y="574"/>
                <a:ext cx="73" cy="113"/>
              </a:xfrm>
              <a:custGeom>
                <a:avLst/>
                <a:gdLst>
                  <a:gd name="T0" fmla="*/ 1 w 146"/>
                  <a:gd name="T1" fmla="*/ 1 h 226"/>
                  <a:gd name="T2" fmla="*/ 1 w 146"/>
                  <a:gd name="T3" fmla="*/ 1 h 226"/>
                  <a:gd name="T4" fmla="*/ 1 w 146"/>
                  <a:gd name="T5" fmla="*/ 1 h 226"/>
                  <a:gd name="T6" fmla="*/ 1 w 146"/>
                  <a:gd name="T7" fmla="*/ 1 h 226"/>
                  <a:gd name="T8" fmla="*/ 0 w 146"/>
                  <a:gd name="T9" fmla="*/ 0 h 226"/>
                  <a:gd name="T10" fmla="*/ 1 w 146"/>
                  <a:gd name="T11" fmla="*/ 1 h 226"/>
                  <a:gd name="T12" fmla="*/ 1 w 146"/>
                  <a:gd name="T13" fmla="*/ 1 h 226"/>
                  <a:gd name="T14" fmla="*/ 1 w 146"/>
                  <a:gd name="T15" fmla="*/ 1 h 226"/>
                  <a:gd name="T16" fmla="*/ 1 w 146"/>
                  <a:gd name="T17" fmla="*/ 1 h 226"/>
                  <a:gd name="T18" fmla="*/ 1 w 146"/>
                  <a:gd name="T19" fmla="*/ 1 h 226"/>
                  <a:gd name="T20" fmla="*/ 1 w 146"/>
                  <a:gd name="T21" fmla="*/ 1 h 226"/>
                  <a:gd name="T22" fmla="*/ 1 w 146"/>
                  <a:gd name="T23" fmla="*/ 1 h 226"/>
                  <a:gd name="T24" fmla="*/ 1 w 146"/>
                  <a:gd name="T25" fmla="*/ 1 h 226"/>
                  <a:gd name="T26" fmla="*/ 1 w 146"/>
                  <a:gd name="T27" fmla="*/ 1 h 226"/>
                  <a:gd name="T28" fmla="*/ 1 w 146"/>
                  <a:gd name="T29" fmla="*/ 1 h 226"/>
                  <a:gd name="T30" fmla="*/ 1 w 146"/>
                  <a:gd name="T31" fmla="*/ 1 h 226"/>
                  <a:gd name="T32" fmla="*/ 1 w 146"/>
                  <a:gd name="T33" fmla="*/ 1 h 226"/>
                  <a:gd name="T34" fmla="*/ 1 w 146"/>
                  <a:gd name="T35" fmla="*/ 1 h 226"/>
                  <a:gd name="T36" fmla="*/ 1 w 146"/>
                  <a:gd name="T37" fmla="*/ 1 h 226"/>
                  <a:gd name="T38" fmla="*/ 1 w 146"/>
                  <a:gd name="T39" fmla="*/ 1 h 226"/>
                  <a:gd name="T40" fmla="*/ 1 w 146"/>
                  <a:gd name="T41" fmla="*/ 1 h 226"/>
                  <a:gd name="T42" fmla="*/ 1 w 146"/>
                  <a:gd name="T43" fmla="*/ 1 h 226"/>
                  <a:gd name="T44" fmla="*/ 1 w 146"/>
                  <a:gd name="T45" fmla="*/ 1 h 226"/>
                  <a:gd name="T46" fmla="*/ 1 w 146"/>
                  <a:gd name="T47" fmla="*/ 1 h 226"/>
                  <a:gd name="T48" fmla="*/ 1 w 146"/>
                  <a:gd name="T49" fmla="*/ 1 h 22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46"/>
                  <a:gd name="T76" fmla="*/ 0 h 226"/>
                  <a:gd name="T77" fmla="*/ 146 w 146"/>
                  <a:gd name="T78" fmla="*/ 226 h 22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46" h="226">
                    <a:moveTo>
                      <a:pt x="16" y="114"/>
                    </a:moveTo>
                    <a:lnTo>
                      <a:pt x="12" y="91"/>
                    </a:lnTo>
                    <a:lnTo>
                      <a:pt x="8" y="65"/>
                    </a:lnTo>
                    <a:lnTo>
                      <a:pt x="4" y="34"/>
                    </a:lnTo>
                    <a:lnTo>
                      <a:pt x="0" y="0"/>
                    </a:lnTo>
                    <a:lnTo>
                      <a:pt x="16" y="16"/>
                    </a:lnTo>
                    <a:lnTo>
                      <a:pt x="32" y="32"/>
                    </a:lnTo>
                    <a:lnTo>
                      <a:pt x="50" y="49"/>
                    </a:lnTo>
                    <a:lnTo>
                      <a:pt x="68" y="64"/>
                    </a:lnTo>
                    <a:lnTo>
                      <a:pt x="87" y="79"/>
                    </a:lnTo>
                    <a:lnTo>
                      <a:pt x="106" y="92"/>
                    </a:lnTo>
                    <a:lnTo>
                      <a:pt x="126" y="106"/>
                    </a:lnTo>
                    <a:lnTo>
                      <a:pt x="146" y="119"/>
                    </a:lnTo>
                    <a:lnTo>
                      <a:pt x="145" y="147"/>
                    </a:lnTo>
                    <a:lnTo>
                      <a:pt x="144" y="174"/>
                    </a:lnTo>
                    <a:lnTo>
                      <a:pt x="144" y="201"/>
                    </a:lnTo>
                    <a:lnTo>
                      <a:pt x="144" y="226"/>
                    </a:lnTo>
                    <a:lnTo>
                      <a:pt x="126" y="214"/>
                    </a:lnTo>
                    <a:lnTo>
                      <a:pt x="108" y="202"/>
                    </a:lnTo>
                    <a:lnTo>
                      <a:pt x="91" y="189"/>
                    </a:lnTo>
                    <a:lnTo>
                      <a:pt x="75" y="175"/>
                    </a:lnTo>
                    <a:lnTo>
                      <a:pt x="59" y="161"/>
                    </a:lnTo>
                    <a:lnTo>
                      <a:pt x="44" y="147"/>
                    </a:lnTo>
                    <a:lnTo>
                      <a:pt x="30" y="130"/>
                    </a:lnTo>
                    <a:lnTo>
                      <a:pt x="16" y="114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0" name="Freeform 33"/>
              <p:cNvSpPr>
                <a:spLocks/>
              </p:cNvSpPr>
              <p:nvPr/>
            </p:nvSpPr>
            <p:spPr bwMode="auto">
              <a:xfrm>
                <a:off x="2543" y="644"/>
                <a:ext cx="97" cy="76"/>
              </a:xfrm>
              <a:custGeom>
                <a:avLst/>
                <a:gdLst>
                  <a:gd name="T0" fmla="*/ 1 w 193"/>
                  <a:gd name="T1" fmla="*/ 1 h 151"/>
                  <a:gd name="T2" fmla="*/ 0 w 193"/>
                  <a:gd name="T3" fmla="*/ 1 h 151"/>
                  <a:gd name="T4" fmla="*/ 0 w 193"/>
                  <a:gd name="T5" fmla="*/ 1 h 151"/>
                  <a:gd name="T6" fmla="*/ 0 w 193"/>
                  <a:gd name="T7" fmla="*/ 1 h 151"/>
                  <a:gd name="T8" fmla="*/ 1 w 193"/>
                  <a:gd name="T9" fmla="*/ 0 h 151"/>
                  <a:gd name="T10" fmla="*/ 1 w 193"/>
                  <a:gd name="T11" fmla="*/ 1 h 151"/>
                  <a:gd name="T12" fmla="*/ 1 w 193"/>
                  <a:gd name="T13" fmla="*/ 1 h 151"/>
                  <a:gd name="T14" fmla="*/ 1 w 193"/>
                  <a:gd name="T15" fmla="*/ 1 h 151"/>
                  <a:gd name="T16" fmla="*/ 1 w 193"/>
                  <a:gd name="T17" fmla="*/ 1 h 151"/>
                  <a:gd name="T18" fmla="*/ 1 w 193"/>
                  <a:gd name="T19" fmla="*/ 1 h 151"/>
                  <a:gd name="T20" fmla="*/ 1 w 193"/>
                  <a:gd name="T21" fmla="*/ 1 h 151"/>
                  <a:gd name="T22" fmla="*/ 1 w 193"/>
                  <a:gd name="T23" fmla="*/ 1 h 151"/>
                  <a:gd name="T24" fmla="*/ 1 w 193"/>
                  <a:gd name="T25" fmla="*/ 1 h 151"/>
                  <a:gd name="T26" fmla="*/ 1 w 193"/>
                  <a:gd name="T27" fmla="*/ 1 h 151"/>
                  <a:gd name="T28" fmla="*/ 1 w 193"/>
                  <a:gd name="T29" fmla="*/ 1 h 151"/>
                  <a:gd name="T30" fmla="*/ 1 w 193"/>
                  <a:gd name="T31" fmla="*/ 1 h 151"/>
                  <a:gd name="T32" fmla="*/ 1 w 193"/>
                  <a:gd name="T33" fmla="*/ 1 h 151"/>
                  <a:gd name="T34" fmla="*/ 1 w 193"/>
                  <a:gd name="T35" fmla="*/ 1 h 151"/>
                  <a:gd name="T36" fmla="*/ 1 w 193"/>
                  <a:gd name="T37" fmla="*/ 1 h 151"/>
                  <a:gd name="T38" fmla="*/ 1 w 193"/>
                  <a:gd name="T39" fmla="*/ 1 h 151"/>
                  <a:gd name="T40" fmla="*/ 1 w 193"/>
                  <a:gd name="T41" fmla="*/ 1 h 151"/>
                  <a:gd name="T42" fmla="*/ 1 w 193"/>
                  <a:gd name="T43" fmla="*/ 1 h 151"/>
                  <a:gd name="T44" fmla="*/ 1 w 193"/>
                  <a:gd name="T45" fmla="*/ 1 h 151"/>
                  <a:gd name="T46" fmla="*/ 1 w 193"/>
                  <a:gd name="T47" fmla="*/ 1 h 151"/>
                  <a:gd name="T48" fmla="*/ 1 w 193"/>
                  <a:gd name="T49" fmla="*/ 1 h 151"/>
                  <a:gd name="T50" fmla="*/ 1 w 193"/>
                  <a:gd name="T51" fmla="*/ 1 h 151"/>
                  <a:gd name="T52" fmla="*/ 1 w 193"/>
                  <a:gd name="T53" fmla="*/ 1 h 151"/>
                  <a:gd name="T54" fmla="*/ 1 w 193"/>
                  <a:gd name="T55" fmla="*/ 1 h 151"/>
                  <a:gd name="T56" fmla="*/ 1 w 193"/>
                  <a:gd name="T57" fmla="*/ 1 h 151"/>
                  <a:gd name="T58" fmla="*/ 1 w 193"/>
                  <a:gd name="T59" fmla="*/ 1 h 151"/>
                  <a:gd name="T60" fmla="*/ 1 w 193"/>
                  <a:gd name="T61" fmla="*/ 1 h 151"/>
                  <a:gd name="T62" fmla="*/ 1 w 193"/>
                  <a:gd name="T63" fmla="*/ 1 h 151"/>
                  <a:gd name="T64" fmla="*/ 1 w 193"/>
                  <a:gd name="T65" fmla="*/ 1 h 151"/>
                  <a:gd name="T66" fmla="*/ 1 w 193"/>
                  <a:gd name="T67" fmla="*/ 1 h 151"/>
                  <a:gd name="T68" fmla="*/ 1 w 193"/>
                  <a:gd name="T69" fmla="*/ 1 h 151"/>
                  <a:gd name="T70" fmla="*/ 1 w 193"/>
                  <a:gd name="T71" fmla="*/ 1 h 151"/>
                  <a:gd name="T72" fmla="*/ 1 w 193"/>
                  <a:gd name="T73" fmla="*/ 1 h 151"/>
                  <a:gd name="T74" fmla="*/ 1 w 193"/>
                  <a:gd name="T75" fmla="*/ 1 h 151"/>
                  <a:gd name="T76" fmla="*/ 1 w 193"/>
                  <a:gd name="T77" fmla="*/ 1 h 151"/>
                  <a:gd name="T78" fmla="*/ 1 w 193"/>
                  <a:gd name="T79" fmla="*/ 1 h 151"/>
                  <a:gd name="T80" fmla="*/ 1 w 193"/>
                  <a:gd name="T81" fmla="*/ 1 h 151"/>
                  <a:gd name="T82" fmla="*/ 1 w 193"/>
                  <a:gd name="T83" fmla="*/ 1 h 151"/>
                  <a:gd name="T84" fmla="*/ 1 w 193"/>
                  <a:gd name="T85" fmla="*/ 1 h 151"/>
                  <a:gd name="T86" fmla="*/ 1 w 193"/>
                  <a:gd name="T87" fmla="*/ 1 h 151"/>
                  <a:gd name="T88" fmla="*/ 1 w 193"/>
                  <a:gd name="T89" fmla="*/ 1 h 151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93"/>
                  <a:gd name="T136" fmla="*/ 0 h 151"/>
                  <a:gd name="T137" fmla="*/ 193 w 193"/>
                  <a:gd name="T138" fmla="*/ 151 h 151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93" h="151">
                    <a:moveTo>
                      <a:pt x="2" y="108"/>
                    </a:moveTo>
                    <a:lnTo>
                      <a:pt x="0" y="82"/>
                    </a:lnTo>
                    <a:lnTo>
                      <a:pt x="0" y="55"/>
                    </a:lnTo>
                    <a:lnTo>
                      <a:pt x="0" y="28"/>
                    </a:lnTo>
                    <a:lnTo>
                      <a:pt x="1" y="0"/>
                    </a:lnTo>
                    <a:lnTo>
                      <a:pt x="11" y="6"/>
                    </a:lnTo>
                    <a:lnTo>
                      <a:pt x="22" y="11"/>
                    </a:lnTo>
                    <a:lnTo>
                      <a:pt x="32" y="16"/>
                    </a:lnTo>
                    <a:lnTo>
                      <a:pt x="43" y="22"/>
                    </a:lnTo>
                    <a:lnTo>
                      <a:pt x="54" y="26"/>
                    </a:lnTo>
                    <a:lnTo>
                      <a:pt x="65" y="31"/>
                    </a:lnTo>
                    <a:lnTo>
                      <a:pt x="77" y="36"/>
                    </a:lnTo>
                    <a:lnTo>
                      <a:pt x="88" y="40"/>
                    </a:lnTo>
                    <a:lnTo>
                      <a:pt x="101" y="45"/>
                    </a:lnTo>
                    <a:lnTo>
                      <a:pt x="115" y="49"/>
                    </a:lnTo>
                    <a:lnTo>
                      <a:pt x="127" y="54"/>
                    </a:lnTo>
                    <a:lnTo>
                      <a:pt x="141" y="59"/>
                    </a:lnTo>
                    <a:lnTo>
                      <a:pt x="154" y="62"/>
                    </a:lnTo>
                    <a:lnTo>
                      <a:pt x="167" y="66"/>
                    </a:lnTo>
                    <a:lnTo>
                      <a:pt x="180" y="69"/>
                    </a:lnTo>
                    <a:lnTo>
                      <a:pt x="193" y="71"/>
                    </a:lnTo>
                    <a:lnTo>
                      <a:pt x="186" y="82"/>
                    </a:lnTo>
                    <a:lnTo>
                      <a:pt x="178" y="92"/>
                    </a:lnTo>
                    <a:lnTo>
                      <a:pt x="171" y="102"/>
                    </a:lnTo>
                    <a:lnTo>
                      <a:pt x="164" y="113"/>
                    </a:lnTo>
                    <a:lnTo>
                      <a:pt x="157" y="123"/>
                    </a:lnTo>
                    <a:lnTo>
                      <a:pt x="150" y="132"/>
                    </a:lnTo>
                    <a:lnTo>
                      <a:pt x="144" y="142"/>
                    </a:lnTo>
                    <a:lnTo>
                      <a:pt x="137" y="151"/>
                    </a:lnTo>
                    <a:lnTo>
                      <a:pt x="127" y="150"/>
                    </a:lnTo>
                    <a:lnTo>
                      <a:pt x="119" y="147"/>
                    </a:lnTo>
                    <a:lnTo>
                      <a:pt x="110" y="146"/>
                    </a:lnTo>
                    <a:lnTo>
                      <a:pt x="102" y="144"/>
                    </a:lnTo>
                    <a:lnTo>
                      <a:pt x="93" y="142"/>
                    </a:lnTo>
                    <a:lnTo>
                      <a:pt x="85" y="139"/>
                    </a:lnTo>
                    <a:lnTo>
                      <a:pt x="76" y="137"/>
                    </a:lnTo>
                    <a:lnTo>
                      <a:pt x="68" y="135"/>
                    </a:lnTo>
                    <a:lnTo>
                      <a:pt x="58" y="131"/>
                    </a:lnTo>
                    <a:lnTo>
                      <a:pt x="50" y="129"/>
                    </a:lnTo>
                    <a:lnTo>
                      <a:pt x="41" y="125"/>
                    </a:lnTo>
                    <a:lnTo>
                      <a:pt x="33" y="122"/>
                    </a:lnTo>
                    <a:lnTo>
                      <a:pt x="25" y="119"/>
                    </a:lnTo>
                    <a:lnTo>
                      <a:pt x="17" y="115"/>
                    </a:lnTo>
                    <a:lnTo>
                      <a:pt x="9" y="112"/>
                    </a:lnTo>
                    <a:lnTo>
                      <a:pt x="2" y="108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91" name="Freeform 34"/>
              <p:cNvSpPr>
                <a:spLocks/>
              </p:cNvSpPr>
              <p:nvPr/>
            </p:nvSpPr>
            <p:spPr bwMode="auto">
              <a:xfrm>
                <a:off x="2728" y="674"/>
                <a:ext cx="76" cy="39"/>
              </a:xfrm>
              <a:custGeom>
                <a:avLst/>
                <a:gdLst>
                  <a:gd name="T0" fmla="*/ 0 w 151"/>
                  <a:gd name="T1" fmla="*/ 1 h 78"/>
                  <a:gd name="T2" fmla="*/ 1 w 151"/>
                  <a:gd name="T3" fmla="*/ 1 h 78"/>
                  <a:gd name="T4" fmla="*/ 1 w 151"/>
                  <a:gd name="T5" fmla="*/ 1 h 78"/>
                  <a:gd name="T6" fmla="*/ 1 w 151"/>
                  <a:gd name="T7" fmla="*/ 1 h 78"/>
                  <a:gd name="T8" fmla="*/ 1 w 151"/>
                  <a:gd name="T9" fmla="*/ 1 h 78"/>
                  <a:gd name="T10" fmla="*/ 1 w 151"/>
                  <a:gd name="T11" fmla="*/ 1 h 78"/>
                  <a:gd name="T12" fmla="*/ 1 w 151"/>
                  <a:gd name="T13" fmla="*/ 1 h 78"/>
                  <a:gd name="T14" fmla="*/ 1 w 151"/>
                  <a:gd name="T15" fmla="*/ 1 h 78"/>
                  <a:gd name="T16" fmla="*/ 1 w 151"/>
                  <a:gd name="T17" fmla="*/ 1 h 78"/>
                  <a:gd name="T18" fmla="*/ 1 w 151"/>
                  <a:gd name="T19" fmla="*/ 1 h 78"/>
                  <a:gd name="T20" fmla="*/ 1 w 151"/>
                  <a:gd name="T21" fmla="*/ 1 h 78"/>
                  <a:gd name="T22" fmla="*/ 1 w 151"/>
                  <a:gd name="T23" fmla="*/ 1 h 78"/>
                  <a:gd name="T24" fmla="*/ 1 w 151"/>
                  <a:gd name="T25" fmla="*/ 1 h 78"/>
                  <a:gd name="T26" fmla="*/ 1 w 151"/>
                  <a:gd name="T27" fmla="*/ 1 h 78"/>
                  <a:gd name="T28" fmla="*/ 1 w 151"/>
                  <a:gd name="T29" fmla="*/ 1 h 78"/>
                  <a:gd name="T30" fmla="*/ 1 w 151"/>
                  <a:gd name="T31" fmla="*/ 1 h 78"/>
                  <a:gd name="T32" fmla="*/ 1 w 151"/>
                  <a:gd name="T33" fmla="*/ 0 h 78"/>
                  <a:gd name="T34" fmla="*/ 1 w 151"/>
                  <a:gd name="T35" fmla="*/ 1 h 78"/>
                  <a:gd name="T36" fmla="*/ 1 w 151"/>
                  <a:gd name="T37" fmla="*/ 1 h 78"/>
                  <a:gd name="T38" fmla="*/ 1 w 151"/>
                  <a:gd name="T39" fmla="*/ 1 h 78"/>
                  <a:gd name="T40" fmla="*/ 1 w 151"/>
                  <a:gd name="T41" fmla="*/ 1 h 78"/>
                  <a:gd name="T42" fmla="*/ 1 w 151"/>
                  <a:gd name="T43" fmla="*/ 1 h 78"/>
                  <a:gd name="T44" fmla="*/ 1 w 151"/>
                  <a:gd name="T45" fmla="*/ 1 h 78"/>
                  <a:gd name="T46" fmla="*/ 1 w 151"/>
                  <a:gd name="T47" fmla="*/ 1 h 78"/>
                  <a:gd name="T48" fmla="*/ 0 w 151"/>
                  <a:gd name="T49" fmla="*/ 1 h 7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151"/>
                  <a:gd name="T76" fmla="*/ 0 h 78"/>
                  <a:gd name="T77" fmla="*/ 151 w 151"/>
                  <a:gd name="T78" fmla="*/ 78 h 78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151" h="78">
                    <a:moveTo>
                      <a:pt x="0" y="78"/>
                    </a:moveTo>
                    <a:lnTo>
                      <a:pt x="9" y="72"/>
                    </a:lnTo>
                    <a:lnTo>
                      <a:pt x="18" y="65"/>
                    </a:lnTo>
                    <a:lnTo>
                      <a:pt x="29" y="57"/>
                    </a:lnTo>
                    <a:lnTo>
                      <a:pt x="41" y="49"/>
                    </a:lnTo>
                    <a:lnTo>
                      <a:pt x="53" y="41"/>
                    </a:lnTo>
                    <a:lnTo>
                      <a:pt x="64" y="33"/>
                    </a:lnTo>
                    <a:lnTo>
                      <a:pt x="74" y="25"/>
                    </a:lnTo>
                    <a:lnTo>
                      <a:pt x="81" y="18"/>
                    </a:lnTo>
                    <a:lnTo>
                      <a:pt x="90" y="16"/>
                    </a:lnTo>
                    <a:lnTo>
                      <a:pt x="100" y="15"/>
                    </a:lnTo>
                    <a:lnTo>
                      <a:pt x="109" y="12"/>
                    </a:lnTo>
                    <a:lnTo>
                      <a:pt x="117" y="10"/>
                    </a:lnTo>
                    <a:lnTo>
                      <a:pt x="126" y="8"/>
                    </a:lnTo>
                    <a:lnTo>
                      <a:pt x="134" y="5"/>
                    </a:lnTo>
                    <a:lnTo>
                      <a:pt x="143" y="3"/>
                    </a:lnTo>
                    <a:lnTo>
                      <a:pt x="151" y="0"/>
                    </a:lnTo>
                    <a:lnTo>
                      <a:pt x="136" y="10"/>
                    </a:lnTo>
                    <a:lnTo>
                      <a:pt x="118" y="20"/>
                    </a:lnTo>
                    <a:lnTo>
                      <a:pt x="98" y="32"/>
                    </a:lnTo>
                    <a:lnTo>
                      <a:pt x="78" y="42"/>
                    </a:lnTo>
                    <a:lnTo>
                      <a:pt x="57" y="53"/>
                    </a:lnTo>
                    <a:lnTo>
                      <a:pt x="37" y="63"/>
                    </a:lnTo>
                    <a:lnTo>
                      <a:pt x="18" y="71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92DA8C">
                  <a:alpha val="29019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101" name="Rectangle 36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2" name="Rectangle 37"/>
          <p:cNvSpPr>
            <a:spLocks noChangeArrowheads="1"/>
          </p:cNvSpPr>
          <p:nvPr/>
        </p:nvSpPr>
        <p:spPr bwMode="auto">
          <a:xfrm>
            <a:off x="890270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3" name="Rectangle 38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4" name="Rectangle 39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5" name="Rectangle 40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99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6" name="Rectangle 41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3399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7" name="Rectangle 42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3399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4108" name="Rectangle 43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3399FF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66604" name="AutoShape 44"/>
          <p:cNvSpPr>
            <a:spLocks noChangeArrowheads="1"/>
          </p:cNvSpPr>
          <p:nvPr/>
        </p:nvSpPr>
        <p:spPr bwMode="auto">
          <a:xfrm flipV="1">
            <a:off x="431800" y="909638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8" name="Group 45"/>
          <p:cNvGrpSpPr>
            <a:grpSpLocks/>
          </p:cNvGrpSpPr>
          <p:nvPr/>
        </p:nvGrpSpPr>
        <p:grpSpPr bwMode="auto">
          <a:xfrm>
            <a:off x="574675" y="838200"/>
            <a:ext cx="792163" cy="242888"/>
            <a:chOff x="1882" y="2597"/>
            <a:chExt cx="2132" cy="561"/>
          </a:xfrm>
        </p:grpSpPr>
        <p:sp>
          <p:nvSpPr>
            <p:cNvPr id="4168" name="Oval 46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66607" name="Oval 47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pic>
        <p:nvPicPr>
          <p:cNvPr id="66608" name="Picture 48" descr="컴퓨터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1038" y="404813"/>
            <a:ext cx="57785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09" name="Text Box 49"/>
          <p:cNvSpPr txBox="1">
            <a:spLocks noChangeArrowheads="1"/>
          </p:cNvSpPr>
          <p:nvPr/>
        </p:nvSpPr>
        <p:spPr bwMode="auto">
          <a:xfrm>
            <a:off x="1475656" y="620688"/>
            <a:ext cx="3671888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kk-KZ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ЕРЕЖЕЛЕРДІ ҚАЙТАЛАУ</a:t>
            </a:r>
            <a:endParaRPr lang="ru-RU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1" name="Group 104"/>
          <p:cNvGrpSpPr>
            <a:grpSpLocks/>
          </p:cNvGrpSpPr>
          <p:nvPr/>
        </p:nvGrpSpPr>
        <p:grpSpPr bwMode="auto">
          <a:xfrm>
            <a:off x="611560" y="3501008"/>
            <a:ext cx="3128477" cy="2160239"/>
            <a:chOff x="4627" y="1231"/>
            <a:chExt cx="1020" cy="1020"/>
          </a:xfrm>
        </p:grpSpPr>
        <p:grpSp>
          <p:nvGrpSpPr>
            <p:cNvPr id="12" name="Group 58"/>
            <p:cNvGrpSpPr>
              <a:grpSpLocks/>
            </p:cNvGrpSpPr>
            <p:nvPr/>
          </p:nvGrpSpPr>
          <p:grpSpPr bwMode="auto">
            <a:xfrm>
              <a:off x="4627" y="1231"/>
              <a:ext cx="1020" cy="1020"/>
              <a:chOff x="817" y="2717"/>
              <a:chExt cx="1212" cy="1212"/>
            </a:xfrm>
          </p:grpSpPr>
          <p:sp>
            <p:nvSpPr>
              <p:cNvPr id="66619" name="Oval 59"/>
              <p:cNvSpPr>
                <a:spLocks noChangeArrowheads="1"/>
              </p:cNvSpPr>
              <p:nvPr/>
            </p:nvSpPr>
            <p:spPr bwMode="auto">
              <a:xfrm>
                <a:off x="817" y="2717"/>
                <a:ext cx="1212" cy="121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 sz="1800" b="0"/>
              </a:p>
            </p:txBody>
          </p:sp>
          <p:sp>
            <p:nvSpPr>
              <p:cNvPr id="4160" name="Oval 60"/>
              <p:cNvSpPr>
                <a:spLocks noChangeArrowheads="1"/>
              </p:cNvSpPr>
              <p:nvPr/>
            </p:nvSpPr>
            <p:spPr bwMode="auto">
              <a:xfrm>
                <a:off x="817" y="2717"/>
                <a:ext cx="1212" cy="121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 sz="1800" b="0"/>
              </a:p>
            </p:txBody>
          </p:sp>
        </p:grpSp>
        <p:sp>
          <p:nvSpPr>
            <p:cNvPr id="66622" name="Text Box 62"/>
            <p:cNvSpPr txBox="1">
              <a:spLocks noChangeArrowheads="1"/>
            </p:cNvSpPr>
            <p:nvPr/>
          </p:nvSpPr>
          <p:spPr bwMode="auto">
            <a:xfrm>
              <a:off x="4744" y="1469"/>
              <a:ext cx="774" cy="567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k-KZ" sz="1800" i="1" dirty="0">
                  <a:solidFill>
                    <a:srgbClr val="0000FF"/>
                  </a:solidFill>
                </a:rPr>
                <a:t>ІІІ</a:t>
              </a:r>
            </a:p>
            <a:p>
              <a:pPr algn="ctr">
                <a:defRPr/>
              </a:pPr>
              <a:r>
                <a:rPr lang="kk-KZ" sz="1800" i="1" dirty="0" smtClean="0">
                  <a:solidFill>
                    <a:srgbClr val="0000FF"/>
                  </a:solidFill>
                </a:rPr>
                <a:t>Қысқаша көбейтудің</a:t>
              </a:r>
            </a:p>
            <a:p>
              <a:pPr algn="ctr">
                <a:defRPr/>
              </a:pPr>
              <a:r>
                <a:rPr lang="kk-KZ" sz="1800" i="1" dirty="0" smtClean="0">
                  <a:solidFill>
                    <a:srgbClr val="0000FF"/>
                  </a:solidFill>
                </a:rPr>
                <a:t> қандай формуласын </a:t>
              </a:r>
            </a:p>
            <a:p>
              <a:pPr algn="ctr">
                <a:defRPr/>
              </a:pPr>
              <a:r>
                <a:rPr lang="kk-KZ" sz="1800" i="1" dirty="0" smtClean="0">
                  <a:solidFill>
                    <a:srgbClr val="0000FF"/>
                  </a:solidFill>
                </a:rPr>
                <a:t>білесіңдер?</a:t>
              </a:r>
              <a:endParaRPr lang="kk-KZ" sz="1800" i="1" dirty="0">
                <a:solidFill>
                  <a:srgbClr val="0000FF"/>
                </a:solidFill>
              </a:endParaRPr>
            </a:p>
          </p:txBody>
        </p:sp>
      </p:grpSp>
      <p:sp>
        <p:nvSpPr>
          <p:cNvPr id="4115" name="Freeform 63"/>
          <p:cNvSpPr>
            <a:spLocks/>
          </p:cNvSpPr>
          <p:nvPr/>
        </p:nvSpPr>
        <p:spPr bwMode="auto">
          <a:xfrm rot="-384378">
            <a:off x="3131433" y="2761164"/>
            <a:ext cx="3673475" cy="2779713"/>
          </a:xfrm>
          <a:custGeom>
            <a:avLst/>
            <a:gdLst>
              <a:gd name="T0" fmla="*/ 2147483647 w 2676"/>
              <a:gd name="T1" fmla="*/ 2147483647 h 1633"/>
              <a:gd name="T2" fmla="*/ 2147483647 w 2676"/>
              <a:gd name="T3" fmla="*/ 2147483647 h 1633"/>
              <a:gd name="T4" fmla="*/ 2147483647 w 2676"/>
              <a:gd name="T5" fmla="*/ 2147483647 h 1633"/>
              <a:gd name="T6" fmla="*/ 2147483647 w 2676"/>
              <a:gd name="T7" fmla="*/ 2147483647 h 1633"/>
              <a:gd name="T8" fmla="*/ 2147483647 w 2676"/>
              <a:gd name="T9" fmla="*/ 0 h 1633"/>
              <a:gd name="T10" fmla="*/ 0 w 2676"/>
              <a:gd name="T11" fmla="*/ 2147483647 h 1633"/>
              <a:gd name="T12" fmla="*/ 2147483647 w 2676"/>
              <a:gd name="T13" fmla="*/ 2147483647 h 1633"/>
              <a:gd name="T14" fmla="*/ 2147483647 w 2676"/>
              <a:gd name="T15" fmla="*/ 2147483647 h 16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76"/>
              <a:gd name="T25" fmla="*/ 0 h 1633"/>
              <a:gd name="T26" fmla="*/ 2676 w 2676"/>
              <a:gd name="T27" fmla="*/ 1633 h 16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76" h="1633">
                <a:moveTo>
                  <a:pt x="862" y="1633"/>
                </a:moveTo>
                <a:lnTo>
                  <a:pt x="2676" y="907"/>
                </a:lnTo>
                <a:lnTo>
                  <a:pt x="1406" y="227"/>
                </a:lnTo>
                <a:lnTo>
                  <a:pt x="1905" y="46"/>
                </a:lnTo>
                <a:lnTo>
                  <a:pt x="408" y="0"/>
                </a:lnTo>
                <a:lnTo>
                  <a:pt x="0" y="907"/>
                </a:lnTo>
                <a:lnTo>
                  <a:pt x="408" y="681"/>
                </a:lnTo>
                <a:lnTo>
                  <a:pt x="862" y="1633"/>
                </a:lnTo>
                <a:close/>
              </a:path>
            </a:pathLst>
          </a:custGeom>
          <a:gradFill rotWithShape="1">
            <a:gsLst>
              <a:gs pos="0">
                <a:srgbClr val="4DBAFD"/>
              </a:gs>
              <a:gs pos="100000">
                <a:srgbClr val="245675">
                  <a:alpha val="0"/>
                </a:srgbClr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pSp>
        <p:nvGrpSpPr>
          <p:cNvPr id="19" name="Group 90"/>
          <p:cNvGrpSpPr>
            <a:grpSpLocks/>
          </p:cNvGrpSpPr>
          <p:nvPr/>
        </p:nvGrpSpPr>
        <p:grpSpPr bwMode="auto">
          <a:xfrm>
            <a:off x="3995936" y="1052736"/>
            <a:ext cx="2808312" cy="1800200"/>
            <a:chOff x="3560" y="1797"/>
            <a:chExt cx="998" cy="998"/>
          </a:xfrm>
        </p:grpSpPr>
        <p:grpSp>
          <p:nvGrpSpPr>
            <p:cNvPr id="20" name="Group 91"/>
            <p:cNvGrpSpPr>
              <a:grpSpLocks/>
            </p:cNvGrpSpPr>
            <p:nvPr/>
          </p:nvGrpSpPr>
          <p:grpSpPr bwMode="auto">
            <a:xfrm>
              <a:off x="3560" y="1797"/>
              <a:ext cx="998" cy="998"/>
              <a:chOff x="3720" y="2717"/>
              <a:chExt cx="1212" cy="1212"/>
            </a:xfrm>
          </p:grpSpPr>
          <p:sp>
            <p:nvSpPr>
              <p:cNvPr id="4136" name="Oval 92"/>
              <p:cNvSpPr>
                <a:spLocks noChangeArrowheads="1"/>
              </p:cNvSpPr>
              <p:nvPr/>
            </p:nvSpPr>
            <p:spPr bwMode="auto">
              <a:xfrm>
                <a:off x="3848" y="2752"/>
                <a:ext cx="870" cy="870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 sz="1800" b="0"/>
              </a:p>
            </p:txBody>
          </p:sp>
          <p:sp>
            <p:nvSpPr>
              <p:cNvPr id="66653" name="Oval 93"/>
              <p:cNvSpPr>
                <a:spLocks noChangeArrowheads="1"/>
              </p:cNvSpPr>
              <p:nvPr/>
            </p:nvSpPr>
            <p:spPr bwMode="auto">
              <a:xfrm>
                <a:off x="3720" y="2717"/>
                <a:ext cx="1212" cy="121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ru-RU" sz="1800" b="0"/>
              </a:p>
            </p:txBody>
          </p:sp>
          <p:sp>
            <p:nvSpPr>
              <p:cNvPr id="4138" name="Oval 94"/>
              <p:cNvSpPr>
                <a:spLocks noChangeArrowheads="1"/>
              </p:cNvSpPr>
              <p:nvPr/>
            </p:nvSpPr>
            <p:spPr bwMode="auto">
              <a:xfrm>
                <a:off x="3720" y="2717"/>
                <a:ext cx="1212" cy="1212"/>
              </a:xfrm>
              <a:prstGeom prst="ellipse">
                <a:avLst/>
              </a:prstGeom>
              <a:ln>
                <a:headEnd/>
                <a:tailEnd/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endParaRPr lang="ru-RU" sz="1800" b="0"/>
              </a:p>
            </p:txBody>
          </p:sp>
        </p:grpSp>
        <p:sp>
          <p:nvSpPr>
            <p:cNvPr id="66656" name="Text Box 96"/>
            <p:cNvSpPr txBox="1">
              <a:spLocks noChangeArrowheads="1"/>
            </p:cNvSpPr>
            <p:nvPr/>
          </p:nvSpPr>
          <p:spPr bwMode="auto">
            <a:xfrm>
              <a:off x="3650" y="2027"/>
              <a:ext cx="842" cy="358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k-KZ" sz="1800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І</a:t>
              </a:r>
            </a:p>
            <a:p>
              <a:pPr algn="ctr">
                <a:defRPr/>
              </a:pPr>
              <a:r>
                <a:rPr lang="kk-KZ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Бірмүше дегеніміз не?</a:t>
              </a:r>
              <a:endParaRPr lang="ru-RU" sz="18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Group 97"/>
          <p:cNvGrpSpPr>
            <a:grpSpLocks/>
          </p:cNvGrpSpPr>
          <p:nvPr/>
        </p:nvGrpSpPr>
        <p:grpSpPr bwMode="auto">
          <a:xfrm>
            <a:off x="5148064" y="3717032"/>
            <a:ext cx="2808312" cy="1728192"/>
            <a:chOff x="4150" y="1755"/>
            <a:chExt cx="998" cy="998"/>
          </a:xfrm>
        </p:grpSpPr>
        <p:sp>
          <p:nvSpPr>
            <p:cNvPr id="4132" name="Oval 101"/>
            <p:cNvSpPr>
              <a:spLocks noChangeArrowheads="1"/>
            </p:cNvSpPr>
            <p:nvPr/>
          </p:nvSpPr>
          <p:spPr bwMode="auto">
            <a:xfrm>
              <a:off x="4150" y="1755"/>
              <a:ext cx="998" cy="998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 sz="1800" b="0"/>
            </a:p>
          </p:txBody>
        </p:sp>
        <p:sp>
          <p:nvSpPr>
            <p:cNvPr id="66663" name="Text Box 103"/>
            <p:cNvSpPr txBox="1">
              <a:spLocks noChangeArrowheads="1"/>
            </p:cNvSpPr>
            <p:nvPr/>
          </p:nvSpPr>
          <p:spPr bwMode="auto">
            <a:xfrm>
              <a:off x="4200" y="1963"/>
              <a:ext cx="921" cy="533"/>
            </a:xfrm>
            <a:prstGeom prst="rect">
              <a:avLst/>
            </a:prstGeom>
            <a:noFill/>
            <a:ln>
              <a:noFill/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k-KZ" sz="1800" i="1" dirty="0">
                  <a:solidFill>
                    <a:srgbClr val="0000FF"/>
                  </a:solidFill>
                </a:rPr>
                <a:t>ІІ</a:t>
              </a:r>
            </a:p>
            <a:p>
              <a:pPr algn="ctr">
                <a:defRPr/>
              </a:pPr>
              <a:endParaRPr lang="kk-KZ" sz="1800" i="1" dirty="0">
                <a:solidFill>
                  <a:srgbClr val="0000FF"/>
                </a:solidFill>
              </a:endParaRPr>
            </a:p>
            <a:p>
              <a:pPr algn="ctr">
                <a:defRPr/>
              </a:pPr>
              <a:r>
                <a:rPr lang="kk-KZ" sz="1800" i="1" dirty="0">
                  <a:solidFill>
                    <a:srgbClr val="0000FF"/>
                  </a:solidFill>
                </a:rPr>
                <a:t> </a:t>
              </a:r>
              <a:r>
                <a:rPr lang="kk-KZ" sz="1800" i="1" dirty="0" smtClean="0">
                  <a:solidFill>
                    <a:srgbClr val="0000FF"/>
                  </a:solidFill>
                </a:rPr>
                <a:t>Көпмүше дегеніміз не?</a:t>
              </a:r>
              <a:endParaRPr lang="ru-RU" sz="1800" i="1" dirty="0">
                <a:solidFill>
                  <a:srgbClr val="0000FF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6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66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00"/>
                            </p:stCondLst>
                            <p:childTnLst>
                              <p:par>
                                <p:cTn id="40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00"/>
                            </p:stCondLst>
                            <p:childTnLst>
                              <p:par>
                                <p:cTn id="47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700"/>
                            </p:stCondLst>
                            <p:childTnLst>
                              <p:par>
                                <p:cTn id="54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604" grpId="0" animBg="1"/>
      <p:bldP spid="6660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539552" y="2276872"/>
            <a:ext cx="8282186" cy="4176316"/>
          </a:xfrm>
          <a:prstGeom prst="roundRect">
            <a:avLst>
              <a:gd name="adj" fmla="val 5889"/>
            </a:avLst>
          </a:prstGeom>
          <a:gradFill rotWithShape="1">
            <a:gsLst>
              <a:gs pos="0">
                <a:srgbClr val="FEFEBA"/>
              </a:gs>
              <a:gs pos="100000">
                <a:srgbClr val="FEFEBA">
                  <a:gamma/>
                  <a:tint val="60392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1">
              <a:defRPr/>
            </a:pPr>
            <a:endParaRPr kumimoji="1" lang="ru-RU" sz="1200">
              <a:effectLst>
                <a:outerShdw blurRad="38100" dist="38100" dir="2700000" algn="tl">
                  <a:srgbClr val="FFFFFF"/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43608" y="404664"/>
            <a:ext cx="7632848" cy="1512168"/>
            <a:chOff x="612" y="562"/>
            <a:chExt cx="3175" cy="373"/>
          </a:xfrm>
        </p:grpSpPr>
        <p:sp>
          <p:nvSpPr>
            <p:cNvPr id="5140" name="AutoShape 6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57353" name="AutoShape 9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5124" name="Rectangle 32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7" name="Rectangle 36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8" name="Rectangle 37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9" name="Rectangle 38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30" name="Rectangle 39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84" name="AutoShape 40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5138" name="Oval 42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57387" name="Oval 43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641350" y="-71438"/>
            <a:ext cx="68834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ru-RU" sz="36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465" name="Rectangle 121"/>
          <p:cNvSpPr>
            <a:spLocks noChangeArrowheads="1"/>
          </p:cNvSpPr>
          <p:nvPr/>
        </p:nvSpPr>
        <p:spPr bwMode="auto">
          <a:xfrm>
            <a:off x="1907704" y="764704"/>
            <a:ext cx="56720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r>
              <a:rPr lang="kk-KZ" altLang="ko-K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Үй жұмысын тексеру</a:t>
            </a:r>
            <a:endParaRPr lang="en-US" altLang="ko-K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57389" name="Picture 45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Рисунок 31" descr="9a9336ad2c0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1560" y="2780928"/>
            <a:ext cx="1931986" cy="3430513"/>
          </a:xfrm>
          <a:prstGeom prst="rect">
            <a:avLst/>
          </a:prstGeom>
        </p:spPr>
      </p:pic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771800" y="2252814"/>
          <a:ext cx="576064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574"/>
                <a:gridCol w="4617066"/>
              </a:tblGrid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r>
                        <a:rPr lang="en-US" sz="3600" b="1" i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25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c²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-z²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-d²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0.81 – 2a² - a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8065">
                <a:tc>
                  <a:txBody>
                    <a:bodyPr/>
                    <a:lstStyle/>
                    <a:p>
                      <a:pPr algn="ctr"/>
                      <a:r>
                        <a:rPr lang="kk-KZ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600" b="1" i="1" dirty="0" smtClean="0">
                          <a:latin typeface="Times New Roman" pitchFamily="18" charset="0"/>
                          <a:cs typeface="Times New Roman" pitchFamily="18" charset="0"/>
                        </a:rPr>
                        <a:t>5k – 1.44</a:t>
                      </a:r>
                      <a:endParaRPr lang="ru-RU" sz="3600" b="1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4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8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AutoShape 3"/>
          <p:cNvSpPr>
            <a:spLocks noChangeArrowheads="1"/>
          </p:cNvSpPr>
          <p:nvPr/>
        </p:nvSpPr>
        <p:spPr bwMode="auto">
          <a:xfrm>
            <a:off x="539552" y="2276872"/>
            <a:ext cx="8282186" cy="4176316"/>
          </a:xfrm>
          <a:prstGeom prst="roundRect">
            <a:avLst>
              <a:gd name="adj" fmla="val 5889"/>
            </a:avLst>
          </a:prstGeom>
          <a:gradFill rotWithShape="1">
            <a:gsLst>
              <a:gs pos="0">
                <a:srgbClr val="FEFEBA"/>
              </a:gs>
              <a:gs pos="100000">
                <a:srgbClr val="FEFEBA">
                  <a:gamma/>
                  <a:tint val="60392"/>
                  <a:invGamma/>
                  <a:alpha val="0"/>
                </a:srgb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latinLnBrk="1">
              <a:defRPr/>
            </a:pPr>
            <a:endParaRPr kumimoji="1" lang="ru-RU" sz="1200">
              <a:effectLst>
                <a:outerShdw blurRad="38100" dist="38100" dir="2700000" algn="tl">
                  <a:srgbClr val="FFFFFF"/>
                </a:outerShdw>
              </a:effectLst>
              <a:latin typeface="휴먼모음T" pitchFamily="18" charset="-127"/>
              <a:ea typeface="휴먼모음T" pitchFamily="18" charset="-127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043608" y="404664"/>
            <a:ext cx="7632848" cy="1512168"/>
            <a:chOff x="612" y="562"/>
            <a:chExt cx="3175" cy="373"/>
          </a:xfrm>
        </p:grpSpPr>
        <p:sp>
          <p:nvSpPr>
            <p:cNvPr id="5140" name="AutoShape 6"/>
            <p:cNvSpPr>
              <a:spLocks noChangeArrowheads="1"/>
            </p:cNvSpPr>
            <p:nvPr/>
          </p:nvSpPr>
          <p:spPr bwMode="auto">
            <a:xfrm>
              <a:off x="631" y="753"/>
              <a:ext cx="3156" cy="182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0C0C0"/>
                </a:gs>
                <a:gs pos="100000">
                  <a:srgbClr val="595959">
                    <a:alpha val="29999"/>
                  </a:srgbClr>
                </a:gs>
              </a:gsLst>
              <a:lin ang="5400000" scaled="1"/>
            </a:gradFill>
            <a:ln w="3175" algn="ctr">
              <a:noFill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ru-RU" sz="1800" b="0"/>
            </a:p>
          </p:txBody>
        </p:sp>
        <p:grpSp>
          <p:nvGrpSpPr>
            <p:cNvPr id="3" name="Group 7"/>
            <p:cNvGrpSpPr>
              <a:grpSpLocks/>
            </p:cNvGrpSpPr>
            <p:nvPr/>
          </p:nvGrpSpPr>
          <p:grpSpPr bwMode="auto">
            <a:xfrm>
              <a:off x="612" y="562"/>
              <a:ext cx="3169" cy="317"/>
              <a:chOff x="612" y="562"/>
              <a:chExt cx="3169" cy="317"/>
            </a:xfrm>
          </p:grpSpPr>
          <p:sp>
            <p:nvSpPr>
              <p:cNvPr id="57352" name="AutoShape 8"/>
              <p:cNvSpPr>
                <a:spLocks noChangeArrowheads="1"/>
              </p:cNvSpPr>
              <p:nvPr/>
            </p:nvSpPr>
            <p:spPr bwMode="auto">
              <a:xfrm>
                <a:off x="612" y="578"/>
                <a:ext cx="3169" cy="30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3399FF"/>
                  </a:gs>
                  <a:gs pos="100000">
                    <a:schemeClr val="bg1"/>
                  </a:gs>
                </a:gsLst>
                <a:lin ang="5400000" scaled="1"/>
              </a:gradFill>
              <a:ln w="3175" algn="ctr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algn="ctr" latinLnBrk="1">
                  <a:defRPr/>
                </a:pPr>
                <a:endParaRPr kumimoji="1" lang="ru-RU" sz="1200">
                  <a:effectLst>
                    <a:outerShdw blurRad="38100" dist="38100" dir="2700000" algn="tl">
                      <a:srgbClr val="FFFFFF"/>
                    </a:outerShdw>
                  </a:effectLst>
                  <a:latin typeface="휴먼모음T" pitchFamily="18" charset="-127"/>
                  <a:ea typeface="휴먼모음T" pitchFamily="18" charset="-127"/>
                </a:endParaRPr>
              </a:p>
            </p:txBody>
          </p:sp>
          <p:sp>
            <p:nvSpPr>
              <p:cNvPr id="57353" name="AutoShape 9"/>
              <p:cNvSpPr>
                <a:spLocks noChangeArrowheads="1"/>
              </p:cNvSpPr>
              <p:nvPr/>
            </p:nvSpPr>
            <p:spPr bwMode="auto">
              <a:xfrm flipV="1">
                <a:off x="760" y="562"/>
                <a:ext cx="2909" cy="18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bg1">
                      <a:gamma/>
                      <a:shade val="0"/>
                      <a:invGamma/>
                      <a:alpha val="0"/>
                    </a:schemeClr>
                  </a:gs>
                  <a:gs pos="50000">
                    <a:schemeClr val="bg1">
                      <a:alpha val="41000"/>
                    </a:schemeClr>
                  </a:gs>
                  <a:gs pos="100000">
                    <a:schemeClr val="bg1">
                      <a:gamma/>
                      <a:shade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ru-RU" sz="1800" b="0"/>
              </a:p>
            </p:txBody>
          </p:sp>
        </p:grpSp>
      </p:grpSp>
      <p:sp>
        <p:nvSpPr>
          <p:cNvPr id="5124" name="Rectangle 32"/>
          <p:cNvSpPr>
            <a:spLocks noChangeArrowheads="1"/>
          </p:cNvSpPr>
          <p:nvPr/>
        </p:nvSpPr>
        <p:spPr bwMode="auto">
          <a:xfrm>
            <a:off x="9109075" y="0"/>
            <a:ext cx="36513" cy="6858000"/>
          </a:xfrm>
          <a:prstGeom prst="rect">
            <a:avLst/>
          </a:prstGeom>
          <a:solidFill>
            <a:srgbClr val="968DD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5" name="Rectangle 34"/>
          <p:cNvSpPr>
            <a:spLocks noChangeArrowheads="1"/>
          </p:cNvSpPr>
          <p:nvPr/>
        </p:nvSpPr>
        <p:spPr bwMode="auto">
          <a:xfrm flipH="1">
            <a:off x="0" y="0"/>
            <a:ext cx="258763" cy="6858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6" name="Rectangle 35"/>
          <p:cNvSpPr>
            <a:spLocks noChangeArrowheads="1"/>
          </p:cNvSpPr>
          <p:nvPr/>
        </p:nvSpPr>
        <p:spPr bwMode="auto">
          <a:xfrm rot="5400000" flipH="1" flipV="1">
            <a:off x="4441825" y="-4441825"/>
            <a:ext cx="260350" cy="9144000"/>
          </a:xfrm>
          <a:prstGeom prst="rect">
            <a:avLst/>
          </a:pr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rgbClr val="333333"/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7" name="Rectangle 36"/>
          <p:cNvSpPr>
            <a:spLocks noChangeArrowheads="1"/>
          </p:cNvSpPr>
          <p:nvPr/>
        </p:nvSpPr>
        <p:spPr bwMode="auto">
          <a:xfrm>
            <a:off x="0" y="6821488"/>
            <a:ext cx="9144000" cy="36512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8" name="Rectangle 37"/>
          <p:cNvSpPr>
            <a:spLocks noChangeArrowheads="1"/>
          </p:cNvSpPr>
          <p:nvPr/>
        </p:nvSpPr>
        <p:spPr bwMode="auto">
          <a:xfrm>
            <a:off x="0" y="0"/>
            <a:ext cx="9144000" cy="36513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29" name="Rectangle 38"/>
          <p:cNvSpPr>
            <a:spLocks noChangeArrowheads="1"/>
          </p:cNvSpPr>
          <p:nvPr/>
        </p:nvSpPr>
        <p:spPr bwMode="auto">
          <a:xfrm>
            <a:off x="0" y="0"/>
            <a:ext cx="36513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130" name="Rectangle 39"/>
          <p:cNvSpPr>
            <a:spLocks noChangeArrowheads="1"/>
          </p:cNvSpPr>
          <p:nvPr/>
        </p:nvSpPr>
        <p:spPr bwMode="auto">
          <a:xfrm>
            <a:off x="9107488" y="0"/>
            <a:ext cx="36512" cy="6858000"/>
          </a:xfrm>
          <a:prstGeom prst="rect">
            <a:avLst/>
          </a:prstGeom>
          <a:solidFill>
            <a:srgbClr val="FFCC00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sz="1800" b="0"/>
          </a:p>
        </p:txBody>
      </p:sp>
      <p:sp>
        <p:nvSpPr>
          <p:cNvPr id="57384" name="AutoShape 40"/>
          <p:cNvSpPr>
            <a:spLocks noChangeArrowheads="1"/>
          </p:cNvSpPr>
          <p:nvPr/>
        </p:nvSpPr>
        <p:spPr bwMode="auto">
          <a:xfrm flipV="1">
            <a:off x="431800" y="1268413"/>
            <a:ext cx="1079500" cy="287337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09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9394" y="20151"/>
                </a:moveTo>
                <a:cubicBezTo>
                  <a:pt x="4766" y="19456"/>
                  <a:pt x="1343" y="15479"/>
                  <a:pt x="1343" y="10800"/>
                </a:cubicBezTo>
                <a:cubicBezTo>
                  <a:pt x="1343" y="5577"/>
                  <a:pt x="5577" y="1343"/>
                  <a:pt x="10800" y="1343"/>
                </a:cubicBezTo>
                <a:cubicBezTo>
                  <a:pt x="16022" y="1343"/>
                  <a:pt x="20257" y="5577"/>
                  <a:pt x="20257" y="10800"/>
                </a:cubicBezTo>
                <a:cubicBezTo>
                  <a:pt x="20257" y="15479"/>
                  <a:pt x="16833" y="19456"/>
                  <a:pt x="12205" y="20151"/>
                </a:cubicBezTo>
                <a:lnTo>
                  <a:pt x="12405" y="21479"/>
                </a:lnTo>
                <a:cubicBezTo>
                  <a:pt x="17690" y="20685"/>
                  <a:pt x="21600" y="1614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6144"/>
                  <a:pt x="3909" y="20685"/>
                  <a:pt x="9194" y="21479"/>
                </a:cubicBezTo>
                <a:close/>
              </a:path>
            </a:pathLst>
          </a:custGeom>
          <a:gradFill rotWithShape="1">
            <a:gsLst>
              <a:gs pos="0">
                <a:srgbClr val="0DAEFF"/>
              </a:gs>
              <a:gs pos="100000">
                <a:srgbClr val="0053BD">
                  <a:alpha val="39998"/>
                </a:srgbClr>
              </a:gs>
            </a:gsLst>
            <a:lin ang="27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>
            <a:off x="574675" y="1196975"/>
            <a:ext cx="792163" cy="242888"/>
            <a:chOff x="1882" y="2597"/>
            <a:chExt cx="2132" cy="561"/>
          </a:xfrm>
        </p:grpSpPr>
        <p:sp>
          <p:nvSpPr>
            <p:cNvPr id="5138" name="Oval 42"/>
            <p:cNvSpPr>
              <a:spLocks noChangeArrowheads="1"/>
            </p:cNvSpPr>
            <p:nvPr/>
          </p:nvSpPr>
          <p:spPr bwMode="auto">
            <a:xfrm>
              <a:off x="1882" y="2614"/>
              <a:ext cx="2132" cy="544"/>
            </a:xfrm>
            <a:prstGeom prst="ellipse">
              <a:avLst/>
            </a:prstGeom>
            <a:solidFill>
              <a:srgbClr val="99CCFF"/>
            </a:soli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887400" prstMaterial="legacyMatte">
              <a:bevelT w="13500" h="13500" prst="angle"/>
              <a:bevelB w="13500" h="13500" prst="angle"/>
              <a:extrusionClr>
                <a:srgbClr val="99CCFF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 sz="1800" b="0"/>
            </a:p>
          </p:txBody>
        </p:sp>
        <p:sp>
          <p:nvSpPr>
            <p:cNvPr id="57387" name="Oval 43"/>
            <p:cNvSpPr>
              <a:spLocks noChangeArrowheads="1"/>
            </p:cNvSpPr>
            <p:nvPr/>
          </p:nvSpPr>
          <p:spPr bwMode="auto">
            <a:xfrm>
              <a:off x="2019" y="2597"/>
              <a:ext cx="1859" cy="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1"/>
              </a:outerShdw>
            </a:effectLst>
          </p:spPr>
          <p:txBody>
            <a:bodyPr wrap="none" anchor="ctr"/>
            <a:lstStyle/>
            <a:p>
              <a:pPr algn="ctr" latinLnBrk="1">
                <a:defRPr/>
              </a:pPr>
              <a:endParaRPr kumimoji="1" lang="ru-RU" b="0">
                <a:solidFill>
                  <a:srgbClr val="009900"/>
                </a:solidFill>
                <a:latin typeface="휴먼모음T" pitchFamily="18" charset="-127"/>
                <a:ea typeface="휴먼모음T" pitchFamily="18" charset="-127"/>
              </a:endParaRPr>
            </a:p>
          </p:txBody>
        </p:sp>
      </p:grpSp>
      <p:sp>
        <p:nvSpPr>
          <p:cNvPr id="57398" name="Text Box 54"/>
          <p:cNvSpPr txBox="1">
            <a:spLocks noChangeArrowheads="1"/>
          </p:cNvSpPr>
          <p:nvPr/>
        </p:nvSpPr>
        <p:spPr bwMode="auto">
          <a:xfrm>
            <a:off x="641350" y="-71438"/>
            <a:ext cx="6883400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rgbClr val="C7C7C7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endParaRPr lang="ru-RU" sz="3600" i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7465" name="Rectangle 121"/>
          <p:cNvSpPr>
            <a:spLocks noChangeArrowheads="1"/>
          </p:cNvSpPr>
          <p:nvPr/>
        </p:nvSpPr>
        <p:spPr bwMode="auto">
          <a:xfrm>
            <a:off x="1907704" y="764704"/>
            <a:ext cx="56720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latinLnBrk="1">
              <a:spcBef>
                <a:spcPct val="50000"/>
              </a:spcBef>
              <a:defRPr/>
            </a:pPr>
            <a:r>
              <a:rPr lang="kk-KZ" altLang="ko-KR" sz="4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БАҒАЛАУ</a:t>
            </a:r>
            <a:endParaRPr lang="en-US" altLang="ko-KR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굴림" pitchFamily="50" charset="-127"/>
              <a:cs typeface="Times New Roman" pitchFamily="18" charset="0"/>
            </a:endParaRPr>
          </a:p>
        </p:txBody>
      </p:sp>
      <p:pic>
        <p:nvPicPr>
          <p:cNvPr id="57389" name="Picture 45" descr="영화아이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509588"/>
            <a:ext cx="865187" cy="78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Рисунок 32" descr="Без назва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2276872"/>
            <a:ext cx="6034412" cy="4052305"/>
          </a:xfrm>
          <a:prstGeom prst="rect">
            <a:avLst/>
          </a:prstGeom>
        </p:spPr>
      </p:pic>
      <p:pic>
        <p:nvPicPr>
          <p:cNvPr id="34" name="Рисунок 33" descr="9094440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27020" y="4869160"/>
            <a:ext cx="1916980" cy="1511031"/>
          </a:xfrm>
          <a:prstGeom prst="rect">
            <a:avLst/>
          </a:prstGeom>
        </p:spPr>
      </p:pic>
      <p:pic>
        <p:nvPicPr>
          <p:cNvPr id="35" name="Рисунок 34" descr="9094440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797152"/>
            <a:ext cx="1916980" cy="15110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7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8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2641</TotalTime>
  <Words>273</Words>
  <Application>Microsoft Office PowerPoint</Application>
  <PresentationFormat>Экран (4:3)</PresentationFormat>
  <Paragraphs>147</Paragraphs>
  <Slides>26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Официальная</vt:lpstr>
      <vt:lpstr>Астана қаласы №65 мектеп-гимназиясы  Математика пәнінің мұғалімі Амиреева Маржан  </vt:lpstr>
      <vt:lpstr>Слайд 2</vt:lpstr>
      <vt:lpstr>Слайд 3</vt:lpstr>
      <vt:lpstr>Слайд 4</vt:lpstr>
      <vt:lpstr>ТОПҚА БӨЛУ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Сергіту сәті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Астана қаласы №65 мектеп гимназиясы  Амиреева Маржан</dc:title>
  <dc:creator>Маржан Амиреева</dc:creator>
  <cp:lastModifiedBy>Маржан Амиреева</cp:lastModifiedBy>
  <cp:revision>81</cp:revision>
  <dcterms:created xsi:type="dcterms:W3CDTF">2017-01-27T04:04:24Z</dcterms:created>
  <dcterms:modified xsi:type="dcterms:W3CDTF">2019-01-18T08:31:03Z</dcterms:modified>
</cp:coreProperties>
</file>