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9" r:id="rId7"/>
    <p:sldId id="259" r:id="rId8"/>
    <p:sldId id="270" r:id="rId9"/>
    <p:sldId id="260" r:id="rId10"/>
    <p:sldId id="266" r:id="rId11"/>
    <p:sldId id="268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701" autoAdjust="0"/>
  </p:normalViewPr>
  <p:slideViewPr>
    <p:cSldViewPr snapToGrid="0" showGuides="1">
      <p:cViewPr varScale="1">
        <p:scale>
          <a:sx n="84" d="100"/>
          <a:sy n="84" d="100"/>
        </p:scale>
        <p:origin x="682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C18FBF-3FF5-4C16-97CF-AF03740D7AB6}" type="doc">
      <dgm:prSet loTypeId="urn:microsoft.com/office/officeart/2005/8/layout/hList9" loCatId="list" qsTypeId="urn:microsoft.com/office/officeart/2005/8/quickstyle/simple4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B4F1B46E-22B2-4721-950C-8704487586DC}">
      <dgm:prSet phldrT="[Text]" custT="1"/>
      <dgm:spPr/>
      <dgm:t>
        <a:bodyPr rtlCol="0"/>
        <a:lstStyle/>
        <a:p>
          <a:pPr rtl="0"/>
          <a:r>
            <a:rPr lang="en-US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Google</a:t>
          </a:r>
          <a:endParaRPr lang="kk-KZ" sz="1800" b="1" dirty="0" smtClean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rtl="0"/>
          <a:r>
            <a:rPr lang="kk-KZ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күнтізбе</a:t>
          </a:r>
          <a:endParaRPr lang="en-US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A66543-CC4D-4785-A93E-5B125E09F826}" type="parTrans" cxnId="{2C8317B2-2EBB-4589-86EA-C77B3B6E81AA}">
      <dgm:prSet/>
      <dgm:spPr/>
      <dgm:t>
        <a:bodyPr rtlCol="0"/>
        <a:lstStyle/>
        <a:p>
          <a:pPr rtl="0"/>
          <a:endParaRPr lang="en-US"/>
        </a:p>
      </dgm:t>
    </dgm:pt>
    <dgm:pt modelId="{A7E2530A-34E2-4E9F-BC78-8920BA140C41}" type="sibTrans" cxnId="{2C8317B2-2EBB-4589-86EA-C77B3B6E81AA}">
      <dgm:prSet/>
      <dgm:spPr/>
      <dgm:t>
        <a:bodyPr rtlCol="0"/>
        <a:lstStyle/>
        <a:p>
          <a:pPr rtl="0"/>
          <a:endParaRPr lang="en-US"/>
        </a:p>
      </dgm:t>
    </dgm:pt>
    <dgm:pt modelId="{70879558-61CA-4CCD-B2D6-5349B01EF337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 rtlCol="0"/>
        <a:lstStyle/>
        <a:p>
          <a:pPr rtl="0"/>
          <a:r>
            <a:rPr lang="kk-KZ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Сіз кездесу уақытын немесе жиналыс уақытын белгілеп қоюға арналған</a:t>
          </a:r>
          <a:endParaRPr lang="en-US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F5E6EE-4E8D-49F8-8C9E-8BBFD01B6A0E}" type="parTrans" cxnId="{8FAB4659-6291-457D-941A-93BCD304031A}">
      <dgm:prSet/>
      <dgm:spPr/>
      <dgm:t>
        <a:bodyPr rtlCol="0"/>
        <a:lstStyle/>
        <a:p>
          <a:pPr rtl="0"/>
          <a:endParaRPr lang="en-US"/>
        </a:p>
      </dgm:t>
    </dgm:pt>
    <dgm:pt modelId="{053E317B-DD3F-4AFF-90D1-A55D37D325DC}" type="sibTrans" cxnId="{8FAB4659-6291-457D-941A-93BCD304031A}">
      <dgm:prSet/>
      <dgm:spPr/>
      <dgm:t>
        <a:bodyPr rtlCol="0"/>
        <a:lstStyle/>
        <a:p>
          <a:pPr rtl="0"/>
          <a:endParaRPr lang="en-US"/>
        </a:p>
      </dgm:t>
    </dgm:pt>
    <dgm:pt modelId="{F2881FB1-6580-4F21-A283-BFAA6F91D5D2}">
      <dgm:prSet phldrT="[Text]" custT="1"/>
      <dgm:spPr/>
      <dgm:t>
        <a:bodyPr rtlCol="0"/>
        <a:lstStyle/>
        <a:p>
          <a:pPr rtl="0"/>
          <a:r>
            <a:rPr lang="en-US" sz="16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My home work planning</a:t>
          </a:r>
          <a:r>
            <a:rPr lang="ru" sz="16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960FDD-BADA-480D-9043-497C56588AD3}" type="parTrans" cxnId="{4A31D641-1B5D-46D3-B685-0C4DC6EFE71B}">
      <dgm:prSet/>
      <dgm:spPr/>
      <dgm:t>
        <a:bodyPr rtlCol="0"/>
        <a:lstStyle/>
        <a:p>
          <a:pPr rtl="0"/>
          <a:endParaRPr lang="en-US"/>
        </a:p>
      </dgm:t>
    </dgm:pt>
    <dgm:pt modelId="{A5ABDC17-7AB5-4F0E-992A-F9343F5D74EB}" type="sibTrans" cxnId="{4A31D641-1B5D-46D3-B685-0C4DC6EFE71B}">
      <dgm:prSet/>
      <dgm:spPr/>
      <dgm:t>
        <a:bodyPr rtlCol="0"/>
        <a:lstStyle/>
        <a:p>
          <a:pPr rtl="0"/>
          <a:endParaRPr lang="en-US"/>
        </a:p>
      </dgm:t>
    </dgm:pt>
    <dgm:pt modelId="{B335092A-DED9-4353-8214-E2C4B4EF12BB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TickTick</a:t>
          </a:r>
          <a:r>
            <a: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көптеген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тапсырмалар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тізімдерін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жасауға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мүмкіндік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ұқсас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қосымшаларда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қол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жетімді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функция. Мен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үш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тізімді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жасадым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тапсырмалары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өмірлік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тапсырмалар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күнделікті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жай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жазбалар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ең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қарапайым</a:t>
          </a:r>
          <a:r>
            <a: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пайдалану</a:t>
          </a:r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құралы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115249-30F8-4F3F-85A2-27401C8D6DE6}" type="parTrans" cxnId="{75A5E037-315B-4C52-9445-79D218ABA46A}">
      <dgm:prSet/>
      <dgm:spPr/>
      <dgm:t>
        <a:bodyPr/>
        <a:lstStyle/>
        <a:p>
          <a:endParaRPr lang="ru-RU"/>
        </a:p>
      </dgm:t>
    </dgm:pt>
    <dgm:pt modelId="{F329AB90-FCDA-42FB-A47D-FE8855F194C6}" type="sibTrans" cxnId="{75A5E037-315B-4C52-9445-79D218ABA46A}">
      <dgm:prSet/>
      <dgm:spPr/>
      <dgm:t>
        <a:bodyPr/>
        <a:lstStyle/>
        <a:p>
          <a:endParaRPr lang="ru-RU"/>
        </a:p>
      </dgm:t>
    </dgm:pt>
    <dgm:pt modelId="{6352CA33-6755-44BE-808F-400DA4CF80A7}">
      <dgm:prSet phldrT="[Text]" custT="1"/>
      <dgm:spPr/>
      <dgm:t>
        <a:bodyPr rtlCol="0"/>
        <a:lstStyle/>
        <a:p>
          <a:pPr rtl="0"/>
          <a:r>
            <a:rPr lang="en-US" sz="16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TICK </a:t>
          </a:r>
          <a:r>
            <a:rPr lang="en-US" sz="1600" b="1" dirty="0" err="1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TICK</a:t>
          </a:r>
          <a:endParaRPr lang="en-US" sz="16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B4CF73-4B9B-4AA0-9074-16C2D2AE00A1}" type="sibTrans" cxnId="{82BAE5DD-3A79-4870-9019-1254385E0650}">
      <dgm:prSet/>
      <dgm:spPr/>
      <dgm:t>
        <a:bodyPr rtlCol="0"/>
        <a:lstStyle/>
        <a:p>
          <a:pPr rtl="0"/>
          <a:endParaRPr lang="en-US"/>
        </a:p>
      </dgm:t>
    </dgm:pt>
    <dgm:pt modelId="{AEB59203-63BA-4A96-BADC-40BAEBD9AA40}" type="parTrans" cxnId="{82BAE5DD-3A79-4870-9019-1254385E0650}">
      <dgm:prSet/>
      <dgm:spPr/>
      <dgm:t>
        <a:bodyPr rtlCol="0"/>
        <a:lstStyle/>
        <a:p>
          <a:pPr rtl="0"/>
          <a:endParaRPr lang="en-US"/>
        </a:p>
      </dgm:t>
    </dgm:pt>
    <dgm:pt modelId="{7587D03C-BCCF-4FDA-AC87-0FF0F29F0DAE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kk-KZ" sz="1600" b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Оқушылар үй тапсырмасын және күнделікті тапсырмаларына жоспар құрып күнделік ретінде қолдануға арналған форма</a:t>
          </a:r>
          <a:endParaRPr lang="ru-RU" sz="1600" b="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7E42E6-2ABC-4811-AD9E-13478609ABCC}" type="parTrans" cxnId="{F173FCA7-0049-4AFD-8BF1-2C09A36628B4}">
      <dgm:prSet/>
      <dgm:spPr/>
      <dgm:t>
        <a:bodyPr/>
        <a:lstStyle/>
        <a:p>
          <a:endParaRPr lang="ru-RU"/>
        </a:p>
      </dgm:t>
    </dgm:pt>
    <dgm:pt modelId="{C7E71355-3C7F-4B7E-BBD4-D4ABC6643B99}" type="sibTrans" cxnId="{F173FCA7-0049-4AFD-8BF1-2C09A36628B4}">
      <dgm:prSet/>
      <dgm:spPr/>
      <dgm:t>
        <a:bodyPr/>
        <a:lstStyle/>
        <a:p>
          <a:endParaRPr lang="ru-RU"/>
        </a:p>
      </dgm:t>
    </dgm:pt>
    <dgm:pt modelId="{0DC7A063-583D-4B0F-88B2-BD54F95D95AF}" type="pres">
      <dgm:prSet presAssocID="{00C18FBF-3FF5-4C16-97CF-AF03740D7AB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B23570A-ECC9-4DF8-BCB4-0465C69CBB88}" type="pres">
      <dgm:prSet presAssocID="{B4F1B46E-22B2-4721-950C-8704487586DC}" presName="posSpace" presStyleCnt="0"/>
      <dgm:spPr/>
    </dgm:pt>
    <dgm:pt modelId="{FC66A233-6BBA-46AF-B2F6-28E379B158E2}" type="pres">
      <dgm:prSet presAssocID="{B4F1B46E-22B2-4721-950C-8704487586DC}" presName="vertFlow" presStyleCnt="0"/>
      <dgm:spPr/>
    </dgm:pt>
    <dgm:pt modelId="{46739A04-1AA3-49C6-8EA7-EB1DE975B900}" type="pres">
      <dgm:prSet presAssocID="{B4F1B46E-22B2-4721-950C-8704487586DC}" presName="topSpace" presStyleCnt="0"/>
      <dgm:spPr/>
    </dgm:pt>
    <dgm:pt modelId="{535C6EC9-8098-42C5-8527-E62FF045E4EB}" type="pres">
      <dgm:prSet presAssocID="{B4F1B46E-22B2-4721-950C-8704487586DC}" presName="firstComp" presStyleCnt="0"/>
      <dgm:spPr/>
    </dgm:pt>
    <dgm:pt modelId="{6B08AC4B-4CEC-41E5-AE19-47A4E2720563}" type="pres">
      <dgm:prSet presAssocID="{B4F1B46E-22B2-4721-950C-8704487586DC}" presName="firstChild" presStyleLbl="bgAccFollowNode1" presStyleIdx="0" presStyleCnt="3" custScaleX="156353" custScaleY="126400" custLinFactX="100000" custLinFactY="-76327" custLinFactNeighborX="107419" custLinFactNeighborY="-100000"/>
      <dgm:spPr/>
      <dgm:t>
        <a:bodyPr/>
        <a:lstStyle/>
        <a:p>
          <a:endParaRPr lang="ru-RU"/>
        </a:p>
      </dgm:t>
    </dgm:pt>
    <dgm:pt modelId="{187D4E8C-5C91-4D00-870C-2C45D4EA263C}" type="pres">
      <dgm:prSet presAssocID="{B4F1B46E-22B2-4721-950C-8704487586DC}" presName="firstChildTx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45DB9A-BEF3-4D5D-B9C7-5FC0456401AC}" type="pres">
      <dgm:prSet presAssocID="{B4F1B46E-22B2-4721-950C-8704487586DC}" presName="negSpace" presStyleCnt="0"/>
      <dgm:spPr/>
    </dgm:pt>
    <dgm:pt modelId="{FC7ED273-8CFD-43C2-9C05-44FADF3E0637}" type="pres">
      <dgm:prSet presAssocID="{B4F1B46E-22B2-4721-950C-8704487586DC}" presName="circle" presStyleLbl="node1" presStyleIdx="0" presStyleCnt="3" custScaleX="136916" custScaleY="137562" custLinFactX="86441" custLinFactY="-48612" custLinFactNeighborX="100000" custLinFactNeighborY="-100000"/>
      <dgm:spPr/>
      <dgm:t>
        <a:bodyPr/>
        <a:lstStyle/>
        <a:p>
          <a:endParaRPr lang="ru-RU"/>
        </a:p>
      </dgm:t>
    </dgm:pt>
    <dgm:pt modelId="{13C564B0-C27E-4ABA-AFDA-59E145B256BA}" type="pres">
      <dgm:prSet presAssocID="{A7E2530A-34E2-4E9F-BC78-8920BA140C41}" presName="transSpace" presStyleCnt="0"/>
      <dgm:spPr/>
    </dgm:pt>
    <dgm:pt modelId="{6300E233-87DF-4270-9808-160BFEB8A5BE}" type="pres">
      <dgm:prSet presAssocID="{F2881FB1-6580-4F21-A283-BFAA6F91D5D2}" presName="posSpace" presStyleCnt="0"/>
      <dgm:spPr/>
    </dgm:pt>
    <dgm:pt modelId="{6E53DEF7-499E-42EE-802D-59B2F8915392}" type="pres">
      <dgm:prSet presAssocID="{F2881FB1-6580-4F21-A283-BFAA6F91D5D2}" presName="vertFlow" presStyleCnt="0"/>
      <dgm:spPr/>
    </dgm:pt>
    <dgm:pt modelId="{E08C30D1-35EA-4D05-9731-5D01E3FCBD09}" type="pres">
      <dgm:prSet presAssocID="{F2881FB1-6580-4F21-A283-BFAA6F91D5D2}" presName="topSpace" presStyleCnt="0"/>
      <dgm:spPr/>
    </dgm:pt>
    <dgm:pt modelId="{2F3BD88A-9166-4A26-B941-B9BAEE1A11D5}" type="pres">
      <dgm:prSet presAssocID="{F2881FB1-6580-4F21-A283-BFAA6F91D5D2}" presName="firstComp" presStyleCnt="0"/>
      <dgm:spPr/>
    </dgm:pt>
    <dgm:pt modelId="{F660F4B9-35DB-4256-A868-A35C6DCCF6B2}" type="pres">
      <dgm:prSet presAssocID="{F2881FB1-6580-4F21-A283-BFAA6F91D5D2}" presName="firstChild" presStyleLbl="bgAccFollowNode1" presStyleIdx="1" presStyleCnt="3" custScaleX="158414" custScaleY="116242" custLinFactY="50273" custLinFactNeighborX="-3866" custLinFactNeighborY="100000"/>
      <dgm:spPr/>
      <dgm:t>
        <a:bodyPr/>
        <a:lstStyle/>
        <a:p>
          <a:endParaRPr lang="ru-RU"/>
        </a:p>
      </dgm:t>
    </dgm:pt>
    <dgm:pt modelId="{10C9E3CF-3A8F-4100-8ACD-91E2373197A2}" type="pres">
      <dgm:prSet presAssocID="{F2881FB1-6580-4F21-A283-BFAA6F91D5D2}" presName="firstChildTx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136330-53DB-4978-A56B-160862279381}" type="pres">
      <dgm:prSet presAssocID="{F2881FB1-6580-4F21-A283-BFAA6F91D5D2}" presName="negSpace" presStyleCnt="0"/>
      <dgm:spPr/>
    </dgm:pt>
    <dgm:pt modelId="{FD776C1E-557E-4553-9447-49B69EEC7907}" type="pres">
      <dgm:prSet presAssocID="{F2881FB1-6580-4F21-A283-BFAA6F91D5D2}" presName="circle" presStyleLbl="node1" presStyleIdx="1" presStyleCnt="3" custScaleX="133796" custScaleY="132714" custLinFactX="-100000" custLinFactY="77331" custLinFactNeighborX="-102641" custLinFactNeighborY="100000"/>
      <dgm:spPr/>
      <dgm:t>
        <a:bodyPr/>
        <a:lstStyle/>
        <a:p>
          <a:endParaRPr lang="ru-RU"/>
        </a:p>
      </dgm:t>
    </dgm:pt>
    <dgm:pt modelId="{FC2522F1-14BB-4B37-B60E-2E8A7E8A6C30}" type="pres">
      <dgm:prSet presAssocID="{A5ABDC17-7AB5-4F0E-992A-F9343F5D74EB}" presName="transSpace" presStyleCnt="0"/>
      <dgm:spPr/>
    </dgm:pt>
    <dgm:pt modelId="{2C2F6211-85A7-47FE-9239-DE94DF41A263}" type="pres">
      <dgm:prSet presAssocID="{6352CA33-6755-44BE-808F-400DA4CF80A7}" presName="posSpace" presStyleCnt="0"/>
      <dgm:spPr/>
    </dgm:pt>
    <dgm:pt modelId="{7B0C2EAE-70CB-4160-863D-210C3C66D5FD}" type="pres">
      <dgm:prSet presAssocID="{6352CA33-6755-44BE-808F-400DA4CF80A7}" presName="vertFlow" presStyleCnt="0"/>
      <dgm:spPr/>
    </dgm:pt>
    <dgm:pt modelId="{5AF3752E-55A6-443C-AD35-C49DF50A4566}" type="pres">
      <dgm:prSet presAssocID="{6352CA33-6755-44BE-808F-400DA4CF80A7}" presName="topSpace" presStyleCnt="0"/>
      <dgm:spPr/>
    </dgm:pt>
    <dgm:pt modelId="{53567A66-F0E9-4EF8-ADA9-764BA36AA6A9}" type="pres">
      <dgm:prSet presAssocID="{6352CA33-6755-44BE-808F-400DA4CF80A7}" presName="firstComp" presStyleCnt="0"/>
      <dgm:spPr/>
    </dgm:pt>
    <dgm:pt modelId="{AD2806AC-6A03-4F05-9F4D-F72EA0E56FBF}" type="pres">
      <dgm:prSet presAssocID="{6352CA33-6755-44BE-808F-400DA4CF80A7}" presName="firstChild" presStyleLbl="bgAccFollowNode1" presStyleIdx="2" presStyleCnt="3" custScaleX="235065" custScaleY="126538" custLinFactX="-45591" custLinFactNeighborX="-100000" custLinFactNeighborY="-19126"/>
      <dgm:spPr/>
      <dgm:t>
        <a:bodyPr/>
        <a:lstStyle/>
        <a:p>
          <a:endParaRPr lang="ru-RU"/>
        </a:p>
      </dgm:t>
    </dgm:pt>
    <dgm:pt modelId="{F8977219-728E-448F-AE8B-46B14F4F17DE}" type="pres">
      <dgm:prSet presAssocID="{6352CA33-6755-44BE-808F-400DA4CF80A7}" presName="firstChildTx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C4E74-37C0-494F-ABC0-7D18132E1437}" type="pres">
      <dgm:prSet presAssocID="{6352CA33-6755-44BE-808F-400DA4CF80A7}" presName="negSpace" presStyleCnt="0"/>
      <dgm:spPr/>
    </dgm:pt>
    <dgm:pt modelId="{89E6DA6E-7A23-44BD-8A99-378091FF741D}" type="pres">
      <dgm:prSet presAssocID="{6352CA33-6755-44BE-808F-400DA4CF80A7}" presName="circle" presStyleLbl="node1" presStyleIdx="2" presStyleCnt="3" custScaleX="166571" custScaleY="149323" custLinFactX="-300000" custLinFactNeighborX="-376012" custLinFactNeighborY="10802"/>
      <dgm:spPr/>
      <dgm:t>
        <a:bodyPr/>
        <a:lstStyle/>
        <a:p>
          <a:endParaRPr lang="ru-RU"/>
        </a:p>
      </dgm:t>
    </dgm:pt>
  </dgm:ptLst>
  <dgm:cxnLst>
    <dgm:cxn modelId="{F173FCA7-0049-4AFD-8BF1-2C09A36628B4}" srcId="{F2881FB1-6580-4F21-A283-BFAA6F91D5D2}" destId="{7587D03C-BCCF-4FDA-AC87-0FF0F29F0DAE}" srcOrd="0" destOrd="0" parTransId="{B27E42E6-2ABC-4811-AD9E-13478609ABCC}" sibTransId="{C7E71355-3C7F-4B7E-BBD4-D4ABC6643B99}"/>
    <dgm:cxn modelId="{77F620CE-FC2D-42CF-890C-6A28A43BA06E}" type="presOf" srcId="{F2881FB1-6580-4F21-A283-BFAA6F91D5D2}" destId="{FD776C1E-557E-4553-9447-49B69EEC7907}" srcOrd="0" destOrd="0" presId="urn:microsoft.com/office/officeart/2005/8/layout/hList9"/>
    <dgm:cxn modelId="{2C8317B2-2EBB-4589-86EA-C77B3B6E81AA}" srcId="{00C18FBF-3FF5-4C16-97CF-AF03740D7AB6}" destId="{B4F1B46E-22B2-4721-950C-8704487586DC}" srcOrd="0" destOrd="0" parTransId="{E8A66543-CC4D-4785-A93E-5B125E09F826}" sibTransId="{A7E2530A-34E2-4E9F-BC78-8920BA140C41}"/>
    <dgm:cxn modelId="{8FAB4659-6291-457D-941A-93BCD304031A}" srcId="{B4F1B46E-22B2-4721-950C-8704487586DC}" destId="{70879558-61CA-4CCD-B2D6-5349B01EF337}" srcOrd="0" destOrd="0" parTransId="{95F5E6EE-4E8D-49F8-8C9E-8BBFD01B6A0E}" sibTransId="{053E317B-DD3F-4AFF-90D1-A55D37D325DC}"/>
    <dgm:cxn modelId="{7F3B5912-CE3A-4F69-B6A0-82162798FA63}" type="presOf" srcId="{00C18FBF-3FF5-4C16-97CF-AF03740D7AB6}" destId="{0DC7A063-583D-4B0F-88B2-BD54F95D95AF}" srcOrd="0" destOrd="0" presId="urn:microsoft.com/office/officeart/2005/8/layout/hList9"/>
    <dgm:cxn modelId="{2DF4FDC6-9998-45E2-B49B-7BDDAE43878E}" type="presOf" srcId="{B4F1B46E-22B2-4721-950C-8704487586DC}" destId="{FC7ED273-8CFD-43C2-9C05-44FADF3E0637}" srcOrd="0" destOrd="0" presId="urn:microsoft.com/office/officeart/2005/8/layout/hList9"/>
    <dgm:cxn modelId="{4A31D641-1B5D-46D3-B685-0C4DC6EFE71B}" srcId="{00C18FBF-3FF5-4C16-97CF-AF03740D7AB6}" destId="{F2881FB1-6580-4F21-A283-BFAA6F91D5D2}" srcOrd="1" destOrd="0" parTransId="{2D960FDD-BADA-480D-9043-497C56588AD3}" sibTransId="{A5ABDC17-7AB5-4F0E-992A-F9343F5D74EB}"/>
    <dgm:cxn modelId="{8FD0AF4C-200A-4592-8378-7FBC22BA9107}" type="presOf" srcId="{70879558-61CA-4CCD-B2D6-5349B01EF337}" destId="{187D4E8C-5C91-4D00-870C-2C45D4EA263C}" srcOrd="1" destOrd="0" presId="urn:microsoft.com/office/officeart/2005/8/layout/hList9"/>
    <dgm:cxn modelId="{AAAEC85C-A9CF-4CCD-8B4D-0D3E118D9407}" type="presOf" srcId="{7587D03C-BCCF-4FDA-AC87-0FF0F29F0DAE}" destId="{F660F4B9-35DB-4256-A868-A35C6DCCF6B2}" srcOrd="0" destOrd="0" presId="urn:microsoft.com/office/officeart/2005/8/layout/hList9"/>
    <dgm:cxn modelId="{75A5E037-315B-4C52-9445-79D218ABA46A}" srcId="{6352CA33-6755-44BE-808F-400DA4CF80A7}" destId="{B335092A-DED9-4353-8214-E2C4B4EF12BB}" srcOrd="0" destOrd="0" parTransId="{00115249-30F8-4F3F-85A2-27401C8D6DE6}" sibTransId="{F329AB90-FCDA-42FB-A47D-FE8855F194C6}"/>
    <dgm:cxn modelId="{D08DE170-CF28-4F1D-B356-9406A68B35FB}" type="presOf" srcId="{7587D03C-BCCF-4FDA-AC87-0FF0F29F0DAE}" destId="{10C9E3CF-3A8F-4100-8ACD-91E2373197A2}" srcOrd="1" destOrd="0" presId="urn:microsoft.com/office/officeart/2005/8/layout/hList9"/>
    <dgm:cxn modelId="{82BAE5DD-3A79-4870-9019-1254385E0650}" srcId="{00C18FBF-3FF5-4C16-97CF-AF03740D7AB6}" destId="{6352CA33-6755-44BE-808F-400DA4CF80A7}" srcOrd="2" destOrd="0" parTransId="{AEB59203-63BA-4A96-BADC-40BAEBD9AA40}" sibTransId="{AAB4CF73-4B9B-4AA0-9074-16C2D2AE00A1}"/>
    <dgm:cxn modelId="{46B46547-F4BF-4F28-941F-CCBAFAEEF0E1}" type="presOf" srcId="{70879558-61CA-4CCD-B2D6-5349B01EF337}" destId="{6B08AC4B-4CEC-41E5-AE19-47A4E2720563}" srcOrd="0" destOrd="0" presId="urn:microsoft.com/office/officeart/2005/8/layout/hList9"/>
    <dgm:cxn modelId="{B7FD28D9-58FE-4DBC-B810-CD150DC9461C}" type="presOf" srcId="{B335092A-DED9-4353-8214-E2C4B4EF12BB}" destId="{AD2806AC-6A03-4F05-9F4D-F72EA0E56FBF}" srcOrd="0" destOrd="0" presId="urn:microsoft.com/office/officeart/2005/8/layout/hList9"/>
    <dgm:cxn modelId="{20AF3F0D-FCCC-4AE8-8B10-DDA56D69A389}" type="presOf" srcId="{6352CA33-6755-44BE-808F-400DA4CF80A7}" destId="{89E6DA6E-7A23-44BD-8A99-378091FF741D}" srcOrd="0" destOrd="0" presId="urn:microsoft.com/office/officeart/2005/8/layout/hList9"/>
    <dgm:cxn modelId="{2596D9D5-2DF6-4AE2-9372-FD51D993EC8D}" type="presOf" srcId="{B335092A-DED9-4353-8214-E2C4B4EF12BB}" destId="{F8977219-728E-448F-AE8B-46B14F4F17DE}" srcOrd="1" destOrd="0" presId="urn:microsoft.com/office/officeart/2005/8/layout/hList9"/>
    <dgm:cxn modelId="{E1D1E23B-EC87-45CC-9E87-38B27A23764D}" type="presParOf" srcId="{0DC7A063-583D-4B0F-88B2-BD54F95D95AF}" destId="{3B23570A-ECC9-4DF8-BCB4-0465C69CBB88}" srcOrd="0" destOrd="0" presId="urn:microsoft.com/office/officeart/2005/8/layout/hList9"/>
    <dgm:cxn modelId="{82537023-5CD7-4BB7-84CF-DE8196338CF2}" type="presParOf" srcId="{0DC7A063-583D-4B0F-88B2-BD54F95D95AF}" destId="{FC66A233-6BBA-46AF-B2F6-28E379B158E2}" srcOrd="1" destOrd="0" presId="urn:microsoft.com/office/officeart/2005/8/layout/hList9"/>
    <dgm:cxn modelId="{5DFED7C8-2E54-4441-B032-3A4788B2A8D3}" type="presParOf" srcId="{FC66A233-6BBA-46AF-B2F6-28E379B158E2}" destId="{46739A04-1AA3-49C6-8EA7-EB1DE975B900}" srcOrd="0" destOrd="0" presId="urn:microsoft.com/office/officeart/2005/8/layout/hList9"/>
    <dgm:cxn modelId="{59D81910-4316-4EAE-9A67-0B3EDF027306}" type="presParOf" srcId="{FC66A233-6BBA-46AF-B2F6-28E379B158E2}" destId="{535C6EC9-8098-42C5-8527-E62FF045E4EB}" srcOrd="1" destOrd="0" presId="urn:microsoft.com/office/officeart/2005/8/layout/hList9"/>
    <dgm:cxn modelId="{C4FBC461-0B5D-4B7E-9CAF-A88B1223F18A}" type="presParOf" srcId="{535C6EC9-8098-42C5-8527-E62FF045E4EB}" destId="{6B08AC4B-4CEC-41E5-AE19-47A4E2720563}" srcOrd="0" destOrd="0" presId="urn:microsoft.com/office/officeart/2005/8/layout/hList9"/>
    <dgm:cxn modelId="{16A1B336-CE68-4171-8D18-284543992BEA}" type="presParOf" srcId="{535C6EC9-8098-42C5-8527-E62FF045E4EB}" destId="{187D4E8C-5C91-4D00-870C-2C45D4EA263C}" srcOrd="1" destOrd="0" presId="urn:microsoft.com/office/officeart/2005/8/layout/hList9"/>
    <dgm:cxn modelId="{DEF99A7A-98F1-424D-AC92-7C6B69A0E544}" type="presParOf" srcId="{0DC7A063-583D-4B0F-88B2-BD54F95D95AF}" destId="{3845DB9A-BEF3-4D5D-B9C7-5FC0456401AC}" srcOrd="2" destOrd="0" presId="urn:microsoft.com/office/officeart/2005/8/layout/hList9"/>
    <dgm:cxn modelId="{ACD8FD0D-39C9-49DB-B77E-B03522FDF5FC}" type="presParOf" srcId="{0DC7A063-583D-4B0F-88B2-BD54F95D95AF}" destId="{FC7ED273-8CFD-43C2-9C05-44FADF3E0637}" srcOrd="3" destOrd="0" presId="urn:microsoft.com/office/officeart/2005/8/layout/hList9"/>
    <dgm:cxn modelId="{2C72EC61-81F4-4DCD-A533-255CBC66AE34}" type="presParOf" srcId="{0DC7A063-583D-4B0F-88B2-BD54F95D95AF}" destId="{13C564B0-C27E-4ABA-AFDA-59E145B256BA}" srcOrd="4" destOrd="0" presId="urn:microsoft.com/office/officeart/2005/8/layout/hList9"/>
    <dgm:cxn modelId="{775600F8-FCFE-4862-8108-85F84EA9DEE2}" type="presParOf" srcId="{0DC7A063-583D-4B0F-88B2-BD54F95D95AF}" destId="{6300E233-87DF-4270-9808-160BFEB8A5BE}" srcOrd="5" destOrd="0" presId="urn:microsoft.com/office/officeart/2005/8/layout/hList9"/>
    <dgm:cxn modelId="{AE3B7A69-67E7-41D2-BC1A-3586A3CC259D}" type="presParOf" srcId="{0DC7A063-583D-4B0F-88B2-BD54F95D95AF}" destId="{6E53DEF7-499E-42EE-802D-59B2F8915392}" srcOrd="6" destOrd="0" presId="urn:microsoft.com/office/officeart/2005/8/layout/hList9"/>
    <dgm:cxn modelId="{76A9B804-07B5-4060-AA61-249A1765ECB9}" type="presParOf" srcId="{6E53DEF7-499E-42EE-802D-59B2F8915392}" destId="{E08C30D1-35EA-4D05-9731-5D01E3FCBD09}" srcOrd="0" destOrd="0" presId="urn:microsoft.com/office/officeart/2005/8/layout/hList9"/>
    <dgm:cxn modelId="{6162898E-21FD-497B-BFEE-B78CF45F7D9A}" type="presParOf" srcId="{6E53DEF7-499E-42EE-802D-59B2F8915392}" destId="{2F3BD88A-9166-4A26-B941-B9BAEE1A11D5}" srcOrd="1" destOrd="0" presId="urn:microsoft.com/office/officeart/2005/8/layout/hList9"/>
    <dgm:cxn modelId="{71D4EFDE-15BC-4327-9242-5F72F9DAFAD4}" type="presParOf" srcId="{2F3BD88A-9166-4A26-B941-B9BAEE1A11D5}" destId="{F660F4B9-35DB-4256-A868-A35C6DCCF6B2}" srcOrd="0" destOrd="0" presId="urn:microsoft.com/office/officeart/2005/8/layout/hList9"/>
    <dgm:cxn modelId="{9B414BA4-2018-40DF-8E7D-AD7E78EF0217}" type="presParOf" srcId="{2F3BD88A-9166-4A26-B941-B9BAEE1A11D5}" destId="{10C9E3CF-3A8F-4100-8ACD-91E2373197A2}" srcOrd="1" destOrd="0" presId="urn:microsoft.com/office/officeart/2005/8/layout/hList9"/>
    <dgm:cxn modelId="{D8406746-50BE-425E-A523-9ED524500743}" type="presParOf" srcId="{0DC7A063-583D-4B0F-88B2-BD54F95D95AF}" destId="{69136330-53DB-4978-A56B-160862279381}" srcOrd="7" destOrd="0" presId="urn:microsoft.com/office/officeart/2005/8/layout/hList9"/>
    <dgm:cxn modelId="{A91BC494-75AC-4CCA-8CC1-7E9884C2F3AD}" type="presParOf" srcId="{0DC7A063-583D-4B0F-88B2-BD54F95D95AF}" destId="{FD776C1E-557E-4553-9447-49B69EEC7907}" srcOrd="8" destOrd="0" presId="urn:microsoft.com/office/officeart/2005/8/layout/hList9"/>
    <dgm:cxn modelId="{487F9920-08DF-4AC5-BA64-D35F42602B66}" type="presParOf" srcId="{0DC7A063-583D-4B0F-88B2-BD54F95D95AF}" destId="{FC2522F1-14BB-4B37-B60E-2E8A7E8A6C30}" srcOrd="9" destOrd="0" presId="urn:microsoft.com/office/officeart/2005/8/layout/hList9"/>
    <dgm:cxn modelId="{DC194D92-7E98-42DD-A8CA-BCD1EDD2C95D}" type="presParOf" srcId="{0DC7A063-583D-4B0F-88B2-BD54F95D95AF}" destId="{2C2F6211-85A7-47FE-9239-DE94DF41A263}" srcOrd="10" destOrd="0" presId="urn:microsoft.com/office/officeart/2005/8/layout/hList9"/>
    <dgm:cxn modelId="{575F4FD6-9E0F-4F5E-88EE-9B265B6FD4F4}" type="presParOf" srcId="{0DC7A063-583D-4B0F-88B2-BD54F95D95AF}" destId="{7B0C2EAE-70CB-4160-863D-210C3C66D5FD}" srcOrd="11" destOrd="0" presId="urn:microsoft.com/office/officeart/2005/8/layout/hList9"/>
    <dgm:cxn modelId="{8AE96C49-A416-4FC7-84EE-2BDAF35C57FF}" type="presParOf" srcId="{7B0C2EAE-70CB-4160-863D-210C3C66D5FD}" destId="{5AF3752E-55A6-443C-AD35-C49DF50A4566}" srcOrd="0" destOrd="0" presId="urn:microsoft.com/office/officeart/2005/8/layout/hList9"/>
    <dgm:cxn modelId="{235B263C-399E-4245-95BD-2AA1F19D4AB4}" type="presParOf" srcId="{7B0C2EAE-70CB-4160-863D-210C3C66D5FD}" destId="{53567A66-F0E9-4EF8-ADA9-764BA36AA6A9}" srcOrd="1" destOrd="0" presId="urn:microsoft.com/office/officeart/2005/8/layout/hList9"/>
    <dgm:cxn modelId="{265DA8D6-D429-4956-8CB8-10EE7EF20F0C}" type="presParOf" srcId="{53567A66-F0E9-4EF8-ADA9-764BA36AA6A9}" destId="{AD2806AC-6A03-4F05-9F4D-F72EA0E56FBF}" srcOrd="0" destOrd="0" presId="urn:microsoft.com/office/officeart/2005/8/layout/hList9"/>
    <dgm:cxn modelId="{35A8C2CA-EB30-45FD-8152-A7470BE42B4C}" type="presParOf" srcId="{53567A66-F0E9-4EF8-ADA9-764BA36AA6A9}" destId="{F8977219-728E-448F-AE8B-46B14F4F17DE}" srcOrd="1" destOrd="0" presId="urn:microsoft.com/office/officeart/2005/8/layout/hList9"/>
    <dgm:cxn modelId="{EF3F399A-E096-436A-AD74-CF747D62B02A}" type="presParOf" srcId="{0DC7A063-583D-4B0F-88B2-BD54F95D95AF}" destId="{FBCC4E74-37C0-494F-ABC0-7D18132E1437}" srcOrd="12" destOrd="0" presId="urn:microsoft.com/office/officeart/2005/8/layout/hList9"/>
    <dgm:cxn modelId="{5EA17F20-F6C6-4B5A-AFEB-38BD8F975065}" type="presParOf" srcId="{0DC7A063-583D-4B0F-88B2-BD54F95D95AF}" destId="{89E6DA6E-7A23-44BD-8A99-378091FF741D}" srcOrd="13" destOrd="0" presId="urn:microsoft.com/office/officeart/2005/8/layout/hList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8AC4B-4CEC-41E5-AE19-47A4E2720563}">
      <dsp:nvSpPr>
        <dsp:cNvPr id="0" name=""/>
        <dsp:cNvSpPr/>
      </dsp:nvSpPr>
      <dsp:spPr>
        <a:xfrm>
          <a:off x="1750164" y="300078"/>
          <a:ext cx="3314396" cy="1143049"/>
        </a:xfrm>
        <a:prstGeom prst="rect">
          <a:avLst/>
        </a:prstGeom>
        <a:solidFill>
          <a:schemeClr val="lt1"/>
        </a:solidFill>
        <a:ln w="48000" cap="flat" cmpd="thickThin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rtlCol="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Сіз кездесу уақытын немесе жиналыс уақытын белгілеп қоюға арналған</a:t>
          </a:r>
          <a:endParaRPr lang="en-US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0467" y="300078"/>
        <a:ext cx="2784092" cy="1143049"/>
      </dsp:txXfrm>
    </dsp:sp>
    <dsp:sp modelId="{FC7ED273-8CFD-43C2-9C05-44FADF3E0637}">
      <dsp:nvSpPr>
        <dsp:cNvPr id="0" name=""/>
        <dsp:cNvSpPr/>
      </dsp:nvSpPr>
      <dsp:spPr>
        <a:xfrm>
          <a:off x="725876" y="189836"/>
          <a:ext cx="1237527" cy="12433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Google</a:t>
          </a:r>
          <a:endParaRPr lang="kk-KZ" sz="1800" b="1" kern="1200" dirty="0" smtClean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күнтізбе</a:t>
          </a:r>
          <a:endParaRPr lang="en-US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7108" y="371923"/>
        <a:ext cx="875063" cy="879192"/>
      </dsp:txXfrm>
    </dsp:sp>
    <dsp:sp modelId="{F660F4B9-35DB-4256-A868-A35C6DCCF6B2}">
      <dsp:nvSpPr>
        <dsp:cNvPr id="0" name=""/>
        <dsp:cNvSpPr/>
      </dsp:nvSpPr>
      <dsp:spPr>
        <a:xfrm>
          <a:off x="1822154" y="3253558"/>
          <a:ext cx="3402351" cy="1051189"/>
        </a:xfrm>
        <a:prstGeom prst="rect">
          <a:avLst/>
        </a:prstGeom>
        <a:solidFill>
          <a:schemeClr val="lt1"/>
        </a:solidFill>
        <a:ln w="48000" cap="flat" cmpd="thickThin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Оқушылар үй тапсырмасын және күнделікті тапсырмаларына жоспар құрып күнделік ретінде қолдануға арналған форма</a:t>
          </a:r>
          <a:endParaRPr lang="ru-RU" sz="1600" b="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66530" y="3253558"/>
        <a:ext cx="2857974" cy="1051189"/>
      </dsp:txXfrm>
    </dsp:sp>
    <dsp:sp modelId="{FD776C1E-557E-4553-9447-49B69EEC7907}">
      <dsp:nvSpPr>
        <dsp:cNvPr id="0" name=""/>
        <dsp:cNvSpPr/>
      </dsp:nvSpPr>
      <dsp:spPr>
        <a:xfrm>
          <a:off x="933207" y="3135902"/>
          <a:ext cx="1209327" cy="11995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My home work planning</a:t>
          </a:r>
          <a:r>
            <a:rPr lang="ru" sz="16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0309" y="3311572"/>
        <a:ext cx="855123" cy="848207"/>
      </dsp:txXfrm>
    </dsp:sp>
    <dsp:sp modelId="{AD2806AC-6A03-4F05-9F4D-F72EA0E56FBF}">
      <dsp:nvSpPr>
        <dsp:cNvPr id="0" name=""/>
        <dsp:cNvSpPr/>
      </dsp:nvSpPr>
      <dsp:spPr>
        <a:xfrm>
          <a:off x="1876902" y="1721664"/>
          <a:ext cx="7491485" cy="1144297"/>
        </a:xfrm>
        <a:prstGeom prst="rect">
          <a:avLst/>
        </a:prstGeom>
        <a:solidFill>
          <a:schemeClr val="lt1"/>
        </a:solidFill>
        <a:ln w="480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TickTick</a:t>
          </a:r>
          <a:r>
            <a:rPr lang="en-US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көптеген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тапсырмалар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тізімдерін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жасауға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мүмкіндік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ұқсас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қосымшаларда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қол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жетімді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функция. Мен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үш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тізімді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жасадым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тапсырмалары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өмірлік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тапсырмалар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күнделікті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жай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жазбалар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ең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қарапайым</a:t>
          </a:r>
          <a:r>
            <a:rPr lang="ru-RU" sz="16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пайдалану</a:t>
          </a: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құралы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75539" y="1721664"/>
        <a:ext cx="6292847" cy="1144297"/>
      </dsp:txXfrm>
    </dsp:sp>
    <dsp:sp modelId="{89E6DA6E-7A23-44BD-8A99-378091FF741D}">
      <dsp:nvSpPr>
        <dsp:cNvPr id="0" name=""/>
        <dsp:cNvSpPr/>
      </dsp:nvSpPr>
      <dsp:spPr>
        <a:xfrm>
          <a:off x="1401074" y="1630714"/>
          <a:ext cx="1505567" cy="134966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TICK </a:t>
          </a:r>
          <a:r>
            <a:rPr lang="en-US" sz="1600" b="1" kern="1200" dirty="0" err="1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TICK</a:t>
          </a:r>
          <a:endParaRPr lang="en-US" sz="16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21559" y="1828368"/>
        <a:ext cx="1064597" cy="9543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27.11.2020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522B8D-815E-429C-9EC2-505CEC215084}" type="datetime1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0E4BC3-C763-48AA-8280-ACE59646066A}" type="datetime1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D72474-459C-42C4-A0ED-A9AD89867D22}" type="datetime1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dirty="0"/>
              <a:t>09.10.2016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8D2BC5-0E5D-4645-A815-DFCA1A04B5A6}" type="datetime1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Пояснительный текст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ru-RU" sz="1100" b="1" i="1" dirty="0">
                <a:latin typeface="Arial" pitchFamily="34" charset="0"/>
                <a:cs typeface="Arial" pitchFamily="34" charset="0"/>
              </a:rPr>
              <a:t>ПРИМЕЧАНИЕ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  <a:p>
            <a:pPr rtl="0"/>
            <a:r>
              <a:rPr lang="ru-RU" sz="1200" i="1" dirty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"Рисунки" в заполнителе, чтобы вставить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11" name="Группа 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3049B1-F681-4AF5-B948-A3B940E9215A}" type="datetime1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071334-89C1-48F8-8089-E3D6AA3BB79C}" type="datetime1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FDCDF3F-3D72-4F56-93A1-9DDD55AB6452}" type="datetime1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C11A32-C44A-4E32-8FFB-D057369B4F61}" type="datetime1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5ECC2E-6DAB-4717-9C53-38589639C202}" type="datetime1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0002A-E6EF-4378-B5A3-22E20EA855B1}" type="datetime1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  <a:p>
            <a:pPr lvl="5" rtl="0"/>
            <a:r>
              <a:rPr lang="ru-RU" dirty="0"/>
              <a:t>Шестой уровень</a:t>
            </a:r>
          </a:p>
          <a:p>
            <a:pPr lvl="6" rtl="0"/>
            <a:r>
              <a:rPr lang="ru-RU" dirty="0"/>
              <a:t>Седьмой уровень</a:t>
            </a:r>
          </a:p>
          <a:p>
            <a:pPr lvl="7" rtl="0"/>
            <a:r>
              <a:rPr lang="ru-RU" dirty="0"/>
              <a:t>Восьмой уровень</a:t>
            </a:r>
          </a:p>
          <a:p>
            <a:pPr lvl="8" rtl="0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s://kk.wikipedia.org/wiki/%D0%9B%D0%B5%D0%B7%D0%B4%D1%96%D0%BA_%D1%85%D0%B0%D0%B1%D0%B0%D1%80_%D0%B0%D0%BB%D0%BC%D0%B0%D1%81%D1%83" TargetMode="External"/><Relationship Id="rId7" Type="http://schemas.openxmlformats.org/officeDocument/2006/relationships/image" Target="../media/image13.jpeg"/><Relationship Id="rId2" Type="http://schemas.openxmlformats.org/officeDocument/2006/relationships/hyperlink" Target="https://kk.wikipedia.org/wiki/%D0%A1%D0%BC%D0%B0%D1%80%D1%82%D1%84%D0%BE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36430" y="1923691"/>
            <a:ext cx="6536318" cy="3692103"/>
          </a:xfrm>
        </p:spPr>
        <p:txBody>
          <a:bodyPr rtlCol="0" anchor="ctr">
            <a:normAutofit fontScale="90000"/>
          </a:bodyPr>
          <a:lstStyle/>
          <a:p>
            <a:pPr lvl="0" algn="ctr">
              <a:spcBef>
                <a:spcPts val="1000"/>
              </a:spcBef>
            </a:pPr>
            <a:r>
              <a:rPr lang="kk-KZ" sz="40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kk-KZ" sz="40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kk-KZ" sz="40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kk-KZ" sz="4000" b="1" i="1" cap="none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Қашықтықтан оқу барысында</a:t>
            </a:r>
            <a:br>
              <a:rPr lang="kk-KZ" sz="4000" b="1" i="1" cap="none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kk-KZ" sz="4000" b="1" i="1" cap="none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оқуға бағытталған тиімді </a:t>
            </a:r>
            <a:br>
              <a:rPr lang="kk-KZ" sz="4000" b="1" i="1" cap="none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kk-KZ" sz="4000" b="1" i="1" cap="none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платформаларды </a:t>
            </a:r>
            <a:r>
              <a:rPr lang="kk-KZ" sz="40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пайдалану»</a:t>
            </a:r>
            <a:br>
              <a:rPr lang="kk-KZ" sz="40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2200" b="1" i="1" u="sng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lang="kk-KZ" sz="2200" b="1" i="1" u="sng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Дөңгелек үстел</a:t>
            </a:r>
            <a:r>
              <a:rPr lang="en-US" sz="2200" b="1" i="1" u="sng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r>
              <a:rPr lang="kk-KZ" sz="2200" b="1" u="sng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kk-KZ" sz="2200" b="1" u="sng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kk-KZ" sz="2800" b="1" cap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kk-KZ" sz="2800" b="1" cap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kk-KZ" sz="2800" b="1" cap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</a:t>
            </a:r>
            <a:r>
              <a:rPr lang="kk-KZ" sz="1800" b="1" cap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Ағылшын </a:t>
            </a:r>
            <a:r>
              <a:rPr lang="kk-KZ" sz="1800" b="1" cap="none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тілі пәні мұғалімдері: </a:t>
            </a:r>
            <a:br>
              <a:rPr lang="kk-KZ" sz="1800" b="1" cap="none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kk-KZ" sz="1800" b="1" cap="none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</a:t>
            </a:r>
            <a:r>
              <a:rPr lang="kk-KZ" sz="1800" b="1" cap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Бегимбетова </a:t>
            </a:r>
            <a:r>
              <a:rPr lang="kk-KZ" sz="1800" b="1" cap="none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 , </a:t>
            </a:r>
            <a:r>
              <a:rPr lang="kk-KZ" sz="1800" b="1" cap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Сарыпбек </a:t>
            </a:r>
            <a:r>
              <a:rPr lang="kk-KZ" sz="1800" b="1" cap="none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Ұ</a:t>
            </a:r>
            <a:br>
              <a:rPr lang="kk-KZ" sz="1800" b="1" cap="none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1800" dirty="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" t="833" r="39879"/>
          <a:stretch/>
        </p:blipFill>
        <p:spPr>
          <a:xfrm>
            <a:off x="6642340" y="1250830"/>
            <a:ext cx="5210354" cy="4364965"/>
          </a:xfr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471" r="855" b="14246"/>
          <a:stretch/>
        </p:blipFill>
        <p:spPr>
          <a:xfrm>
            <a:off x="1537623" y="3032576"/>
            <a:ext cx="1664106" cy="1742537"/>
          </a:xfrm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471" r="855" b="14246"/>
          <a:stretch/>
        </p:blipFill>
        <p:spPr>
          <a:xfrm>
            <a:off x="7639582" y="4987304"/>
            <a:ext cx="1664106" cy="1742537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471" r="855" b="14246"/>
          <a:stretch/>
        </p:blipFill>
        <p:spPr>
          <a:xfrm>
            <a:off x="7688495" y="1257809"/>
            <a:ext cx="1664106" cy="17425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8727">
            <a:off x="2211485" y="1281105"/>
            <a:ext cx="2026878" cy="18363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7266">
            <a:off x="2054915" y="4884427"/>
            <a:ext cx="2142021" cy="19406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1939" y="3019953"/>
            <a:ext cx="2304923" cy="212565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 rot="20614924">
            <a:off x="2670651" y="1873330"/>
            <a:ext cx="1265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Bilimland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20965634">
            <a:off x="1784805" y="3760393"/>
            <a:ext cx="1169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07806" y="5632397"/>
            <a:ext cx="13227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b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20398563">
            <a:off x="7579610" y="5588964"/>
            <a:ext cx="18277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Mektep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399924">
            <a:off x="8571204" y="3736661"/>
            <a:ext cx="16225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Kundelik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596635">
            <a:off x="7703636" y="1778758"/>
            <a:ext cx="1535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Jamboard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Скругленная соединительная линия 21"/>
          <p:cNvCxnSpPr/>
          <p:nvPr/>
        </p:nvCxnSpPr>
        <p:spPr>
          <a:xfrm flipV="1">
            <a:off x="6989955" y="1917934"/>
            <a:ext cx="580329" cy="430254"/>
          </a:xfrm>
          <a:prstGeom prst="curvedConnector3">
            <a:avLst>
              <a:gd name="adj1" fmla="val 51487"/>
            </a:avLst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144" y="5054343"/>
            <a:ext cx="1072989" cy="719390"/>
          </a:xfrm>
          <a:prstGeom prst="rect">
            <a:avLst/>
          </a:prstGeom>
        </p:spPr>
      </p:pic>
      <p:cxnSp>
        <p:nvCxnSpPr>
          <p:cNvPr id="24" name="Скругленная соединительная линия 23"/>
          <p:cNvCxnSpPr/>
          <p:nvPr/>
        </p:nvCxnSpPr>
        <p:spPr>
          <a:xfrm>
            <a:off x="7529107" y="3761155"/>
            <a:ext cx="954195" cy="546504"/>
          </a:xfrm>
          <a:prstGeom prst="curvedConnector3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Скругленная соединительная линия 26"/>
          <p:cNvCxnSpPr/>
          <p:nvPr/>
        </p:nvCxnSpPr>
        <p:spPr>
          <a:xfrm rot="10800000">
            <a:off x="4195775" y="2010137"/>
            <a:ext cx="730186" cy="481537"/>
          </a:xfrm>
          <a:prstGeom prst="curvedConnector3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Скругленная соединительная линия 29"/>
          <p:cNvCxnSpPr/>
          <p:nvPr/>
        </p:nvCxnSpPr>
        <p:spPr>
          <a:xfrm rot="10800000" flipV="1">
            <a:off x="3248120" y="3555853"/>
            <a:ext cx="1095184" cy="373028"/>
          </a:xfrm>
          <a:prstGeom prst="curvedConnector3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2" name="Скругленная соединительная линия 31"/>
          <p:cNvCxnSpPr/>
          <p:nvPr/>
        </p:nvCxnSpPr>
        <p:spPr>
          <a:xfrm rot="10800000" flipV="1">
            <a:off x="3862771" y="5183277"/>
            <a:ext cx="785884" cy="507351"/>
          </a:xfrm>
          <a:prstGeom prst="curvedConnector3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6" name="Рисунок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942" y="6296916"/>
            <a:ext cx="283635" cy="28363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0865884" y="6254068"/>
            <a:ext cx="105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Bauhaus 93" panose="04030905020B02020C02" pitchFamily="82" charset="0"/>
              </a:rPr>
              <a:t>Guldana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776" y="2369577"/>
            <a:ext cx="3252994" cy="30447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байланысқа және қашықтықтан пайдалануға арналған желілер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9728" y="1600200"/>
            <a:ext cx="10457372" cy="4572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Смартфон"/>
              </a:rPr>
              <a:t>смартфондар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мен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форматтағы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медиафайлдармен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алмасуға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тегін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кроссплатформды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Лездік хабар алмасу"/>
              </a:rPr>
              <a:t>мессенджер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1,5гб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форматта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боттармен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файл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сақтауға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болады.Қазіргі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видео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қоңыраулар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шалуға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форматында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қолданыстағы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қатардағы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мессенджер.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қолданатын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 млн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жеткен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видеоконференцияға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Мұндағы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трансляцияға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адамға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минутқа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тегін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tube, Facebook</a:t>
            </a: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тікелей көрсету мүмкіндіктері бар. Сабақтарды, жиналыстарды онлайн түрде жазып сақтауға болады.</a:t>
            </a:r>
          </a:p>
          <a:p>
            <a:pPr marL="0" indent="0">
              <a:buNone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Slack</a:t>
            </a:r>
            <a:r>
              <a:rPr lang="en-US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форматта кеңінен қолданыстағы формат қазіргі таңда бұл желіні         жиналыстарға және аса құнды ақпараттарды беретін заңды қорғалған желі болып табылады</a:t>
            </a:r>
          </a:p>
          <a:p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2503" y="1600200"/>
            <a:ext cx="457200" cy="457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13" y="3075317"/>
            <a:ext cx="565031" cy="5650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44" y="4450152"/>
            <a:ext cx="531918" cy="4162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865884" y="6254068"/>
            <a:ext cx="1056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Bauhaus 93" panose="04030905020B02020C02" pitchFamily="82" charset="0"/>
              </a:rPr>
              <a:t>Guldana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913" y="6304985"/>
            <a:ext cx="205942" cy="2059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76" y="138705"/>
            <a:ext cx="1298448" cy="97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9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Құжаттармен жұмыс жасауға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 желілер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2060472"/>
            <a:ext cx="7452504" cy="3193333"/>
          </a:xfrm>
        </p:spPr>
        <p:txBody>
          <a:bodyPr rtlCol="0">
            <a:norm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Google Drive </a:t>
            </a:r>
            <a:r>
              <a:rPr lang="en-US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пайдаланушыға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ақпараттары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құжаттарын</a:t>
            </a:r>
            <a:r>
              <a:rPr lang="en-US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презентациялар, табилицаларды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бұлтта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интернет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желісінде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сақтап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коюға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sz="2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аламтордың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пайдаланушыларымен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бөлісуге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бұлттық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ақпараттар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қоры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/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Monosnap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құжаттар, скриншоттар мен мәтіндік қор. </a:t>
            </a:r>
            <a:r>
              <a:rPr lang="en-US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Windows 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 қолдана аламыз.</a:t>
            </a:r>
            <a:endParaRPr lang="en-US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997680" y="1509943"/>
            <a:ext cx="2837761" cy="37438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9732198">
            <a:off x="10239938" y="2371245"/>
            <a:ext cx="12879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ocuments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942" y="6296916"/>
            <a:ext cx="283635" cy="2836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877482" y="6239078"/>
            <a:ext cx="1056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Bauhaus 93" panose="04030905020B02020C02" pitchFamily="82" charset="0"/>
              </a:rPr>
              <a:t>Guldana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33" y="117189"/>
            <a:ext cx="932128" cy="101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8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57532" y="1600200"/>
            <a:ext cx="10129568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Socrative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тесттермен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бақылаулармен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білімін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толықтыру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https://www.youtube.com/watch?v=Ms8qK9B6kGc</a:t>
            </a:r>
            <a:endParaRPr lang="ru-RU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Playposit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бейнежазбамен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істеуге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суреттің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кез-келгенін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батырмамен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басса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бейнежазба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ашылады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қызықты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https://www.youtube.com/watch?v=Z5W7kpM8JZ0</a:t>
            </a:r>
            <a:endParaRPr lang="ru-RU" sz="18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Tinglink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бейнежазбаны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мұқият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Кенет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бейнежазба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тоқтап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айтылған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ақпаратқа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дұрысын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таңдайды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осылай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қайталанып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соңында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жауаптар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экранға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бейнежазбаны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қаншалықты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қарағанын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жерін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қарастырылған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https://www.youtube.com/watch?v=tzX2aSU1CGA</a:t>
            </a:r>
            <a:endParaRPr lang="en-US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10141" y="182748"/>
            <a:ext cx="953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 smtClean="0"/>
              <a:t> </a:t>
            </a:r>
            <a:r>
              <a:rPr lang="kk-K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 қолданылатын пайдалы әрі тиімді бағдарламалар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65884" y="6254068"/>
            <a:ext cx="105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2060"/>
                </a:solidFill>
                <a:latin typeface="Bauhaus 93" panose="04030905020B02020C02" pitchFamily="82" charset="0"/>
              </a:rPr>
              <a:t>Guldana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942" y="6296916"/>
            <a:ext cx="283635" cy="2836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185" y="182747"/>
            <a:ext cx="1098383" cy="101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2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 жұмысты ұйымдастыру үшін қолданылатын онлайн формалар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 descr="Список в столбик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0910208"/>
              </p:ext>
            </p:extLst>
          </p:nvPr>
        </p:nvGraphicFramePr>
        <p:xfrm>
          <a:off x="448574" y="1600200"/>
          <a:ext cx="10638526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39756" y="6439827"/>
            <a:ext cx="1152244" cy="4999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938" y="6470019"/>
            <a:ext cx="283635" cy="2836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76200"/>
            <a:ext cx="1126236" cy="112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50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dirty="0"/>
              <a:t> </a:t>
            </a:r>
            <a:r>
              <a:rPr lang="kk-KZ" dirty="0" smtClean="0"/>
              <a:t>     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Quizizz.com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851148" cy="4572000"/>
          </a:xfrm>
        </p:spPr>
        <p:txBody>
          <a:bodyPr rtlCol="0">
            <a:normAutofit/>
          </a:bodyPr>
          <a:lstStyle/>
          <a:p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сервис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білімін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тексере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бағалауға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Құрлымы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Kahoot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ұқсайды</a:t>
            </a:r>
            <a:endParaRPr lang="en-US" sz="2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Сілтеме:</a:t>
            </a:r>
            <a:r>
              <a:rPr lang="en-US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https://www.youtube.com/watch?v=N25E0s4dNCs</a:t>
            </a:r>
            <a:endParaRPr lang="ru-RU" sz="24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0" r="3470"/>
          <a:stretch>
            <a:fillRect/>
          </a:stretch>
        </p:blipFill>
        <p:spPr>
          <a:xfrm>
            <a:off x="5376671" y="1401793"/>
            <a:ext cx="5786549" cy="42034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9756" y="6358085"/>
            <a:ext cx="1152244" cy="4999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938" y="6466224"/>
            <a:ext cx="283635" cy="28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 rtl="0"/>
            <a:r>
              <a:rPr lang="en-US" dirty="0" smtClean="0"/>
              <a:t> 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Рахмет!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учная литература 16 х 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11662_TF03431380" id="{C5372053-071F-4A30-B713-CAC0FBBF8602}" vid="{47BF81C2-3D26-44B6-92D3-BB3940A76306}"/>
    </a:ext>
  </a:extLst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873beb7-5857-4685-be1f-d57550cc96c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tf03431380_win32</Template>
  <TotalTime>0</TotalTime>
  <Words>309</Words>
  <Application>Microsoft Office PowerPoint</Application>
  <PresentationFormat>Широкоэкранный</PresentationFormat>
  <Paragraphs>36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Bauhaus 93</vt:lpstr>
      <vt:lpstr>Euphemia</vt:lpstr>
      <vt:lpstr>Plantagenet Cherokee</vt:lpstr>
      <vt:lpstr>Times New Roman</vt:lpstr>
      <vt:lpstr>Wingdings</vt:lpstr>
      <vt:lpstr>Научная литература 16 х 9</vt:lpstr>
      <vt:lpstr> «Қашықтықтан оқу барысында  оқуға бағытталған тиімді  платформаларды пайдалану» (Дөңгелек үстел)                                      Ағылшын тілі пәні мұғалімдері:                                                      Бегимбетова Г , Сарыпбек Ұ </vt:lpstr>
      <vt:lpstr>Презентация PowerPoint</vt:lpstr>
      <vt:lpstr>Онлайн байланысқа және қашықтықтан пайдалануға арналған желілер</vt:lpstr>
      <vt:lpstr>Құжаттармен жұмыс жасауға  арналған желілер</vt:lpstr>
      <vt:lpstr>Презентация PowerPoint</vt:lpstr>
      <vt:lpstr>Күнделікті жұмысты ұйымдастыру үшін қолданылатын онлайн формалар</vt:lpstr>
      <vt:lpstr>      Quizizz.com қалай қолданылады</vt:lpstr>
      <vt:lpstr> Назарларыңызға Рахмет!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2020-11-25T17:22:59Z</dcterms:created>
  <dcterms:modified xsi:type="dcterms:W3CDTF">2020-11-26T19:24:58Z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