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3" r:id="rId36"/>
    <p:sldId id="294" r:id="rId37"/>
    <p:sldId id="295" r:id="rId38"/>
    <p:sldId id="296" r:id="rId39"/>
    <p:sldId id="297" r:id="rId40"/>
    <p:sldId id="298" r:id="rId41"/>
    <p:sldId id="299" r:id="rId42"/>
    <p:sldId id="300" r:id="rId43"/>
    <p:sldId id="301" r:id="rId44"/>
    <p:sldId id="302" r:id="rId45"/>
    <p:sldId id="303" r:id="rId46"/>
    <p:sldId id="304" r:id="rId47"/>
    <p:sldId id="305" r:id="rId48"/>
    <p:sldId id="306" r:id="rId49"/>
    <p:sldId id="307" r:id="rId5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6" d="100"/>
          <a:sy n="76" d="100"/>
        </p:scale>
        <p:origin x="-1308" y="-2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6BF8A-40E1-4B2E-95B5-BC19077A77A8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1EFB-C5E9-456B-898A-E352DF8E96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33486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6BF8A-40E1-4B2E-95B5-BC19077A77A8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1EFB-C5E9-456B-898A-E352DF8E96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00912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6BF8A-40E1-4B2E-95B5-BC19077A77A8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1EFB-C5E9-456B-898A-E352DF8E96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65843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6BF8A-40E1-4B2E-95B5-BC19077A77A8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1EFB-C5E9-456B-898A-E352DF8E96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47940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6BF8A-40E1-4B2E-95B5-BC19077A77A8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1EFB-C5E9-456B-898A-E352DF8E96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77346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6BF8A-40E1-4B2E-95B5-BC19077A77A8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1EFB-C5E9-456B-898A-E352DF8E96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39232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6BF8A-40E1-4B2E-95B5-BC19077A77A8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1EFB-C5E9-456B-898A-E352DF8E96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17147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6BF8A-40E1-4B2E-95B5-BC19077A77A8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1EFB-C5E9-456B-898A-E352DF8E96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82329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6BF8A-40E1-4B2E-95B5-BC19077A77A8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1EFB-C5E9-456B-898A-E352DF8E96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09882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6BF8A-40E1-4B2E-95B5-BC19077A77A8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1EFB-C5E9-456B-898A-E352DF8E96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19631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6BF8A-40E1-4B2E-95B5-BC19077A77A8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1EFB-C5E9-456B-898A-E352DF8E96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23237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B6BF8A-40E1-4B2E-95B5-BC19077A77A8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831EFB-C5E9-456B-898A-E352DF8E96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92148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3" Type="http://schemas.openxmlformats.org/officeDocument/2006/relationships/image" Target="../media/image10.png"/><Relationship Id="rId7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gif"/><Relationship Id="rId5" Type="http://schemas.openxmlformats.org/officeDocument/2006/relationships/image" Target="../media/image8.jpeg"/><Relationship Id="rId4" Type="http://schemas.openxmlformats.org/officeDocument/2006/relationships/image" Target="../media/image7.wmf"/><Relationship Id="rId9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3" Type="http://schemas.openxmlformats.org/officeDocument/2006/relationships/image" Target="../media/image7.wmf"/><Relationship Id="rId7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gif"/><Relationship Id="rId5" Type="http://schemas.openxmlformats.org/officeDocument/2006/relationships/image" Target="../media/image11.png"/><Relationship Id="rId4" Type="http://schemas.openxmlformats.org/officeDocument/2006/relationships/image" Target="../media/image8.jpeg"/><Relationship Id="rId9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3" Type="http://schemas.openxmlformats.org/officeDocument/2006/relationships/image" Target="../media/image7.wmf"/><Relationship Id="rId7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gif"/><Relationship Id="rId5" Type="http://schemas.openxmlformats.org/officeDocument/2006/relationships/image" Target="../media/image12.png"/><Relationship Id="rId4" Type="http://schemas.openxmlformats.org/officeDocument/2006/relationships/image" Target="../media/image8.jpeg"/><Relationship Id="rId9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3" Type="http://schemas.openxmlformats.org/officeDocument/2006/relationships/image" Target="../media/image7.wmf"/><Relationship Id="rId7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gif"/><Relationship Id="rId5" Type="http://schemas.openxmlformats.org/officeDocument/2006/relationships/image" Target="../media/image12.png"/><Relationship Id="rId4" Type="http://schemas.openxmlformats.org/officeDocument/2006/relationships/image" Target="../media/image8.jpeg"/><Relationship Id="rId9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3" Type="http://schemas.openxmlformats.org/officeDocument/2006/relationships/image" Target="../media/image10.png"/><Relationship Id="rId7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gif"/><Relationship Id="rId5" Type="http://schemas.openxmlformats.org/officeDocument/2006/relationships/image" Target="../media/image8.jpeg"/><Relationship Id="rId4" Type="http://schemas.openxmlformats.org/officeDocument/2006/relationships/image" Target="../media/image7.wmf"/><Relationship Id="rId9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3" Type="http://schemas.openxmlformats.org/officeDocument/2006/relationships/image" Target="../media/image7.wmf"/><Relationship Id="rId7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gif"/><Relationship Id="rId5" Type="http://schemas.openxmlformats.org/officeDocument/2006/relationships/image" Target="../media/image11.png"/><Relationship Id="rId4" Type="http://schemas.openxmlformats.org/officeDocument/2006/relationships/image" Target="../media/image8.jpeg"/><Relationship Id="rId9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3" Type="http://schemas.openxmlformats.org/officeDocument/2006/relationships/image" Target="../media/image7.wmf"/><Relationship Id="rId7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gif"/><Relationship Id="rId5" Type="http://schemas.openxmlformats.org/officeDocument/2006/relationships/image" Target="../media/image12.png"/><Relationship Id="rId4" Type="http://schemas.openxmlformats.org/officeDocument/2006/relationships/image" Target="../media/image8.jpeg"/><Relationship Id="rId9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3" Type="http://schemas.openxmlformats.org/officeDocument/2006/relationships/image" Target="../media/image7.wmf"/><Relationship Id="rId7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gif"/><Relationship Id="rId5" Type="http://schemas.openxmlformats.org/officeDocument/2006/relationships/image" Target="../media/image12.png"/><Relationship Id="rId4" Type="http://schemas.openxmlformats.org/officeDocument/2006/relationships/image" Target="../media/image8.jpeg"/><Relationship Id="rId9" Type="http://schemas.openxmlformats.org/officeDocument/2006/relationships/image" Target="../media/image5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3" Type="http://schemas.openxmlformats.org/officeDocument/2006/relationships/image" Target="../media/image10.png"/><Relationship Id="rId7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gif"/><Relationship Id="rId5" Type="http://schemas.openxmlformats.org/officeDocument/2006/relationships/image" Target="../media/image8.jpeg"/><Relationship Id="rId4" Type="http://schemas.openxmlformats.org/officeDocument/2006/relationships/image" Target="../media/image7.wmf"/><Relationship Id="rId9" Type="http://schemas.openxmlformats.org/officeDocument/2006/relationships/image" Target="../media/image5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w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3" Type="http://schemas.openxmlformats.org/officeDocument/2006/relationships/image" Target="../media/image7.wmf"/><Relationship Id="rId7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gif"/><Relationship Id="rId5" Type="http://schemas.openxmlformats.org/officeDocument/2006/relationships/image" Target="../media/image11.png"/><Relationship Id="rId4" Type="http://schemas.openxmlformats.org/officeDocument/2006/relationships/image" Target="../media/image8.jpeg"/><Relationship Id="rId9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3" Type="http://schemas.openxmlformats.org/officeDocument/2006/relationships/image" Target="../media/image10.png"/><Relationship Id="rId7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gif"/><Relationship Id="rId5" Type="http://schemas.openxmlformats.org/officeDocument/2006/relationships/image" Target="../media/image8.jpeg"/><Relationship Id="rId4" Type="http://schemas.openxmlformats.org/officeDocument/2006/relationships/image" Target="../media/image7.wmf"/><Relationship Id="rId9" Type="http://schemas.openxmlformats.org/officeDocument/2006/relationships/image" Target="../media/image5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wmf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3" Type="http://schemas.openxmlformats.org/officeDocument/2006/relationships/image" Target="../media/image7.wmf"/><Relationship Id="rId7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gif"/><Relationship Id="rId5" Type="http://schemas.openxmlformats.org/officeDocument/2006/relationships/image" Target="../media/image12.png"/><Relationship Id="rId4" Type="http://schemas.openxmlformats.org/officeDocument/2006/relationships/image" Target="../media/image8.jpeg"/><Relationship Id="rId9" Type="http://schemas.openxmlformats.org/officeDocument/2006/relationships/image" Target="../media/image5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wmf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3" Type="http://schemas.openxmlformats.org/officeDocument/2006/relationships/image" Target="../media/image7.wmf"/><Relationship Id="rId7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gif"/><Relationship Id="rId5" Type="http://schemas.openxmlformats.org/officeDocument/2006/relationships/image" Target="../media/image12.png"/><Relationship Id="rId4" Type="http://schemas.openxmlformats.org/officeDocument/2006/relationships/image" Target="../media/image8.jpeg"/><Relationship Id="rId9" Type="http://schemas.openxmlformats.org/officeDocument/2006/relationships/image" Target="../media/image5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wmf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3" Type="http://schemas.openxmlformats.org/officeDocument/2006/relationships/image" Target="../media/image10.png"/><Relationship Id="rId7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gif"/><Relationship Id="rId5" Type="http://schemas.openxmlformats.org/officeDocument/2006/relationships/image" Target="../media/image8.jpeg"/><Relationship Id="rId4" Type="http://schemas.openxmlformats.org/officeDocument/2006/relationships/image" Target="../media/image7.wmf"/><Relationship Id="rId9" Type="http://schemas.openxmlformats.org/officeDocument/2006/relationships/image" Target="../media/image5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wmf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3" Type="http://schemas.openxmlformats.org/officeDocument/2006/relationships/image" Target="../media/image7.wmf"/><Relationship Id="rId7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gif"/><Relationship Id="rId5" Type="http://schemas.openxmlformats.org/officeDocument/2006/relationships/image" Target="../media/image11.png"/><Relationship Id="rId4" Type="http://schemas.openxmlformats.org/officeDocument/2006/relationships/image" Target="../media/image8.jpeg"/><Relationship Id="rId9" Type="http://schemas.openxmlformats.org/officeDocument/2006/relationships/image" Target="../media/image5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wmf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3" Type="http://schemas.openxmlformats.org/officeDocument/2006/relationships/image" Target="../media/image7.wmf"/><Relationship Id="rId7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gif"/><Relationship Id="rId5" Type="http://schemas.openxmlformats.org/officeDocument/2006/relationships/image" Target="../media/image12.png"/><Relationship Id="rId4" Type="http://schemas.openxmlformats.org/officeDocument/2006/relationships/image" Target="../media/image8.jpeg"/><Relationship Id="rId9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wmf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wmf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3" Type="http://schemas.openxmlformats.org/officeDocument/2006/relationships/image" Target="../media/image7.wmf"/><Relationship Id="rId7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gif"/><Relationship Id="rId5" Type="http://schemas.openxmlformats.org/officeDocument/2006/relationships/image" Target="../media/image12.png"/><Relationship Id="rId4" Type="http://schemas.openxmlformats.org/officeDocument/2006/relationships/image" Target="../media/image8.jpeg"/><Relationship Id="rId9" Type="http://schemas.openxmlformats.org/officeDocument/2006/relationships/image" Target="../media/image5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wmf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3" Type="http://schemas.openxmlformats.org/officeDocument/2006/relationships/image" Target="../media/image10.png"/><Relationship Id="rId7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gif"/><Relationship Id="rId5" Type="http://schemas.openxmlformats.org/officeDocument/2006/relationships/image" Target="../media/image8.jpeg"/><Relationship Id="rId4" Type="http://schemas.openxmlformats.org/officeDocument/2006/relationships/image" Target="../media/image7.wmf"/><Relationship Id="rId9" Type="http://schemas.openxmlformats.org/officeDocument/2006/relationships/image" Target="../media/image5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wmf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3" Type="http://schemas.openxmlformats.org/officeDocument/2006/relationships/image" Target="../media/image7.wmf"/><Relationship Id="rId7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gif"/><Relationship Id="rId5" Type="http://schemas.openxmlformats.org/officeDocument/2006/relationships/image" Target="../media/image11.png"/><Relationship Id="rId4" Type="http://schemas.openxmlformats.org/officeDocument/2006/relationships/image" Target="../media/image8.jpeg"/><Relationship Id="rId9" Type="http://schemas.openxmlformats.org/officeDocument/2006/relationships/image" Target="../media/image5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wmf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3" Type="http://schemas.openxmlformats.org/officeDocument/2006/relationships/image" Target="../media/image7.wmf"/><Relationship Id="rId7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gif"/><Relationship Id="rId5" Type="http://schemas.openxmlformats.org/officeDocument/2006/relationships/image" Target="../media/image12.png"/><Relationship Id="rId4" Type="http://schemas.openxmlformats.org/officeDocument/2006/relationships/image" Target="../media/image8.jpeg"/><Relationship Id="rId9" Type="http://schemas.openxmlformats.org/officeDocument/2006/relationships/image" Target="../media/image5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wmf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3" Type="http://schemas.openxmlformats.org/officeDocument/2006/relationships/image" Target="../media/image7.wmf"/><Relationship Id="rId7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gif"/><Relationship Id="rId5" Type="http://schemas.openxmlformats.org/officeDocument/2006/relationships/image" Target="../media/image12.png"/><Relationship Id="rId4" Type="http://schemas.openxmlformats.org/officeDocument/2006/relationships/image" Target="../media/image8.jpeg"/><Relationship Id="rId9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3" Type="http://schemas.openxmlformats.org/officeDocument/2006/relationships/image" Target="../media/image7.wmf"/><Relationship Id="rId7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gif"/><Relationship Id="rId5" Type="http://schemas.openxmlformats.org/officeDocument/2006/relationships/image" Target="../media/image11.png"/><Relationship Id="rId4" Type="http://schemas.openxmlformats.org/officeDocument/2006/relationships/image" Target="../media/image8.jpeg"/><Relationship Id="rId9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3" Type="http://schemas.openxmlformats.org/officeDocument/2006/relationships/image" Target="../media/image7.wmf"/><Relationship Id="rId7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gif"/><Relationship Id="rId5" Type="http://schemas.openxmlformats.org/officeDocument/2006/relationships/image" Target="../media/image12.png"/><Relationship Id="rId4" Type="http://schemas.openxmlformats.org/officeDocument/2006/relationships/image" Target="../media/image8.jpeg"/><Relationship Id="rId9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3" Type="http://schemas.openxmlformats.org/officeDocument/2006/relationships/image" Target="../media/image7.wmf"/><Relationship Id="rId7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gif"/><Relationship Id="rId5" Type="http://schemas.openxmlformats.org/officeDocument/2006/relationships/image" Target="../media/image12.png"/><Relationship Id="rId4" Type="http://schemas.openxmlformats.org/officeDocument/2006/relationships/image" Target="../media/image8.jpeg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body" idx="4294967295"/>
          </p:nvPr>
        </p:nvSpPr>
        <p:spPr>
          <a:xfrm>
            <a:off x="500034" y="214290"/>
            <a:ext cx="8218488" cy="5905500"/>
          </a:xfrm>
          <a:gradFill rotWithShape="1">
            <a:gsLst>
              <a:gs pos="0">
                <a:srgbClr val="FFFF80"/>
              </a:gs>
              <a:gs pos="50000">
                <a:srgbClr val="FFFFB3"/>
              </a:gs>
              <a:gs pos="100000">
                <a:srgbClr val="FFFFDA"/>
              </a:gs>
            </a:gsLst>
            <a:lin ang="5400000" scaled="1"/>
          </a:gradFill>
          <a:ln>
            <a:solidFill>
              <a:schemeClr val="hlink"/>
            </a:solidFill>
            <a:miter lim="800000"/>
            <a:headEnd/>
            <a:tailEnd/>
          </a:ln>
        </p:spPr>
        <p:txBody>
          <a:bodyPr>
            <a:normAutofit fontScale="92500" lnSpcReduction="10000"/>
          </a:bodyPr>
          <a:lstStyle/>
          <a:p>
            <a:pPr marL="609600" indent="-609600" algn="ctr" eaLnBrk="1" hangingPunct="1">
              <a:buFontTx/>
              <a:buNone/>
            </a:pPr>
            <a:endParaRPr lang="kk-KZ" dirty="0" smtClean="0">
              <a:solidFill>
                <a:schemeClr val="hlink"/>
              </a:solidFill>
              <a:latin typeface="Times New Roman" pitchFamily="18" charset="0"/>
            </a:endParaRPr>
          </a:p>
          <a:p>
            <a:pPr marL="609600" indent="-609600" algn="ctr" eaLnBrk="1" hangingPunct="1">
              <a:buFontTx/>
              <a:buNone/>
            </a:pPr>
            <a:endParaRPr lang="kk-KZ" sz="5400" b="1" dirty="0" smtClean="0">
              <a:solidFill>
                <a:schemeClr val="hlink"/>
              </a:solidFill>
              <a:latin typeface="Century Schoolbook" pitchFamily="18" charset="0"/>
            </a:endParaRPr>
          </a:p>
          <a:p>
            <a:pPr marL="609600" indent="-609600" algn="ctr" eaLnBrk="1" hangingPunct="1">
              <a:buFontTx/>
              <a:buNone/>
            </a:pPr>
            <a:r>
              <a:rPr lang="kk-KZ" sz="5400" b="1" dirty="0" smtClean="0">
                <a:solidFill>
                  <a:srgbClr val="FF0000"/>
                </a:solidFill>
                <a:latin typeface="Century Schoolbook" pitchFamily="18" charset="0"/>
              </a:rPr>
              <a:t>«Халық ауыз әдебиеті» </a:t>
            </a:r>
            <a:endParaRPr lang="kk-KZ" sz="5400" b="1" dirty="0" smtClean="0">
              <a:solidFill>
                <a:srgbClr val="FF0000"/>
              </a:solidFill>
              <a:latin typeface="Century Schoolbook" pitchFamily="18" charset="0"/>
            </a:endParaRPr>
          </a:p>
          <a:p>
            <a:pPr marL="609600" indent="-609600" algn="ctr" eaLnBrk="1" hangingPunct="1">
              <a:buFontTx/>
              <a:buNone/>
            </a:pPr>
            <a:r>
              <a:rPr lang="kk-KZ" sz="4000" b="1" dirty="0" smtClean="0">
                <a:solidFill>
                  <a:schemeClr val="hlink"/>
                </a:solidFill>
                <a:latin typeface="Century Schoolbook" pitchFamily="18" charset="0"/>
              </a:rPr>
              <a:t>атты</a:t>
            </a:r>
          </a:p>
          <a:p>
            <a:pPr marL="609600" indent="-609600" algn="ctr" eaLnBrk="1" hangingPunct="1">
              <a:buFontTx/>
              <a:buNone/>
            </a:pPr>
            <a:r>
              <a:rPr lang="kk-KZ" sz="4000" b="1" dirty="0" smtClean="0">
                <a:solidFill>
                  <a:srgbClr val="0033CC"/>
                </a:solidFill>
                <a:latin typeface="Century Schoolbook" pitchFamily="18" charset="0"/>
              </a:rPr>
              <a:t>Кубик лақтыру </a:t>
            </a:r>
            <a:r>
              <a:rPr lang="kk-KZ" sz="4000" b="1" dirty="0" smtClean="0">
                <a:solidFill>
                  <a:srgbClr val="0033CC"/>
                </a:solidFill>
                <a:latin typeface="Century Schoolbook" pitchFamily="18" charset="0"/>
              </a:rPr>
              <a:t>ойыны</a:t>
            </a:r>
          </a:p>
          <a:p>
            <a:pPr marL="609600" indent="-609600" algn="ctr" eaLnBrk="1" hangingPunct="1">
              <a:buFontTx/>
              <a:buNone/>
            </a:pPr>
            <a:r>
              <a:rPr lang="kk-KZ" sz="4000" b="1" dirty="0" smtClean="0">
                <a:solidFill>
                  <a:srgbClr val="0033CC"/>
                </a:solidFill>
                <a:latin typeface="Century Schoolbook" pitchFamily="18" charset="0"/>
              </a:rPr>
              <a:t>Дайындаған: Хамитова Сауле Лаззатовна</a:t>
            </a:r>
          </a:p>
          <a:p>
            <a:pPr marL="609600" indent="-609600" algn="ctr" eaLnBrk="1" hangingPunct="1">
              <a:buFontTx/>
              <a:buNone/>
            </a:pPr>
            <a:r>
              <a:rPr lang="kk-KZ" sz="4000" b="1" dirty="0" smtClean="0">
                <a:solidFill>
                  <a:srgbClr val="0033CC"/>
                </a:solidFill>
                <a:latin typeface="Century Schoolbook" pitchFamily="18" charset="0"/>
              </a:rPr>
              <a:t>(Нұрсұлтан </a:t>
            </a:r>
            <a:r>
              <a:rPr lang="kk-KZ" sz="4000" b="1" smtClean="0">
                <a:solidFill>
                  <a:srgbClr val="0033CC"/>
                </a:solidFill>
                <a:latin typeface="Century Schoolbook" pitchFamily="18" charset="0"/>
              </a:rPr>
              <a:t>қаласы,№</a:t>
            </a:r>
            <a:r>
              <a:rPr lang="ru-RU" sz="4000" b="1" smtClean="0">
                <a:solidFill>
                  <a:srgbClr val="0033CC"/>
                </a:solidFill>
                <a:latin typeface="Century Schoolbook" pitchFamily="18" charset="0"/>
              </a:rPr>
              <a:t>72</a:t>
            </a:r>
            <a:r>
              <a:rPr lang="kk-KZ" sz="4000" b="1" dirty="0" smtClean="0">
                <a:solidFill>
                  <a:srgbClr val="0033CC"/>
                </a:solidFill>
                <a:latin typeface="Century Schoolbook" pitchFamily="18" charset="0"/>
              </a:rPr>
              <a:t>мектеп лицей)</a:t>
            </a:r>
          </a:p>
          <a:p>
            <a:pPr marL="609600" indent="-609600" algn="ctr" eaLnBrk="1" hangingPunct="1">
              <a:buFontTx/>
              <a:buNone/>
            </a:pPr>
            <a:endParaRPr lang="kk-KZ" sz="4000" b="1" dirty="0" smtClean="0">
              <a:solidFill>
                <a:srgbClr val="0033CC"/>
              </a:solidFill>
              <a:latin typeface="Century Schoolbook" pitchFamily="18" charset="0"/>
            </a:endParaRPr>
          </a:p>
          <a:p>
            <a:pPr marL="609600" indent="-609600" algn="ctr" eaLnBrk="1" hangingPunct="1">
              <a:buFontTx/>
              <a:buNone/>
            </a:pPr>
            <a:endParaRPr lang="kk-KZ" sz="4800" b="1" dirty="0" smtClean="0">
              <a:solidFill>
                <a:srgbClr val="0033CC"/>
              </a:solidFill>
              <a:latin typeface="Times New Roman" pitchFamily="18" charset="0"/>
            </a:endParaRPr>
          </a:p>
        </p:txBody>
      </p:sp>
      <p:pic>
        <p:nvPicPr>
          <p:cNvPr id="7171" name="Picture 3" descr="slideshow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15150" y="6296025"/>
            <a:ext cx="2228850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172" name="Group 4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7181" name="Group 5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7183" name="Picture 6" descr="пгшлпгш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184" name="Picture 7" descr="пгшлпгш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185" name="Picture 8" descr="пгшлпгш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7182" name="Picture 9" descr="пгшлпгш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7173" name="Группа 26"/>
          <p:cNvGrpSpPr>
            <a:grpSpLocks/>
          </p:cNvGrpSpPr>
          <p:nvPr/>
        </p:nvGrpSpPr>
        <p:grpSpPr bwMode="auto">
          <a:xfrm>
            <a:off x="0" y="5715016"/>
            <a:ext cx="9144000" cy="1484312"/>
            <a:chOff x="0" y="5273664"/>
            <a:chExt cx="8877313" cy="1597025"/>
          </a:xfrm>
        </p:grpSpPr>
        <p:pic>
          <p:nvPicPr>
            <p:cNvPr id="7178" name="Picture 8" descr="012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273664"/>
              <a:ext cx="2411413" cy="1597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179" name="Picture 9" descr="гул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8538" y="6021388"/>
              <a:ext cx="4319587" cy="600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180" name="Picture 10" descr="012"/>
            <p:cNvPicPr>
              <a:picLocks noChangeAspect="1" noChangeArrowheads="1" noCrop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6500826" y="5273664"/>
              <a:ext cx="2376487" cy="1597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7174" name="Группа 26"/>
          <p:cNvGrpSpPr>
            <a:grpSpLocks/>
          </p:cNvGrpSpPr>
          <p:nvPr/>
        </p:nvGrpSpPr>
        <p:grpSpPr bwMode="auto">
          <a:xfrm>
            <a:off x="152400" y="0"/>
            <a:ext cx="9144000" cy="1484313"/>
            <a:chOff x="0" y="5273664"/>
            <a:chExt cx="8877313" cy="1597025"/>
          </a:xfrm>
        </p:grpSpPr>
        <p:pic>
          <p:nvPicPr>
            <p:cNvPr id="7175" name="Picture 8" descr="012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273664"/>
              <a:ext cx="2411413" cy="1597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176" name="Picture 9" descr="гул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8538" y="6021388"/>
              <a:ext cx="4319587" cy="600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177" name="Picture 10" descr="012"/>
            <p:cNvPicPr>
              <a:picLocks noChangeAspect="1" noChangeArrowheads="1" noCrop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6500826" y="5273664"/>
              <a:ext cx="2376487" cy="1597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3383460978"/>
      </p:ext>
    </p:extLst>
  </p:cSld>
  <p:clrMapOvr>
    <a:masterClrMapping/>
  </p:clrMapOvr>
  <p:transition spd="med">
    <p:comb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68538" y="404813"/>
            <a:ext cx="7772400" cy="1462087"/>
          </a:xfrm>
        </p:spPr>
        <p:txBody>
          <a:bodyPr/>
          <a:lstStyle/>
          <a:p>
            <a:pPr algn="l" eaLnBrk="1" hangingPunct="1"/>
            <a:r>
              <a:rPr lang="ru-RU" b="0" i="1" smtClean="0">
                <a:solidFill>
                  <a:srgbClr val="6666FF"/>
                </a:solidFill>
              </a:rPr>
              <a:t>Кубик ла</a:t>
            </a:r>
            <a:r>
              <a:rPr lang="kk-KZ" b="0" i="1" smtClean="0">
                <a:solidFill>
                  <a:srgbClr val="6666FF"/>
                </a:solidFill>
              </a:rPr>
              <a:t>қтыру</a:t>
            </a:r>
            <a:endParaRPr lang="ru-RU" b="0" i="1" smtClean="0">
              <a:solidFill>
                <a:srgbClr val="6666FF"/>
              </a:solidFill>
            </a:endParaRPr>
          </a:p>
        </p:txBody>
      </p:sp>
      <p:pic>
        <p:nvPicPr>
          <p:cNvPr id="61443" name="Picture 3" descr="Ку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11413" y="2133600"/>
            <a:ext cx="4537075" cy="400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0" name="Picture 4" descr="j030125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88913"/>
            <a:ext cx="1830387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5" descr="Untitled-1 copy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2016125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6" name="AutoShape 6"/>
          <p:cNvSpPr>
            <a:spLocks noChangeArrowheads="1"/>
          </p:cNvSpPr>
          <p:nvPr/>
        </p:nvSpPr>
        <p:spPr bwMode="auto">
          <a:xfrm>
            <a:off x="179388" y="2276475"/>
            <a:ext cx="576262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47" name="AutoShape 7"/>
          <p:cNvSpPr>
            <a:spLocks noChangeArrowheads="1"/>
          </p:cNvSpPr>
          <p:nvPr/>
        </p:nvSpPr>
        <p:spPr bwMode="auto">
          <a:xfrm>
            <a:off x="539750" y="5229225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48" name="AutoShape 8"/>
          <p:cNvSpPr>
            <a:spLocks noChangeArrowheads="1"/>
          </p:cNvSpPr>
          <p:nvPr/>
        </p:nvSpPr>
        <p:spPr bwMode="auto">
          <a:xfrm>
            <a:off x="179388" y="3284538"/>
            <a:ext cx="576262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49" name="AutoShape 9"/>
          <p:cNvSpPr>
            <a:spLocks noChangeArrowheads="1"/>
          </p:cNvSpPr>
          <p:nvPr/>
        </p:nvSpPr>
        <p:spPr bwMode="auto">
          <a:xfrm>
            <a:off x="323850" y="4221163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0" name="AutoShape 10"/>
          <p:cNvSpPr>
            <a:spLocks noChangeArrowheads="1"/>
          </p:cNvSpPr>
          <p:nvPr/>
        </p:nvSpPr>
        <p:spPr bwMode="auto">
          <a:xfrm>
            <a:off x="8172450" y="198913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1" name="AutoShape 11"/>
          <p:cNvSpPr>
            <a:spLocks noChangeArrowheads="1"/>
          </p:cNvSpPr>
          <p:nvPr/>
        </p:nvSpPr>
        <p:spPr bwMode="auto">
          <a:xfrm>
            <a:off x="8172450" y="306863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2" name="AutoShape 12"/>
          <p:cNvSpPr>
            <a:spLocks noChangeArrowheads="1"/>
          </p:cNvSpPr>
          <p:nvPr/>
        </p:nvSpPr>
        <p:spPr bwMode="auto">
          <a:xfrm>
            <a:off x="7956550" y="4076700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3" name="AutoShape 13"/>
          <p:cNvSpPr>
            <a:spLocks noChangeArrowheads="1"/>
          </p:cNvSpPr>
          <p:nvPr/>
        </p:nvSpPr>
        <p:spPr bwMode="auto">
          <a:xfrm>
            <a:off x="7740650" y="5229225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4" name="AutoShape 14"/>
          <p:cNvSpPr>
            <a:spLocks noChangeArrowheads="1"/>
          </p:cNvSpPr>
          <p:nvPr/>
        </p:nvSpPr>
        <p:spPr bwMode="auto">
          <a:xfrm>
            <a:off x="1187450" y="602138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5" name="AutoShape 15"/>
          <p:cNvSpPr>
            <a:spLocks noChangeArrowheads="1"/>
          </p:cNvSpPr>
          <p:nvPr/>
        </p:nvSpPr>
        <p:spPr bwMode="auto">
          <a:xfrm>
            <a:off x="7019925" y="602138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pic>
        <p:nvPicPr>
          <p:cNvPr id="14352" name="Picture 16" descr="BD21325_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53" name="AutoShape 17"/>
          <p:cNvSpPr>
            <a:spLocks noChangeArrowheads="1"/>
          </p:cNvSpPr>
          <p:nvPr/>
        </p:nvSpPr>
        <p:spPr bwMode="auto">
          <a:xfrm>
            <a:off x="2411413" y="188913"/>
            <a:ext cx="4105275" cy="360362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rgbClr val="FFFF99"/>
              </a:gs>
              <a:gs pos="100000">
                <a:srgbClr val="CC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6666FF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ru-RU"/>
          </a:p>
        </p:txBody>
      </p:sp>
      <p:grpSp>
        <p:nvGrpSpPr>
          <p:cNvPr id="14354" name="Group 8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14355" name="Group 9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14357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4358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4359" name="Picture 12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14356" name="Picture 13" descr="пгшлпгш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7770504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614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2" name="Picture 2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11413" y="1628775"/>
            <a:ext cx="4105275" cy="3398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2124075" y="260350"/>
            <a:ext cx="7772400" cy="1462088"/>
          </a:xfrm>
        </p:spPr>
        <p:txBody>
          <a:bodyPr/>
          <a:lstStyle/>
          <a:p>
            <a:pPr algn="l" eaLnBrk="1" hangingPunct="1"/>
            <a:r>
              <a:rPr lang="ru-RU" b="0" i="1" smtClean="0">
                <a:solidFill>
                  <a:srgbClr val="3366FF"/>
                </a:solidFill>
              </a:rPr>
              <a:t>Кубик ла</a:t>
            </a:r>
            <a:r>
              <a:rPr lang="kk-KZ" b="0" i="1" smtClean="0">
                <a:solidFill>
                  <a:srgbClr val="3366FF"/>
                </a:solidFill>
              </a:rPr>
              <a:t>қтыру</a:t>
            </a:r>
            <a:endParaRPr lang="ru-RU" b="0" i="1" smtClean="0">
              <a:solidFill>
                <a:srgbClr val="3366FF"/>
              </a:solidFill>
            </a:endParaRPr>
          </a:p>
        </p:txBody>
      </p:sp>
      <p:pic>
        <p:nvPicPr>
          <p:cNvPr id="9220" name="Picture 4" descr="j030125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88913"/>
            <a:ext cx="1830387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5" descr="Untitled-1 copy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2016125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AutoShape 6"/>
          <p:cNvSpPr>
            <a:spLocks noChangeArrowheads="1"/>
          </p:cNvSpPr>
          <p:nvPr/>
        </p:nvSpPr>
        <p:spPr bwMode="auto">
          <a:xfrm>
            <a:off x="2411413" y="188913"/>
            <a:ext cx="4105275" cy="360362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rgbClr val="FFFF99"/>
              </a:gs>
              <a:gs pos="100000">
                <a:srgbClr val="CC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6666FF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ru-RU"/>
          </a:p>
        </p:txBody>
      </p:sp>
      <p:grpSp>
        <p:nvGrpSpPr>
          <p:cNvPr id="9223" name="Group 8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9229" name="Group 9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9231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232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233" name="Picture 12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9230" name="Picture 13" descr="пгшлпгш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9224" name="Группа 26"/>
          <p:cNvGrpSpPr>
            <a:grpSpLocks/>
          </p:cNvGrpSpPr>
          <p:nvPr/>
        </p:nvGrpSpPr>
        <p:grpSpPr bwMode="auto">
          <a:xfrm>
            <a:off x="0" y="5373688"/>
            <a:ext cx="9144000" cy="1484312"/>
            <a:chOff x="0" y="5273664"/>
            <a:chExt cx="8877313" cy="1597025"/>
          </a:xfrm>
        </p:grpSpPr>
        <p:pic>
          <p:nvPicPr>
            <p:cNvPr id="9226" name="Picture 8" descr="012"/>
            <p:cNvPicPr>
              <a:picLocks noChangeAspect="1" noChangeArrowheads="1" noCrop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273664"/>
              <a:ext cx="2411413" cy="1597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7" name="Picture 9" descr="гул"/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8538" y="6021388"/>
              <a:ext cx="4319587" cy="600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8" name="Picture 10" descr="012"/>
            <p:cNvPicPr>
              <a:picLocks noChangeAspect="1" noChangeArrowheads="1" noCrop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6500826" y="5273664"/>
              <a:ext cx="2376487" cy="1597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225" name="TextBox 16"/>
          <p:cNvSpPr txBox="1">
            <a:spLocks noChangeArrowheads="1"/>
          </p:cNvSpPr>
          <p:nvPr/>
        </p:nvSpPr>
        <p:spPr bwMode="auto">
          <a:xfrm>
            <a:off x="2590800" y="2276475"/>
            <a:ext cx="3733800" cy="2062103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5. Тұрмыс –салт жырларының басты түрлері қандай?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0846433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95513" y="476250"/>
            <a:ext cx="7772400" cy="1462088"/>
          </a:xfrm>
        </p:spPr>
        <p:txBody>
          <a:bodyPr/>
          <a:lstStyle/>
          <a:p>
            <a:pPr algn="l" eaLnBrk="1" hangingPunct="1"/>
            <a:r>
              <a:rPr lang="ru-RU" b="0" i="1" smtClean="0">
                <a:solidFill>
                  <a:srgbClr val="6666FF"/>
                </a:solidFill>
              </a:rPr>
              <a:t>Кубик ла</a:t>
            </a:r>
            <a:r>
              <a:rPr lang="kk-KZ" b="0" i="1" smtClean="0">
                <a:solidFill>
                  <a:srgbClr val="6666FF"/>
                </a:solidFill>
              </a:rPr>
              <a:t>қтыру</a:t>
            </a:r>
            <a:endParaRPr lang="ru-RU" b="0" i="1" smtClean="0">
              <a:solidFill>
                <a:srgbClr val="6666FF"/>
              </a:solidFill>
            </a:endParaRPr>
          </a:p>
        </p:txBody>
      </p:sp>
      <p:pic>
        <p:nvPicPr>
          <p:cNvPr id="57347" name="Picture 3" descr="Ку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11413" y="2133600"/>
            <a:ext cx="4537075" cy="400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4" descr="j030125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88913"/>
            <a:ext cx="1830387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5" descr="Untitled-1 copy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2016125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50" name="AutoShape 6"/>
          <p:cNvSpPr>
            <a:spLocks noChangeArrowheads="1"/>
          </p:cNvSpPr>
          <p:nvPr/>
        </p:nvSpPr>
        <p:spPr bwMode="auto">
          <a:xfrm>
            <a:off x="179388" y="2276475"/>
            <a:ext cx="576262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7351" name="AutoShape 7"/>
          <p:cNvSpPr>
            <a:spLocks noChangeArrowheads="1"/>
          </p:cNvSpPr>
          <p:nvPr/>
        </p:nvSpPr>
        <p:spPr bwMode="auto">
          <a:xfrm>
            <a:off x="539750" y="5229225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7352" name="AutoShape 8"/>
          <p:cNvSpPr>
            <a:spLocks noChangeArrowheads="1"/>
          </p:cNvSpPr>
          <p:nvPr/>
        </p:nvSpPr>
        <p:spPr bwMode="auto">
          <a:xfrm>
            <a:off x="179388" y="3284538"/>
            <a:ext cx="576262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7353" name="AutoShape 9"/>
          <p:cNvSpPr>
            <a:spLocks noChangeArrowheads="1"/>
          </p:cNvSpPr>
          <p:nvPr/>
        </p:nvSpPr>
        <p:spPr bwMode="auto">
          <a:xfrm>
            <a:off x="323850" y="4221163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7354" name="AutoShape 10"/>
          <p:cNvSpPr>
            <a:spLocks noChangeArrowheads="1"/>
          </p:cNvSpPr>
          <p:nvPr/>
        </p:nvSpPr>
        <p:spPr bwMode="auto">
          <a:xfrm>
            <a:off x="8172450" y="198913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7355" name="AutoShape 11"/>
          <p:cNvSpPr>
            <a:spLocks noChangeArrowheads="1"/>
          </p:cNvSpPr>
          <p:nvPr/>
        </p:nvSpPr>
        <p:spPr bwMode="auto">
          <a:xfrm>
            <a:off x="8172450" y="306863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7356" name="AutoShape 12"/>
          <p:cNvSpPr>
            <a:spLocks noChangeArrowheads="1"/>
          </p:cNvSpPr>
          <p:nvPr/>
        </p:nvSpPr>
        <p:spPr bwMode="auto">
          <a:xfrm>
            <a:off x="7956550" y="4076700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7357" name="AutoShape 13"/>
          <p:cNvSpPr>
            <a:spLocks noChangeArrowheads="1"/>
          </p:cNvSpPr>
          <p:nvPr/>
        </p:nvSpPr>
        <p:spPr bwMode="auto">
          <a:xfrm>
            <a:off x="7740650" y="5229225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7358" name="AutoShape 14"/>
          <p:cNvSpPr>
            <a:spLocks noChangeArrowheads="1"/>
          </p:cNvSpPr>
          <p:nvPr/>
        </p:nvSpPr>
        <p:spPr bwMode="auto">
          <a:xfrm>
            <a:off x="1187450" y="602138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7359" name="AutoShape 15"/>
          <p:cNvSpPr>
            <a:spLocks noChangeArrowheads="1"/>
          </p:cNvSpPr>
          <p:nvPr/>
        </p:nvSpPr>
        <p:spPr bwMode="auto">
          <a:xfrm>
            <a:off x="7019925" y="602138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pic>
        <p:nvPicPr>
          <p:cNvPr id="10256" name="Picture 16" descr="BD21325_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57" name="AutoShape 17"/>
          <p:cNvSpPr>
            <a:spLocks noChangeArrowheads="1"/>
          </p:cNvSpPr>
          <p:nvPr/>
        </p:nvSpPr>
        <p:spPr bwMode="auto">
          <a:xfrm>
            <a:off x="2411413" y="188913"/>
            <a:ext cx="4105275" cy="360362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rgbClr val="FFFF99"/>
              </a:gs>
              <a:gs pos="100000">
                <a:srgbClr val="CC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6666FF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ru-RU"/>
          </a:p>
        </p:txBody>
      </p:sp>
      <p:grpSp>
        <p:nvGrpSpPr>
          <p:cNvPr id="10258" name="Group 8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10259" name="Group 9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10261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62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63" name="Picture 12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10260" name="Picture 13" descr="пгшлпгш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240666062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5734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051050" y="476250"/>
            <a:ext cx="7772400" cy="1462088"/>
          </a:xfrm>
        </p:spPr>
        <p:txBody>
          <a:bodyPr/>
          <a:lstStyle/>
          <a:p>
            <a:pPr algn="l" eaLnBrk="1" hangingPunct="1"/>
            <a:r>
              <a:rPr lang="ru-RU" b="0" i="1" smtClean="0">
                <a:solidFill>
                  <a:srgbClr val="3366FF"/>
                </a:solidFill>
              </a:rPr>
              <a:t>Кубик ла</a:t>
            </a:r>
            <a:r>
              <a:rPr lang="kk-KZ" b="0" i="1" smtClean="0">
                <a:solidFill>
                  <a:srgbClr val="3366FF"/>
                </a:solidFill>
              </a:rPr>
              <a:t>қтыру</a:t>
            </a:r>
            <a:endParaRPr lang="ru-RU" b="0" i="1" smtClean="0">
              <a:solidFill>
                <a:srgbClr val="3366FF"/>
              </a:solidFill>
            </a:endParaRPr>
          </a:p>
        </p:txBody>
      </p:sp>
      <p:pic>
        <p:nvPicPr>
          <p:cNvPr id="11267" name="Picture 3" descr="j030125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88913"/>
            <a:ext cx="1830387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Picture 4" descr="Untitled-1 cop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2016125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AutoShape 5"/>
          <p:cNvSpPr>
            <a:spLocks noChangeArrowheads="1"/>
          </p:cNvSpPr>
          <p:nvPr/>
        </p:nvSpPr>
        <p:spPr bwMode="auto">
          <a:xfrm>
            <a:off x="2411413" y="188913"/>
            <a:ext cx="4105275" cy="360362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rgbClr val="FFFF99"/>
              </a:gs>
              <a:gs pos="100000">
                <a:srgbClr val="CC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6666FF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ru-RU"/>
          </a:p>
        </p:txBody>
      </p:sp>
      <p:pic>
        <p:nvPicPr>
          <p:cNvPr id="58374" name="Picture 6" descr="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84438" y="1700213"/>
            <a:ext cx="4175125" cy="310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271" name="Group 8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11277" name="Group 9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11279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1280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1281" name="Picture 12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11278" name="Picture 13" descr="пгшлпгш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1272" name="Группа 26"/>
          <p:cNvGrpSpPr>
            <a:grpSpLocks/>
          </p:cNvGrpSpPr>
          <p:nvPr/>
        </p:nvGrpSpPr>
        <p:grpSpPr bwMode="auto">
          <a:xfrm>
            <a:off x="0" y="5373688"/>
            <a:ext cx="9144000" cy="1484312"/>
            <a:chOff x="0" y="5273664"/>
            <a:chExt cx="8877313" cy="1597025"/>
          </a:xfrm>
        </p:grpSpPr>
        <p:pic>
          <p:nvPicPr>
            <p:cNvPr id="11274" name="Picture 8" descr="012"/>
            <p:cNvPicPr>
              <a:picLocks noChangeAspect="1" noChangeArrowheads="1" noCrop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273664"/>
              <a:ext cx="2411413" cy="1597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275" name="Picture 9" descr="гул"/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8538" y="6021388"/>
              <a:ext cx="4319587" cy="600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276" name="Picture 10" descr="012"/>
            <p:cNvPicPr>
              <a:picLocks noChangeAspect="1" noChangeArrowheads="1" noCrop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6500826" y="5273664"/>
              <a:ext cx="2376487" cy="1597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1273" name="TextBox 16"/>
          <p:cNvSpPr txBox="1">
            <a:spLocks noChangeArrowheads="1"/>
          </p:cNvSpPr>
          <p:nvPr/>
        </p:nvSpPr>
        <p:spPr bwMode="auto">
          <a:xfrm>
            <a:off x="2709863" y="1903413"/>
            <a:ext cx="3733800" cy="2677656"/>
          </a:xfrm>
          <a:prstGeom prst="rect">
            <a:avLst/>
          </a:prstGeom>
          <a:solidFill>
            <a:srgbClr val="CCFF66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kk-KZ" sz="2800" b="1" dirty="0" smtClean="0"/>
              <a:t>6. Еңбек және шаруашылық кәсібіне байланысты өлең –жырларға қандай жырлар жатады??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xmlns="" val="1688474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583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583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583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24075" y="476250"/>
            <a:ext cx="7772400" cy="1462088"/>
          </a:xfrm>
        </p:spPr>
        <p:txBody>
          <a:bodyPr/>
          <a:lstStyle/>
          <a:p>
            <a:pPr algn="l" eaLnBrk="1" hangingPunct="1"/>
            <a:r>
              <a:rPr lang="ru-RU" b="0" i="1" smtClean="0">
                <a:solidFill>
                  <a:srgbClr val="6666FF"/>
                </a:solidFill>
              </a:rPr>
              <a:t>Кубик ла</a:t>
            </a:r>
            <a:r>
              <a:rPr lang="kk-KZ" b="0" i="1" smtClean="0">
                <a:solidFill>
                  <a:srgbClr val="6666FF"/>
                </a:solidFill>
              </a:rPr>
              <a:t>қтыру</a:t>
            </a:r>
            <a:endParaRPr lang="ru-RU" b="0" i="1" smtClean="0">
              <a:solidFill>
                <a:srgbClr val="6666FF"/>
              </a:solidFill>
            </a:endParaRPr>
          </a:p>
        </p:txBody>
      </p:sp>
      <p:pic>
        <p:nvPicPr>
          <p:cNvPr id="59395" name="Picture 3" descr="Ку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11413" y="2133600"/>
            <a:ext cx="4537075" cy="400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2" name="Picture 4" descr="j030125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88913"/>
            <a:ext cx="1830387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5" descr="Untitled-1 copy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2016125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8" name="AutoShape 6"/>
          <p:cNvSpPr>
            <a:spLocks noChangeArrowheads="1"/>
          </p:cNvSpPr>
          <p:nvPr/>
        </p:nvSpPr>
        <p:spPr bwMode="auto">
          <a:xfrm>
            <a:off x="179388" y="2276475"/>
            <a:ext cx="576262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9399" name="AutoShape 7"/>
          <p:cNvSpPr>
            <a:spLocks noChangeArrowheads="1"/>
          </p:cNvSpPr>
          <p:nvPr/>
        </p:nvSpPr>
        <p:spPr bwMode="auto">
          <a:xfrm>
            <a:off x="539750" y="5229225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9400" name="AutoShape 8"/>
          <p:cNvSpPr>
            <a:spLocks noChangeArrowheads="1"/>
          </p:cNvSpPr>
          <p:nvPr/>
        </p:nvSpPr>
        <p:spPr bwMode="auto">
          <a:xfrm>
            <a:off x="179388" y="3284538"/>
            <a:ext cx="576262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9401" name="AutoShape 9"/>
          <p:cNvSpPr>
            <a:spLocks noChangeArrowheads="1"/>
          </p:cNvSpPr>
          <p:nvPr/>
        </p:nvSpPr>
        <p:spPr bwMode="auto">
          <a:xfrm>
            <a:off x="323850" y="4221163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9402" name="AutoShape 10"/>
          <p:cNvSpPr>
            <a:spLocks noChangeArrowheads="1"/>
          </p:cNvSpPr>
          <p:nvPr/>
        </p:nvSpPr>
        <p:spPr bwMode="auto">
          <a:xfrm>
            <a:off x="8172450" y="198913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9403" name="AutoShape 11"/>
          <p:cNvSpPr>
            <a:spLocks noChangeArrowheads="1"/>
          </p:cNvSpPr>
          <p:nvPr/>
        </p:nvSpPr>
        <p:spPr bwMode="auto">
          <a:xfrm>
            <a:off x="8172450" y="306863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9404" name="AutoShape 12"/>
          <p:cNvSpPr>
            <a:spLocks noChangeArrowheads="1"/>
          </p:cNvSpPr>
          <p:nvPr/>
        </p:nvSpPr>
        <p:spPr bwMode="auto">
          <a:xfrm>
            <a:off x="7956550" y="4076700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9405" name="AutoShape 13"/>
          <p:cNvSpPr>
            <a:spLocks noChangeArrowheads="1"/>
          </p:cNvSpPr>
          <p:nvPr/>
        </p:nvSpPr>
        <p:spPr bwMode="auto">
          <a:xfrm>
            <a:off x="7740650" y="5229225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9406" name="AutoShape 14"/>
          <p:cNvSpPr>
            <a:spLocks noChangeArrowheads="1"/>
          </p:cNvSpPr>
          <p:nvPr/>
        </p:nvSpPr>
        <p:spPr bwMode="auto">
          <a:xfrm>
            <a:off x="1187450" y="602138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9407" name="AutoShape 15"/>
          <p:cNvSpPr>
            <a:spLocks noChangeArrowheads="1"/>
          </p:cNvSpPr>
          <p:nvPr/>
        </p:nvSpPr>
        <p:spPr bwMode="auto">
          <a:xfrm>
            <a:off x="7019925" y="602138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pic>
        <p:nvPicPr>
          <p:cNvPr id="12304" name="Picture 16" descr="BD21325_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305" name="AutoShape 17"/>
          <p:cNvSpPr>
            <a:spLocks noChangeArrowheads="1"/>
          </p:cNvSpPr>
          <p:nvPr/>
        </p:nvSpPr>
        <p:spPr bwMode="auto">
          <a:xfrm>
            <a:off x="2268538" y="188913"/>
            <a:ext cx="4105275" cy="360362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rgbClr val="FFFF99"/>
              </a:gs>
              <a:gs pos="100000">
                <a:srgbClr val="CC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6666FF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ru-RU"/>
          </a:p>
        </p:txBody>
      </p:sp>
      <p:grpSp>
        <p:nvGrpSpPr>
          <p:cNvPr id="12306" name="Group 8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12307" name="Group 9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12309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2310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2311" name="Picture 12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12308" name="Picture 13" descr="пгшлпгш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394767806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593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68538" y="333375"/>
            <a:ext cx="7772400" cy="1462088"/>
          </a:xfrm>
        </p:spPr>
        <p:txBody>
          <a:bodyPr/>
          <a:lstStyle/>
          <a:p>
            <a:pPr algn="l" eaLnBrk="1" hangingPunct="1"/>
            <a:r>
              <a:rPr lang="ru-RU" b="0" i="1" smtClean="0">
                <a:solidFill>
                  <a:srgbClr val="3366FF"/>
                </a:solidFill>
              </a:rPr>
              <a:t>Кубик ла</a:t>
            </a:r>
            <a:r>
              <a:rPr lang="kk-KZ" b="0" i="1" smtClean="0">
                <a:solidFill>
                  <a:srgbClr val="3366FF"/>
                </a:solidFill>
              </a:rPr>
              <a:t>қтыру</a:t>
            </a:r>
            <a:endParaRPr lang="ru-RU" b="0" i="1" smtClean="0">
              <a:solidFill>
                <a:srgbClr val="3366FF"/>
              </a:solidFill>
            </a:endParaRPr>
          </a:p>
        </p:txBody>
      </p:sp>
      <p:pic>
        <p:nvPicPr>
          <p:cNvPr id="13315" name="Picture 3" descr="j030125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88913"/>
            <a:ext cx="1830387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4" descr="Untitled-1 cop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2016125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AutoShape 5"/>
          <p:cNvSpPr>
            <a:spLocks noChangeArrowheads="1"/>
          </p:cNvSpPr>
          <p:nvPr/>
        </p:nvSpPr>
        <p:spPr bwMode="auto">
          <a:xfrm>
            <a:off x="2411413" y="188913"/>
            <a:ext cx="4105275" cy="360362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rgbClr val="FFFF99"/>
              </a:gs>
              <a:gs pos="100000">
                <a:srgbClr val="CC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6666FF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ru-RU"/>
          </a:p>
        </p:txBody>
      </p:sp>
      <p:pic>
        <p:nvPicPr>
          <p:cNvPr id="60422" name="Picture 6" descr="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39975" y="1844675"/>
            <a:ext cx="4392613" cy="363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3319" name="Group 8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13325" name="Group 9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13327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28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29" name="Picture 12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13326" name="Picture 13" descr="пгшлпгш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3320" name="Группа 26"/>
          <p:cNvGrpSpPr>
            <a:grpSpLocks/>
          </p:cNvGrpSpPr>
          <p:nvPr/>
        </p:nvGrpSpPr>
        <p:grpSpPr bwMode="auto">
          <a:xfrm>
            <a:off x="0" y="5373688"/>
            <a:ext cx="9144000" cy="1484312"/>
            <a:chOff x="0" y="5273664"/>
            <a:chExt cx="8877313" cy="1597025"/>
          </a:xfrm>
        </p:grpSpPr>
        <p:pic>
          <p:nvPicPr>
            <p:cNvPr id="13322" name="Picture 8" descr="012"/>
            <p:cNvPicPr>
              <a:picLocks noChangeAspect="1" noChangeArrowheads="1" noCrop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273664"/>
              <a:ext cx="2411413" cy="1597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23" name="Picture 9" descr="гул"/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8538" y="6021388"/>
              <a:ext cx="4319587" cy="600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24" name="Picture 10" descr="012"/>
            <p:cNvPicPr>
              <a:picLocks noChangeAspect="1" noChangeArrowheads="1" noCrop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6500826" y="5273664"/>
              <a:ext cx="2376487" cy="1597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321" name="TextBox 16"/>
          <p:cNvSpPr txBox="1">
            <a:spLocks noChangeArrowheads="1"/>
          </p:cNvSpPr>
          <p:nvPr/>
        </p:nvSpPr>
        <p:spPr bwMode="auto">
          <a:xfrm>
            <a:off x="2473325" y="2060575"/>
            <a:ext cx="4114800" cy="2062103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kk-KZ" sz="2800" b="1" dirty="0" smtClean="0"/>
              <a:t>7. </a:t>
            </a: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Әдет-ғұрыпқа байланысты жырларға  қандай жырлар жатады? 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0795773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68538" y="404813"/>
            <a:ext cx="7772400" cy="1462087"/>
          </a:xfrm>
        </p:spPr>
        <p:txBody>
          <a:bodyPr/>
          <a:lstStyle/>
          <a:p>
            <a:pPr algn="l" eaLnBrk="1" hangingPunct="1"/>
            <a:r>
              <a:rPr lang="ru-RU" b="0" i="1" smtClean="0">
                <a:solidFill>
                  <a:srgbClr val="6666FF"/>
                </a:solidFill>
              </a:rPr>
              <a:t>Кубик ла</a:t>
            </a:r>
            <a:r>
              <a:rPr lang="kk-KZ" b="0" i="1" smtClean="0">
                <a:solidFill>
                  <a:srgbClr val="6666FF"/>
                </a:solidFill>
              </a:rPr>
              <a:t>қтыру</a:t>
            </a:r>
            <a:endParaRPr lang="ru-RU" b="0" i="1" smtClean="0">
              <a:solidFill>
                <a:srgbClr val="6666FF"/>
              </a:solidFill>
            </a:endParaRPr>
          </a:p>
        </p:txBody>
      </p:sp>
      <p:pic>
        <p:nvPicPr>
          <p:cNvPr id="61443" name="Picture 3" descr="Ку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11413" y="2133600"/>
            <a:ext cx="4537075" cy="400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0" name="Picture 4" descr="j030125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88913"/>
            <a:ext cx="1830387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5" descr="Untitled-1 copy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2016125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6" name="AutoShape 6"/>
          <p:cNvSpPr>
            <a:spLocks noChangeArrowheads="1"/>
          </p:cNvSpPr>
          <p:nvPr/>
        </p:nvSpPr>
        <p:spPr bwMode="auto">
          <a:xfrm>
            <a:off x="179388" y="2276475"/>
            <a:ext cx="576262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47" name="AutoShape 7"/>
          <p:cNvSpPr>
            <a:spLocks noChangeArrowheads="1"/>
          </p:cNvSpPr>
          <p:nvPr/>
        </p:nvSpPr>
        <p:spPr bwMode="auto">
          <a:xfrm>
            <a:off x="539750" y="5229225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48" name="AutoShape 8"/>
          <p:cNvSpPr>
            <a:spLocks noChangeArrowheads="1"/>
          </p:cNvSpPr>
          <p:nvPr/>
        </p:nvSpPr>
        <p:spPr bwMode="auto">
          <a:xfrm>
            <a:off x="179388" y="3284538"/>
            <a:ext cx="576262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49" name="AutoShape 9"/>
          <p:cNvSpPr>
            <a:spLocks noChangeArrowheads="1"/>
          </p:cNvSpPr>
          <p:nvPr/>
        </p:nvSpPr>
        <p:spPr bwMode="auto">
          <a:xfrm>
            <a:off x="323850" y="4221163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0" name="AutoShape 10"/>
          <p:cNvSpPr>
            <a:spLocks noChangeArrowheads="1"/>
          </p:cNvSpPr>
          <p:nvPr/>
        </p:nvSpPr>
        <p:spPr bwMode="auto">
          <a:xfrm>
            <a:off x="8172450" y="198913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1" name="AutoShape 11"/>
          <p:cNvSpPr>
            <a:spLocks noChangeArrowheads="1"/>
          </p:cNvSpPr>
          <p:nvPr/>
        </p:nvSpPr>
        <p:spPr bwMode="auto">
          <a:xfrm>
            <a:off x="8172450" y="306863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2" name="AutoShape 12"/>
          <p:cNvSpPr>
            <a:spLocks noChangeArrowheads="1"/>
          </p:cNvSpPr>
          <p:nvPr/>
        </p:nvSpPr>
        <p:spPr bwMode="auto">
          <a:xfrm>
            <a:off x="7956550" y="4076700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3" name="AutoShape 13"/>
          <p:cNvSpPr>
            <a:spLocks noChangeArrowheads="1"/>
          </p:cNvSpPr>
          <p:nvPr/>
        </p:nvSpPr>
        <p:spPr bwMode="auto">
          <a:xfrm>
            <a:off x="7740650" y="5229225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4" name="AutoShape 14"/>
          <p:cNvSpPr>
            <a:spLocks noChangeArrowheads="1"/>
          </p:cNvSpPr>
          <p:nvPr/>
        </p:nvSpPr>
        <p:spPr bwMode="auto">
          <a:xfrm>
            <a:off x="1187450" y="602138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5" name="AutoShape 15"/>
          <p:cNvSpPr>
            <a:spLocks noChangeArrowheads="1"/>
          </p:cNvSpPr>
          <p:nvPr/>
        </p:nvSpPr>
        <p:spPr bwMode="auto">
          <a:xfrm>
            <a:off x="7019925" y="602138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pic>
        <p:nvPicPr>
          <p:cNvPr id="14352" name="Picture 16" descr="BD21325_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53" name="AutoShape 17"/>
          <p:cNvSpPr>
            <a:spLocks noChangeArrowheads="1"/>
          </p:cNvSpPr>
          <p:nvPr/>
        </p:nvSpPr>
        <p:spPr bwMode="auto">
          <a:xfrm>
            <a:off x="2411413" y="188913"/>
            <a:ext cx="4105275" cy="360362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rgbClr val="FFFF99"/>
              </a:gs>
              <a:gs pos="100000">
                <a:srgbClr val="CC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6666FF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ru-RU"/>
          </a:p>
        </p:txBody>
      </p:sp>
      <p:grpSp>
        <p:nvGrpSpPr>
          <p:cNvPr id="14354" name="Group 8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14355" name="Group 9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14357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4358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4359" name="Picture 12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14356" name="Picture 13" descr="пгшлпгш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28659943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614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68538" y="333375"/>
            <a:ext cx="7772400" cy="1462088"/>
          </a:xfrm>
        </p:spPr>
        <p:txBody>
          <a:bodyPr/>
          <a:lstStyle/>
          <a:p>
            <a:pPr algn="l" eaLnBrk="1" hangingPunct="1"/>
            <a:r>
              <a:rPr lang="ru-RU" b="0" i="1" smtClean="0">
                <a:solidFill>
                  <a:srgbClr val="3366FF"/>
                </a:solidFill>
              </a:rPr>
              <a:t>Кубик ла</a:t>
            </a:r>
            <a:r>
              <a:rPr lang="kk-KZ" b="0" i="1" smtClean="0">
                <a:solidFill>
                  <a:srgbClr val="3366FF"/>
                </a:solidFill>
              </a:rPr>
              <a:t>қтыру</a:t>
            </a:r>
            <a:endParaRPr lang="ru-RU" b="0" i="1" smtClean="0">
              <a:solidFill>
                <a:srgbClr val="3366FF"/>
              </a:solidFill>
            </a:endParaRPr>
          </a:p>
        </p:txBody>
      </p:sp>
      <p:pic>
        <p:nvPicPr>
          <p:cNvPr id="13315" name="Picture 3" descr="j030125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88913"/>
            <a:ext cx="1830387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4" descr="Untitled-1 cop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2016125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AutoShape 5"/>
          <p:cNvSpPr>
            <a:spLocks noChangeArrowheads="1"/>
          </p:cNvSpPr>
          <p:nvPr/>
        </p:nvSpPr>
        <p:spPr bwMode="auto">
          <a:xfrm>
            <a:off x="2411413" y="188913"/>
            <a:ext cx="4105275" cy="360362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rgbClr val="FFFF99"/>
              </a:gs>
              <a:gs pos="100000">
                <a:srgbClr val="CC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6666FF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ru-RU"/>
          </a:p>
        </p:txBody>
      </p:sp>
      <p:pic>
        <p:nvPicPr>
          <p:cNvPr id="60422" name="Picture 6" descr="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39975" y="1844675"/>
            <a:ext cx="4392613" cy="363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3319" name="Group 8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13325" name="Group 9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13327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28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29" name="Picture 12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13326" name="Picture 13" descr="пгшлпгш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3320" name="Группа 26"/>
          <p:cNvGrpSpPr>
            <a:grpSpLocks/>
          </p:cNvGrpSpPr>
          <p:nvPr/>
        </p:nvGrpSpPr>
        <p:grpSpPr bwMode="auto">
          <a:xfrm>
            <a:off x="0" y="5373688"/>
            <a:ext cx="9144000" cy="1484312"/>
            <a:chOff x="0" y="5273664"/>
            <a:chExt cx="8877313" cy="1597025"/>
          </a:xfrm>
        </p:grpSpPr>
        <p:pic>
          <p:nvPicPr>
            <p:cNvPr id="13322" name="Picture 8" descr="012"/>
            <p:cNvPicPr>
              <a:picLocks noChangeAspect="1" noChangeArrowheads="1" noCrop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273664"/>
              <a:ext cx="2411413" cy="1597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23" name="Picture 9" descr="гул"/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8538" y="6021388"/>
              <a:ext cx="4319587" cy="600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24" name="Picture 10" descr="012"/>
            <p:cNvPicPr>
              <a:picLocks noChangeAspect="1" noChangeArrowheads="1" noCrop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6500826" y="5273664"/>
              <a:ext cx="2376487" cy="1597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321" name="TextBox 16"/>
          <p:cNvSpPr txBox="1">
            <a:spLocks noChangeArrowheads="1"/>
          </p:cNvSpPr>
          <p:nvPr/>
        </p:nvSpPr>
        <p:spPr bwMode="auto">
          <a:xfrm>
            <a:off x="2459203" y="2067088"/>
            <a:ext cx="4114800" cy="156966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8. Төрт түлік малға қандай жануарлар жатады?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0284067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68538" y="404813"/>
            <a:ext cx="7772400" cy="1462087"/>
          </a:xfrm>
        </p:spPr>
        <p:txBody>
          <a:bodyPr/>
          <a:lstStyle/>
          <a:p>
            <a:pPr algn="l" eaLnBrk="1" hangingPunct="1"/>
            <a:r>
              <a:rPr lang="ru-RU" b="0" i="1" smtClean="0">
                <a:solidFill>
                  <a:srgbClr val="6666FF"/>
                </a:solidFill>
              </a:rPr>
              <a:t>Кубик ла</a:t>
            </a:r>
            <a:r>
              <a:rPr lang="kk-KZ" b="0" i="1" smtClean="0">
                <a:solidFill>
                  <a:srgbClr val="6666FF"/>
                </a:solidFill>
              </a:rPr>
              <a:t>қтыру</a:t>
            </a:r>
            <a:endParaRPr lang="ru-RU" b="0" i="1" smtClean="0">
              <a:solidFill>
                <a:srgbClr val="6666FF"/>
              </a:solidFill>
            </a:endParaRPr>
          </a:p>
        </p:txBody>
      </p:sp>
      <p:pic>
        <p:nvPicPr>
          <p:cNvPr id="61443" name="Picture 3" descr="Ку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11413" y="2133600"/>
            <a:ext cx="4537075" cy="400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0" name="Picture 4" descr="j030125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88913"/>
            <a:ext cx="1830387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5" descr="Untitled-1 copy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2016125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6" name="AutoShape 6"/>
          <p:cNvSpPr>
            <a:spLocks noChangeArrowheads="1"/>
          </p:cNvSpPr>
          <p:nvPr/>
        </p:nvSpPr>
        <p:spPr bwMode="auto">
          <a:xfrm>
            <a:off x="179388" y="2276475"/>
            <a:ext cx="576262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47" name="AutoShape 7"/>
          <p:cNvSpPr>
            <a:spLocks noChangeArrowheads="1"/>
          </p:cNvSpPr>
          <p:nvPr/>
        </p:nvSpPr>
        <p:spPr bwMode="auto">
          <a:xfrm>
            <a:off x="539750" y="5229225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48" name="AutoShape 8"/>
          <p:cNvSpPr>
            <a:spLocks noChangeArrowheads="1"/>
          </p:cNvSpPr>
          <p:nvPr/>
        </p:nvSpPr>
        <p:spPr bwMode="auto">
          <a:xfrm>
            <a:off x="179388" y="3284538"/>
            <a:ext cx="576262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49" name="AutoShape 9"/>
          <p:cNvSpPr>
            <a:spLocks noChangeArrowheads="1"/>
          </p:cNvSpPr>
          <p:nvPr/>
        </p:nvSpPr>
        <p:spPr bwMode="auto">
          <a:xfrm>
            <a:off x="323850" y="4221163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0" name="AutoShape 10"/>
          <p:cNvSpPr>
            <a:spLocks noChangeArrowheads="1"/>
          </p:cNvSpPr>
          <p:nvPr/>
        </p:nvSpPr>
        <p:spPr bwMode="auto">
          <a:xfrm>
            <a:off x="8172450" y="198913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1" name="AutoShape 11"/>
          <p:cNvSpPr>
            <a:spLocks noChangeArrowheads="1"/>
          </p:cNvSpPr>
          <p:nvPr/>
        </p:nvSpPr>
        <p:spPr bwMode="auto">
          <a:xfrm>
            <a:off x="8172450" y="306863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2" name="AutoShape 12"/>
          <p:cNvSpPr>
            <a:spLocks noChangeArrowheads="1"/>
          </p:cNvSpPr>
          <p:nvPr/>
        </p:nvSpPr>
        <p:spPr bwMode="auto">
          <a:xfrm>
            <a:off x="7956550" y="4076700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3" name="AutoShape 13"/>
          <p:cNvSpPr>
            <a:spLocks noChangeArrowheads="1"/>
          </p:cNvSpPr>
          <p:nvPr/>
        </p:nvSpPr>
        <p:spPr bwMode="auto">
          <a:xfrm>
            <a:off x="7740650" y="5229225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4" name="AutoShape 14"/>
          <p:cNvSpPr>
            <a:spLocks noChangeArrowheads="1"/>
          </p:cNvSpPr>
          <p:nvPr/>
        </p:nvSpPr>
        <p:spPr bwMode="auto">
          <a:xfrm>
            <a:off x="1187450" y="602138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5" name="AutoShape 15"/>
          <p:cNvSpPr>
            <a:spLocks noChangeArrowheads="1"/>
          </p:cNvSpPr>
          <p:nvPr/>
        </p:nvSpPr>
        <p:spPr bwMode="auto">
          <a:xfrm>
            <a:off x="7019925" y="602138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pic>
        <p:nvPicPr>
          <p:cNvPr id="14352" name="Picture 16" descr="BD21325_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53" name="AutoShape 17"/>
          <p:cNvSpPr>
            <a:spLocks noChangeArrowheads="1"/>
          </p:cNvSpPr>
          <p:nvPr/>
        </p:nvSpPr>
        <p:spPr bwMode="auto">
          <a:xfrm>
            <a:off x="2411413" y="188913"/>
            <a:ext cx="4105275" cy="360362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rgbClr val="FFFF99"/>
              </a:gs>
              <a:gs pos="100000">
                <a:srgbClr val="CC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6666FF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ru-RU"/>
          </a:p>
        </p:txBody>
      </p:sp>
      <p:grpSp>
        <p:nvGrpSpPr>
          <p:cNvPr id="14354" name="Group 8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14355" name="Group 9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14357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4358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4359" name="Picture 12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14356" name="Picture 13" descr="пгшлпгш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258838893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614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2" name="Picture 2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11413" y="1628775"/>
            <a:ext cx="4105275" cy="3398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2124075" y="260350"/>
            <a:ext cx="7772400" cy="1462088"/>
          </a:xfrm>
        </p:spPr>
        <p:txBody>
          <a:bodyPr/>
          <a:lstStyle/>
          <a:p>
            <a:pPr algn="l" eaLnBrk="1" hangingPunct="1"/>
            <a:r>
              <a:rPr lang="ru-RU" b="0" i="1" smtClean="0">
                <a:solidFill>
                  <a:srgbClr val="3366FF"/>
                </a:solidFill>
              </a:rPr>
              <a:t>Кубик ла</a:t>
            </a:r>
            <a:r>
              <a:rPr lang="kk-KZ" b="0" i="1" smtClean="0">
                <a:solidFill>
                  <a:srgbClr val="3366FF"/>
                </a:solidFill>
              </a:rPr>
              <a:t>қтыру</a:t>
            </a:r>
            <a:endParaRPr lang="ru-RU" b="0" i="1" smtClean="0">
              <a:solidFill>
                <a:srgbClr val="3366FF"/>
              </a:solidFill>
            </a:endParaRPr>
          </a:p>
        </p:txBody>
      </p:sp>
      <p:pic>
        <p:nvPicPr>
          <p:cNvPr id="9220" name="Picture 4" descr="j030125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88913"/>
            <a:ext cx="1830387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5" descr="Untitled-1 copy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2016125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AutoShape 6"/>
          <p:cNvSpPr>
            <a:spLocks noChangeArrowheads="1"/>
          </p:cNvSpPr>
          <p:nvPr/>
        </p:nvSpPr>
        <p:spPr bwMode="auto">
          <a:xfrm>
            <a:off x="2411413" y="188913"/>
            <a:ext cx="4105275" cy="360362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rgbClr val="FFFF99"/>
              </a:gs>
              <a:gs pos="100000">
                <a:srgbClr val="CC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6666FF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ru-RU"/>
          </a:p>
        </p:txBody>
      </p:sp>
      <p:grpSp>
        <p:nvGrpSpPr>
          <p:cNvPr id="9223" name="Group 8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9229" name="Group 9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9231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232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233" name="Picture 12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9230" name="Picture 13" descr="пгшлпгш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9224" name="Группа 26"/>
          <p:cNvGrpSpPr>
            <a:grpSpLocks/>
          </p:cNvGrpSpPr>
          <p:nvPr/>
        </p:nvGrpSpPr>
        <p:grpSpPr bwMode="auto">
          <a:xfrm>
            <a:off x="0" y="5373688"/>
            <a:ext cx="9144000" cy="1484312"/>
            <a:chOff x="0" y="5273664"/>
            <a:chExt cx="8877313" cy="1597025"/>
          </a:xfrm>
        </p:grpSpPr>
        <p:pic>
          <p:nvPicPr>
            <p:cNvPr id="9226" name="Picture 8" descr="012"/>
            <p:cNvPicPr>
              <a:picLocks noChangeAspect="1" noChangeArrowheads="1" noCrop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273664"/>
              <a:ext cx="2411413" cy="1597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7" name="Picture 9" descr="гул"/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8538" y="6021388"/>
              <a:ext cx="4319587" cy="600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8" name="Picture 10" descr="012"/>
            <p:cNvPicPr>
              <a:picLocks noChangeAspect="1" noChangeArrowheads="1" noCrop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6500826" y="5273664"/>
              <a:ext cx="2376487" cy="1597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225" name="TextBox 16"/>
          <p:cNvSpPr txBox="1">
            <a:spLocks noChangeArrowheads="1"/>
          </p:cNvSpPr>
          <p:nvPr/>
        </p:nvSpPr>
        <p:spPr bwMode="auto">
          <a:xfrm>
            <a:off x="2590800" y="2276475"/>
            <a:ext cx="3733800" cy="1323439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kk-KZ" sz="4000" b="1" dirty="0" smtClean="0"/>
              <a:t>9. Қой және ешкі иесі </a:t>
            </a:r>
            <a:r>
              <a:rPr lang="kk-KZ" sz="4000" b="1" dirty="0"/>
              <a:t>кім?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xmlns="" val="404372957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95513" y="549275"/>
            <a:ext cx="7772400" cy="1462088"/>
          </a:xfrm>
        </p:spPr>
        <p:txBody>
          <a:bodyPr/>
          <a:lstStyle/>
          <a:p>
            <a:pPr algn="l" eaLnBrk="1" hangingPunct="1"/>
            <a:r>
              <a:rPr lang="ru-RU" b="0" i="1" smtClean="0">
                <a:solidFill>
                  <a:srgbClr val="6666FF"/>
                </a:solidFill>
              </a:rPr>
              <a:t>Кубик ла</a:t>
            </a:r>
            <a:r>
              <a:rPr lang="kk-KZ" b="0" i="1" smtClean="0">
                <a:solidFill>
                  <a:srgbClr val="6666FF"/>
                </a:solidFill>
              </a:rPr>
              <a:t>қтыру</a:t>
            </a:r>
            <a:endParaRPr lang="ru-RU" b="0" i="1" smtClean="0">
              <a:solidFill>
                <a:srgbClr val="6666FF"/>
              </a:solidFill>
            </a:endParaRPr>
          </a:p>
        </p:txBody>
      </p:sp>
      <p:pic>
        <p:nvPicPr>
          <p:cNvPr id="55299" name="Picture 3" descr="Ку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11413" y="2133600"/>
            <a:ext cx="4537075" cy="400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4" descr="j030125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85013" y="0"/>
            <a:ext cx="1603375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5" descr="Untitled-1 copy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388" y="260350"/>
            <a:ext cx="2016125" cy="172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302" name="AutoShape 6"/>
          <p:cNvSpPr>
            <a:spLocks noChangeArrowheads="1"/>
          </p:cNvSpPr>
          <p:nvPr/>
        </p:nvSpPr>
        <p:spPr bwMode="auto">
          <a:xfrm>
            <a:off x="179388" y="2276475"/>
            <a:ext cx="576262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5303" name="AutoShape 7"/>
          <p:cNvSpPr>
            <a:spLocks noChangeArrowheads="1"/>
          </p:cNvSpPr>
          <p:nvPr/>
        </p:nvSpPr>
        <p:spPr bwMode="auto">
          <a:xfrm>
            <a:off x="539750" y="5229225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5304" name="AutoShape 8"/>
          <p:cNvSpPr>
            <a:spLocks noChangeArrowheads="1"/>
          </p:cNvSpPr>
          <p:nvPr/>
        </p:nvSpPr>
        <p:spPr bwMode="auto">
          <a:xfrm>
            <a:off x="179388" y="3284538"/>
            <a:ext cx="576262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5305" name="AutoShape 9"/>
          <p:cNvSpPr>
            <a:spLocks noChangeArrowheads="1"/>
          </p:cNvSpPr>
          <p:nvPr/>
        </p:nvSpPr>
        <p:spPr bwMode="auto">
          <a:xfrm>
            <a:off x="323850" y="4221163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5306" name="AutoShape 10"/>
          <p:cNvSpPr>
            <a:spLocks noChangeArrowheads="1"/>
          </p:cNvSpPr>
          <p:nvPr/>
        </p:nvSpPr>
        <p:spPr bwMode="auto">
          <a:xfrm>
            <a:off x="8172450" y="198913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5307" name="AutoShape 11"/>
          <p:cNvSpPr>
            <a:spLocks noChangeArrowheads="1"/>
          </p:cNvSpPr>
          <p:nvPr/>
        </p:nvSpPr>
        <p:spPr bwMode="auto">
          <a:xfrm>
            <a:off x="8172450" y="306863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5308" name="AutoShape 12"/>
          <p:cNvSpPr>
            <a:spLocks noChangeArrowheads="1"/>
          </p:cNvSpPr>
          <p:nvPr/>
        </p:nvSpPr>
        <p:spPr bwMode="auto">
          <a:xfrm>
            <a:off x="7956550" y="4076700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5309" name="AutoShape 13"/>
          <p:cNvSpPr>
            <a:spLocks noChangeArrowheads="1"/>
          </p:cNvSpPr>
          <p:nvPr/>
        </p:nvSpPr>
        <p:spPr bwMode="auto">
          <a:xfrm>
            <a:off x="7740650" y="5229225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5310" name="AutoShape 14"/>
          <p:cNvSpPr>
            <a:spLocks noChangeArrowheads="1"/>
          </p:cNvSpPr>
          <p:nvPr/>
        </p:nvSpPr>
        <p:spPr bwMode="auto">
          <a:xfrm>
            <a:off x="1187450" y="602138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5311" name="AutoShape 15"/>
          <p:cNvSpPr>
            <a:spLocks noChangeArrowheads="1"/>
          </p:cNvSpPr>
          <p:nvPr/>
        </p:nvSpPr>
        <p:spPr bwMode="auto">
          <a:xfrm>
            <a:off x="7019925" y="602138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pic>
        <p:nvPicPr>
          <p:cNvPr id="8208" name="Picture 16" descr="BD21325_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9" name="AutoShape 17"/>
          <p:cNvSpPr>
            <a:spLocks noChangeArrowheads="1"/>
          </p:cNvSpPr>
          <p:nvPr/>
        </p:nvSpPr>
        <p:spPr bwMode="auto">
          <a:xfrm>
            <a:off x="2411413" y="188913"/>
            <a:ext cx="4105275" cy="360362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rgbClr val="FFFF99"/>
              </a:gs>
              <a:gs pos="100000">
                <a:srgbClr val="CC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6666FF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ru-RU"/>
          </a:p>
        </p:txBody>
      </p:sp>
      <p:grpSp>
        <p:nvGrpSpPr>
          <p:cNvPr id="8210" name="Group 8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8211" name="Group 9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8213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8214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8215" name="Picture 12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8212" name="Picture 13" descr="пгшлпгш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177877471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552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95513" y="476250"/>
            <a:ext cx="7772400" cy="1462088"/>
          </a:xfrm>
        </p:spPr>
        <p:txBody>
          <a:bodyPr/>
          <a:lstStyle/>
          <a:p>
            <a:pPr algn="l" eaLnBrk="1" hangingPunct="1"/>
            <a:r>
              <a:rPr lang="ru-RU" b="0" i="1" smtClean="0">
                <a:solidFill>
                  <a:srgbClr val="6666FF"/>
                </a:solidFill>
              </a:rPr>
              <a:t>Кубик ла</a:t>
            </a:r>
            <a:r>
              <a:rPr lang="kk-KZ" b="0" i="1" smtClean="0">
                <a:solidFill>
                  <a:srgbClr val="6666FF"/>
                </a:solidFill>
              </a:rPr>
              <a:t>қтыру</a:t>
            </a:r>
            <a:endParaRPr lang="ru-RU" b="0" i="1" smtClean="0">
              <a:solidFill>
                <a:srgbClr val="6666FF"/>
              </a:solidFill>
            </a:endParaRPr>
          </a:p>
        </p:txBody>
      </p:sp>
      <p:pic>
        <p:nvPicPr>
          <p:cNvPr id="57347" name="Picture 3" descr="Ку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11413" y="2133600"/>
            <a:ext cx="4537075" cy="400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4" descr="j030125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88913"/>
            <a:ext cx="1830387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5" descr="Untitled-1 copy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2016125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50" name="AutoShape 6"/>
          <p:cNvSpPr>
            <a:spLocks noChangeArrowheads="1"/>
          </p:cNvSpPr>
          <p:nvPr/>
        </p:nvSpPr>
        <p:spPr bwMode="auto">
          <a:xfrm>
            <a:off x="179388" y="2276475"/>
            <a:ext cx="576262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7351" name="AutoShape 7"/>
          <p:cNvSpPr>
            <a:spLocks noChangeArrowheads="1"/>
          </p:cNvSpPr>
          <p:nvPr/>
        </p:nvSpPr>
        <p:spPr bwMode="auto">
          <a:xfrm>
            <a:off x="539750" y="5229225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7352" name="AutoShape 8"/>
          <p:cNvSpPr>
            <a:spLocks noChangeArrowheads="1"/>
          </p:cNvSpPr>
          <p:nvPr/>
        </p:nvSpPr>
        <p:spPr bwMode="auto">
          <a:xfrm>
            <a:off x="179388" y="3284538"/>
            <a:ext cx="576262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7353" name="AutoShape 9"/>
          <p:cNvSpPr>
            <a:spLocks noChangeArrowheads="1"/>
          </p:cNvSpPr>
          <p:nvPr/>
        </p:nvSpPr>
        <p:spPr bwMode="auto">
          <a:xfrm>
            <a:off x="323850" y="4221163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7354" name="AutoShape 10"/>
          <p:cNvSpPr>
            <a:spLocks noChangeArrowheads="1"/>
          </p:cNvSpPr>
          <p:nvPr/>
        </p:nvSpPr>
        <p:spPr bwMode="auto">
          <a:xfrm>
            <a:off x="8172450" y="198913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7355" name="AutoShape 11"/>
          <p:cNvSpPr>
            <a:spLocks noChangeArrowheads="1"/>
          </p:cNvSpPr>
          <p:nvPr/>
        </p:nvSpPr>
        <p:spPr bwMode="auto">
          <a:xfrm>
            <a:off x="8172450" y="306863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7356" name="AutoShape 12"/>
          <p:cNvSpPr>
            <a:spLocks noChangeArrowheads="1"/>
          </p:cNvSpPr>
          <p:nvPr/>
        </p:nvSpPr>
        <p:spPr bwMode="auto">
          <a:xfrm>
            <a:off x="7956550" y="4076700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7357" name="AutoShape 13"/>
          <p:cNvSpPr>
            <a:spLocks noChangeArrowheads="1"/>
          </p:cNvSpPr>
          <p:nvPr/>
        </p:nvSpPr>
        <p:spPr bwMode="auto">
          <a:xfrm>
            <a:off x="7740650" y="5229225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7358" name="AutoShape 14"/>
          <p:cNvSpPr>
            <a:spLocks noChangeArrowheads="1"/>
          </p:cNvSpPr>
          <p:nvPr/>
        </p:nvSpPr>
        <p:spPr bwMode="auto">
          <a:xfrm>
            <a:off x="1187450" y="602138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7359" name="AutoShape 15"/>
          <p:cNvSpPr>
            <a:spLocks noChangeArrowheads="1"/>
          </p:cNvSpPr>
          <p:nvPr/>
        </p:nvSpPr>
        <p:spPr bwMode="auto">
          <a:xfrm>
            <a:off x="7019925" y="602138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pic>
        <p:nvPicPr>
          <p:cNvPr id="10256" name="Picture 16" descr="BD21325_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57" name="AutoShape 17"/>
          <p:cNvSpPr>
            <a:spLocks noChangeArrowheads="1"/>
          </p:cNvSpPr>
          <p:nvPr/>
        </p:nvSpPr>
        <p:spPr bwMode="auto">
          <a:xfrm>
            <a:off x="2411413" y="188913"/>
            <a:ext cx="4105275" cy="360362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rgbClr val="FFFF99"/>
              </a:gs>
              <a:gs pos="100000">
                <a:srgbClr val="CC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6666FF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ru-RU"/>
          </a:p>
        </p:txBody>
      </p:sp>
      <p:grpSp>
        <p:nvGrpSpPr>
          <p:cNvPr id="10258" name="Group 8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10259" name="Group 9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10261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62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63" name="Picture 12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10260" name="Picture 13" descr="пгшлпгш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20139954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5734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051050" y="476250"/>
            <a:ext cx="7772400" cy="1462088"/>
          </a:xfrm>
        </p:spPr>
        <p:txBody>
          <a:bodyPr/>
          <a:lstStyle/>
          <a:p>
            <a:pPr algn="l" eaLnBrk="1" hangingPunct="1"/>
            <a:r>
              <a:rPr lang="ru-RU" b="0" i="1" smtClean="0">
                <a:solidFill>
                  <a:srgbClr val="3366FF"/>
                </a:solidFill>
              </a:rPr>
              <a:t>Кубик ла</a:t>
            </a:r>
            <a:r>
              <a:rPr lang="kk-KZ" b="0" i="1" smtClean="0">
                <a:solidFill>
                  <a:srgbClr val="3366FF"/>
                </a:solidFill>
              </a:rPr>
              <a:t>қтыру</a:t>
            </a:r>
            <a:endParaRPr lang="ru-RU" b="0" i="1" smtClean="0">
              <a:solidFill>
                <a:srgbClr val="3366FF"/>
              </a:solidFill>
            </a:endParaRPr>
          </a:p>
        </p:txBody>
      </p:sp>
      <p:pic>
        <p:nvPicPr>
          <p:cNvPr id="11267" name="Picture 3" descr="j030125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88913"/>
            <a:ext cx="1830387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Picture 4" descr="Untitled-1 cop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2016125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AutoShape 5"/>
          <p:cNvSpPr>
            <a:spLocks noChangeArrowheads="1"/>
          </p:cNvSpPr>
          <p:nvPr/>
        </p:nvSpPr>
        <p:spPr bwMode="auto">
          <a:xfrm>
            <a:off x="2411413" y="188913"/>
            <a:ext cx="4105275" cy="360362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rgbClr val="FFFF99"/>
              </a:gs>
              <a:gs pos="100000">
                <a:srgbClr val="CC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6666FF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ru-RU"/>
          </a:p>
        </p:txBody>
      </p:sp>
      <p:pic>
        <p:nvPicPr>
          <p:cNvPr id="58374" name="Picture 6" descr="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84438" y="1700213"/>
            <a:ext cx="4175125" cy="310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271" name="Group 8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11277" name="Group 9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11279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1280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1281" name="Picture 12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11278" name="Picture 13" descr="пгшлпгш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1272" name="Группа 26"/>
          <p:cNvGrpSpPr>
            <a:grpSpLocks/>
          </p:cNvGrpSpPr>
          <p:nvPr/>
        </p:nvGrpSpPr>
        <p:grpSpPr bwMode="auto">
          <a:xfrm>
            <a:off x="0" y="5373688"/>
            <a:ext cx="9144000" cy="1484312"/>
            <a:chOff x="0" y="5273664"/>
            <a:chExt cx="8877313" cy="1597025"/>
          </a:xfrm>
        </p:grpSpPr>
        <p:pic>
          <p:nvPicPr>
            <p:cNvPr id="11274" name="Picture 8" descr="012"/>
            <p:cNvPicPr>
              <a:picLocks noChangeAspect="1" noChangeArrowheads="1" noCrop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273664"/>
              <a:ext cx="2411413" cy="1597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275" name="Picture 9" descr="гул"/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8538" y="6021388"/>
              <a:ext cx="4319587" cy="600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276" name="Picture 10" descr="012"/>
            <p:cNvPicPr>
              <a:picLocks noChangeAspect="1" noChangeArrowheads="1" noCrop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6500826" y="5273664"/>
              <a:ext cx="2376487" cy="1597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1273" name="TextBox 16"/>
          <p:cNvSpPr txBox="1">
            <a:spLocks noChangeArrowheads="1"/>
          </p:cNvSpPr>
          <p:nvPr/>
        </p:nvSpPr>
        <p:spPr bwMode="auto">
          <a:xfrm>
            <a:off x="2709863" y="1903413"/>
            <a:ext cx="3733800" cy="1569660"/>
          </a:xfrm>
          <a:prstGeom prst="rect">
            <a:avLst/>
          </a:prstGeom>
          <a:solidFill>
            <a:srgbClr val="CCFF66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kk-KZ" sz="4800" b="1" dirty="0" smtClean="0">
                <a:latin typeface="Times New Roman" pitchFamily="18" charset="0"/>
                <a:cs typeface="Times New Roman" pitchFamily="18" charset="0"/>
              </a:rPr>
              <a:t>. Түйе иесі кім? 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4579721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583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583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583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24075" y="476250"/>
            <a:ext cx="7772400" cy="1462088"/>
          </a:xfrm>
        </p:spPr>
        <p:txBody>
          <a:bodyPr/>
          <a:lstStyle/>
          <a:p>
            <a:pPr algn="l" eaLnBrk="1" hangingPunct="1"/>
            <a:r>
              <a:rPr lang="ru-RU" b="0" i="1" smtClean="0">
                <a:solidFill>
                  <a:srgbClr val="6666FF"/>
                </a:solidFill>
              </a:rPr>
              <a:t>Кубик ла</a:t>
            </a:r>
            <a:r>
              <a:rPr lang="kk-KZ" b="0" i="1" smtClean="0">
                <a:solidFill>
                  <a:srgbClr val="6666FF"/>
                </a:solidFill>
              </a:rPr>
              <a:t>қтыру</a:t>
            </a:r>
            <a:endParaRPr lang="ru-RU" b="0" i="1" smtClean="0">
              <a:solidFill>
                <a:srgbClr val="6666FF"/>
              </a:solidFill>
            </a:endParaRPr>
          </a:p>
        </p:txBody>
      </p:sp>
      <p:pic>
        <p:nvPicPr>
          <p:cNvPr id="59395" name="Picture 3" descr="Ку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11413" y="2133600"/>
            <a:ext cx="4537075" cy="400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2" name="Picture 4" descr="j030125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88913"/>
            <a:ext cx="1830387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5" descr="Untitled-1 copy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2016125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8" name="AutoShape 6"/>
          <p:cNvSpPr>
            <a:spLocks noChangeArrowheads="1"/>
          </p:cNvSpPr>
          <p:nvPr/>
        </p:nvSpPr>
        <p:spPr bwMode="auto">
          <a:xfrm>
            <a:off x="179388" y="2276475"/>
            <a:ext cx="576262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9399" name="AutoShape 7"/>
          <p:cNvSpPr>
            <a:spLocks noChangeArrowheads="1"/>
          </p:cNvSpPr>
          <p:nvPr/>
        </p:nvSpPr>
        <p:spPr bwMode="auto">
          <a:xfrm>
            <a:off x="539750" y="5229225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9400" name="AutoShape 8"/>
          <p:cNvSpPr>
            <a:spLocks noChangeArrowheads="1"/>
          </p:cNvSpPr>
          <p:nvPr/>
        </p:nvSpPr>
        <p:spPr bwMode="auto">
          <a:xfrm>
            <a:off x="179388" y="3284538"/>
            <a:ext cx="576262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9401" name="AutoShape 9"/>
          <p:cNvSpPr>
            <a:spLocks noChangeArrowheads="1"/>
          </p:cNvSpPr>
          <p:nvPr/>
        </p:nvSpPr>
        <p:spPr bwMode="auto">
          <a:xfrm>
            <a:off x="323850" y="4221163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9402" name="AutoShape 10"/>
          <p:cNvSpPr>
            <a:spLocks noChangeArrowheads="1"/>
          </p:cNvSpPr>
          <p:nvPr/>
        </p:nvSpPr>
        <p:spPr bwMode="auto">
          <a:xfrm>
            <a:off x="8172450" y="198913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9403" name="AutoShape 11"/>
          <p:cNvSpPr>
            <a:spLocks noChangeArrowheads="1"/>
          </p:cNvSpPr>
          <p:nvPr/>
        </p:nvSpPr>
        <p:spPr bwMode="auto">
          <a:xfrm>
            <a:off x="8172450" y="306863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9404" name="AutoShape 12"/>
          <p:cNvSpPr>
            <a:spLocks noChangeArrowheads="1"/>
          </p:cNvSpPr>
          <p:nvPr/>
        </p:nvSpPr>
        <p:spPr bwMode="auto">
          <a:xfrm>
            <a:off x="7956550" y="4076700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9405" name="AutoShape 13"/>
          <p:cNvSpPr>
            <a:spLocks noChangeArrowheads="1"/>
          </p:cNvSpPr>
          <p:nvPr/>
        </p:nvSpPr>
        <p:spPr bwMode="auto">
          <a:xfrm>
            <a:off x="7740650" y="5229225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9406" name="AutoShape 14"/>
          <p:cNvSpPr>
            <a:spLocks noChangeArrowheads="1"/>
          </p:cNvSpPr>
          <p:nvPr/>
        </p:nvSpPr>
        <p:spPr bwMode="auto">
          <a:xfrm>
            <a:off x="1187450" y="602138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9407" name="AutoShape 15"/>
          <p:cNvSpPr>
            <a:spLocks noChangeArrowheads="1"/>
          </p:cNvSpPr>
          <p:nvPr/>
        </p:nvSpPr>
        <p:spPr bwMode="auto">
          <a:xfrm>
            <a:off x="7019925" y="602138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pic>
        <p:nvPicPr>
          <p:cNvPr id="12304" name="Picture 16" descr="BD21325_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305" name="AutoShape 17"/>
          <p:cNvSpPr>
            <a:spLocks noChangeArrowheads="1"/>
          </p:cNvSpPr>
          <p:nvPr/>
        </p:nvSpPr>
        <p:spPr bwMode="auto">
          <a:xfrm>
            <a:off x="2268538" y="188913"/>
            <a:ext cx="4105275" cy="360362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rgbClr val="FFFF99"/>
              </a:gs>
              <a:gs pos="100000">
                <a:srgbClr val="CC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6666FF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ru-RU"/>
          </a:p>
        </p:txBody>
      </p:sp>
      <p:grpSp>
        <p:nvGrpSpPr>
          <p:cNvPr id="12306" name="Group 8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12307" name="Group 9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12309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2310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2311" name="Picture 12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12308" name="Picture 13" descr="пгшлпгш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88690785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593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68538" y="333375"/>
            <a:ext cx="7772400" cy="1462088"/>
          </a:xfrm>
        </p:spPr>
        <p:txBody>
          <a:bodyPr/>
          <a:lstStyle/>
          <a:p>
            <a:pPr algn="l" eaLnBrk="1" hangingPunct="1"/>
            <a:r>
              <a:rPr lang="ru-RU" b="0" i="1" smtClean="0">
                <a:solidFill>
                  <a:srgbClr val="3366FF"/>
                </a:solidFill>
              </a:rPr>
              <a:t>Кубик ла</a:t>
            </a:r>
            <a:r>
              <a:rPr lang="kk-KZ" b="0" i="1" smtClean="0">
                <a:solidFill>
                  <a:srgbClr val="3366FF"/>
                </a:solidFill>
              </a:rPr>
              <a:t>қтыру</a:t>
            </a:r>
            <a:endParaRPr lang="ru-RU" b="0" i="1" smtClean="0">
              <a:solidFill>
                <a:srgbClr val="3366FF"/>
              </a:solidFill>
            </a:endParaRPr>
          </a:p>
        </p:txBody>
      </p:sp>
      <p:pic>
        <p:nvPicPr>
          <p:cNvPr id="13315" name="Picture 3" descr="j030125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88913"/>
            <a:ext cx="1830387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4" descr="Untitled-1 cop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2016125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AutoShape 5"/>
          <p:cNvSpPr>
            <a:spLocks noChangeArrowheads="1"/>
          </p:cNvSpPr>
          <p:nvPr/>
        </p:nvSpPr>
        <p:spPr bwMode="auto">
          <a:xfrm>
            <a:off x="2411413" y="188913"/>
            <a:ext cx="4105275" cy="360362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rgbClr val="FFFF99"/>
              </a:gs>
              <a:gs pos="100000">
                <a:srgbClr val="CC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6666FF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ru-RU"/>
          </a:p>
        </p:txBody>
      </p:sp>
      <p:pic>
        <p:nvPicPr>
          <p:cNvPr id="60422" name="Picture 6" descr="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39975" y="1844675"/>
            <a:ext cx="4392613" cy="363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3319" name="Group 8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13325" name="Group 9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13327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28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29" name="Picture 12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13326" name="Picture 13" descr="пгшлпгш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3320" name="Группа 26"/>
          <p:cNvGrpSpPr>
            <a:grpSpLocks/>
          </p:cNvGrpSpPr>
          <p:nvPr/>
        </p:nvGrpSpPr>
        <p:grpSpPr bwMode="auto">
          <a:xfrm>
            <a:off x="0" y="5373688"/>
            <a:ext cx="9144000" cy="1484312"/>
            <a:chOff x="0" y="5273664"/>
            <a:chExt cx="8877313" cy="1597025"/>
          </a:xfrm>
        </p:grpSpPr>
        <p:pic>
          <p:nvPicPr>
            <p:cNvPr id="13322" name="Picture 8" descr="012"/>
            <p:cNvPicPr>
              <a:picLocks noChangeAspect="1" noChangeArrowheads="1" noCrop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273664"/>
              <a:ext cx="2411413" cy="1597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23" name="Picture 9" descr="гул"/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8538" y="6021388"/>
              <a:ext cx="4319587" cy="600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24" name="Picture 10" descr="012"/>
            <p:cNvPicPr>
              <a:picLocks noChangeAspect="1" noChangeArrowheads="1" noCrop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6500826" y="5273664"/>
              <a:ext cx="2376487" cy="1597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321" name="TextBox 16"/>
          <p:cNvSpPr txBox="1">
            <a:spLocks noChangeArrowheads="1"/>
          </p:cNvSpPr>
          <p:nvPr/>
        </p:nvSpPr>
        <p:spPr bwMode="auto">
          <a:xfrm>
            <a:off x="2473325" y="2060575"/>
            <a:ext cx="4114800" cy="156966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kk-KZ" sz="4800" b="1" dirty="0" smtClean="0">
                <a:latin typeface="Times New Roman" pitchFamily="18" charset="0"/>
                <a:cs typeface="Times New Roman" pitchFamily="18" charset="0"/>
              </a:rPr>
              <a:t>11. Сиыр иесі кім?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7707584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68538" y="404813"/>
            <a:ext cx="7772400" cy="1462087"/>
          </a:xfrm>
        </p:spPr>
        <p:txBody>
          <a:bodyPr/>
          <a:lstStyle/>
          <a:p>
            <a:pPr algn="l" eaLnBrk="1" hangingPunct="1"/>
            <a:r>
              <a:rPr lang="ru-RU" b="0" i="1" smtClean="0">
                <a:solidFill>
                  <a:srgbClr val="6666FF"/>
                </a:solidFill>
              </a:rPr>
              <a:t>Кубик ла</a:t>
            </a:r>
            <a:r>
              <a:rPr lang="kk-KZ" b="0" i="1" smtClean="0">
                <a:solidFill>
                  <a:srgbClr val="6666FF"/>
                </a:solidFill>
              </a:rPr>
              <a:t>қтыру</a:t>
            </a:r>
            <a:endParaRPr lang="ru-RU" b="0" i="1" smtClean="0">
              <a:solidFill>
                <a:srgbClr val="6666FF"/>
              </a:solidFill>
            </a:endParaRPr>
          </a:p>
        </p:txBody>
      </p:sp>
      <p:pic>
        <p:nvPicPr>
          <p:cNvPr id="61443" name="Picture 3" descr="Ку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11413" y="2133600"/>
            <a:ext cx="4537075" cy="400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0" name="Picture 4" descr="j030125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88913"/>
            <a:ext cx="1830387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5" descr="Untitled-1 copy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2016125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6" name="AutoShape 6"/>
          <p:cNvSpPr>
            <a:spLocks noChangeArrowheads="1"/>
          </p:cNvSpPr>
          <p:nvPr/>
        </p:nvSpPr>
        <p:spPr bwMode="auto">
          <a:xfrm>
            <a:off x="179388" y="2276475"/>
            <a:ext cx="576262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47" name="AutoShape 7"/>
          <p:cNvSpPr>
            <a:spLocks noChangeArrowheads="1"/>
          </p:cNvSpPr>
          <p:nvPr/>
        </p:nvSpPr>
        <p:spPr bwMode="auto">
          <a:xfrm>
            <a:off x="539750" y="5229225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48" name="AutoShape 8"/>
          <p:cNvSpPr>
            <a:spLocks noChangeArrowheads="1"/>
          </p:cNvSpPr>
          <p:nvPr/>
        </p:nvSpPr>
        <p:spPr bwMode="auto">
          <a:xfrm>
            <a:off x="179388" y="3284538"/>
            <a:ext cx="576262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49" name="AutoShape 9"/>
          <p:cNvSpPr>
            <a:spLocks noChangeArrowheads="1"/>
          </p:cNvSpPr>
          <p:nvPr/>
        </p:nvSpPr>
        <p:spPr bwMode="auto">
          <a:xfrm>
            <a:off x="323850" y="4221163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0" name="AutoShape 10"/>
          <p:cNvSpPr>
            <a:spLocks noChangeArrowheads="1"/>
          </p:cNvSpPr>
          <p:nvPr/>
        </p:nvSpPr>
        <p:spPr bwMode="auto">
          <a:xfrm>
            <a:off x="8172450" y="198913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1" name="AutoShape 11"/>
          <p:cNvSpPr>
            <a:spLocks noChangeArrowheads="1"/>
          </p:cNvSpPr>
          <p:nvPr/>
        </p:nvSpPr>
        <p:spPr bwMode="auto">
          <a:xfrm>
            <a:off x="8172450" y="306863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2" name="AutoShape 12"/>
          <p:cNvSpPr>
            <a:spLocks noChangeArrowheads="1"/>
          </p:cNvSpPr>
          <p:nvPr/>
        </p:nvSpPr>
        <p:spPr bwMode="auto">
          <a:xfrm>
            <a:off x="7956550" y="4076700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3" name="AutoShape 13"/>
          <p:cNvSpPr>
            <a:spLocks noChangeArrowheads="1"/>
          </p:cNvSpPr>
          <p:nvPr/>
        </p:nvSpPr>
        <p:spPr bwMode="auto">
          <a:xfrm>
            <a:off x="7740650" y="5229225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4" name="AutoShape 14"/>
          <p:cNvSpPr>
            <a:spLocks noChangeArrowheads="1"/>
          </p:cNvSpPr>
          <p:nvPr/>
        </p:nvSpPr>
        <p:spPr bwMode="auto">
          <a:xfrm>
            <a:off x="1187450" y="602138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5" name="AutoShape 15"/>
          <p:cNvSpPr>
            <a:spLocks noChangeArrowheads="1"/>
          </p:cNvSpPr>
          <p:nvPr/>
        </p:nvSpPr>
        <p:spPr bwMode="auto">
          <a:xfrm>
            <a:off x="7019925" y="602138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pic>
        <p:nvPicPr>
          <p:cNvPr id="14352" name="Picture 16" descr="BD21325_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53" name="AutoShape 17"/>
          <p:cNvSpPr>
            <a:spLocks noChangeArrowheads="1"/>
          </p:cNvSpPr>
          <p:nvPr/>
        </p:nvSpPr>
        <p:spPr bwMode="auto">
          <a:xfrm>
            <a:off x="2411413" y="188913"/>
            <a:ext cx="4105275" cy="360362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rgbClr val="FFFF99"/>
              </a:gs>
              <a:gs pos="100000">
                <a:srgbClr val="CC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6666FF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ru-RU"/>
          </a:p>
        </p:txBody>
      </p:sp>
      <p:grpSp>
        <p:nvGrpSpPr>
          <p:cNvPr id="14354" name="Group 8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14355" name="Group 9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14357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4358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4359" name="Picture 12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14356" name="Picture 13" descr="пгшлпгш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300045079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614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68538" y="333375"/>
            <a:ext cx="7772400" cy="1462088"/>
          </a:xfrm>
        </p:spPr>
        <p:txBody>
          <a:bodyPr/>
          <a:lstStyle/>
          <a:p>
            <a:pPr algn="l" eaLnBrk="1" hangingPunct="1"/>
            <a:r>
              <a:rPr lang="ru-RU" b="0" i="1" smtClean="0">
                <a:solidFill>
                  <a:srgbClr val="3366FF"/>
                </a:solidFill>
              </a:rPr>
              <a:t>Кубик ла</a:t>
            </a:r>
            <a:r>
              <a:rPr lang="kk-KZ" b="0" i="1" smtClean="0">
                <a:solidFill>
                  <a:srgbClr val="3366FF"/>
                </a:solidFill>
              </a:rPr>
              <a:t>қтыру</a:t>
            </a:r>
            <a:endParaRPr lang="ru-RU" b="0" i="1" smtClean="0">
              <a:solidFill>
                <a:srgbClr val="3366FF"/>
              </a:solidFill>
            </a:endParaRPr>
          </a:p>
        </p:txBody>
      </p:sp>
      <p:pic>
        <p:nvPicPr>
          <p:cNvPr id="13315" name="Picture 3" descr="j030125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88913"/>
            <a:ext cx="1830387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4" descr="Untitled-1 cop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2016125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AutoShape 5"/>
          <p:cNvSpPr>
            <a:spLocks noChangeArrowheads="1"/>
          </p:cNvSpPr>
          <p:nvPr/>
        </p:nvSpPr>
        <p:spPr bwMode="auto">
          <a:xfrm>
            <a:off x="2411413" y="188913"/>
            <a:ext cx="4105275" cy="360362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rgbClr val="FFFF99"/>
              </a:gs>
              <a:gs pos="100000">
                <a:srgbClr val="CC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6666FF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ru-RU"/>
          </a:p>
        </p:txBody>
      </p:sp>
      <p:pic>
        <p:nvPicPr>
          <p:cNvPr id="60422" name="Picture 6" descr="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39975" y="1844675"/>
            <a:ext cx="4392613" cy="363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3319" name="Group 8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13325" name="Group 9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13327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28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29" name="Picture 12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13326" name="Picture 13" descr="пгшлпгш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3320" name="Группа 26"/>
          <p:cNvGrpSpPr>
            <a:grpSpLocks/>
          </p:cNvGrpSpPr>
          <p:nvPr/>
        </p:nvGrpSpPr>
        <p:grpSpPr bwMode="auto">
          <a:xfrm>
            <a:off x="0" y="5373688"/>
            <a:ext cx="9144000" cy="1484312"/>
            <a:chOff x="0" y="5273664"/>
            <a:chExt cx="8877313" cy="1597025"/>
          </a:xfrm>
        </p:grpSpPr>
        <p:pic>
          <p:nvPicPr>
            <p:cNvPr id="13322" name="Picture 8" descr="012"/>
            <p:cNvPicPr>
              <a:picLocks noChangeAspect="1" noChangeArrowheads="1" noCrop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273664"/>
              <a:ext cx="2411413" cy="1597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23" name="Picture 9" descr="гул"/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8538" y="6021388"/>
              <a:ext cx="4319587" cy="600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24" name="Picture 10" descr="012"/>
            <p:cNvPicPr>
              <a:picLocks noChangeAspect="1" noChangeArrowheads="1" noCrop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6500826" y="5273664"/>
              <a:ext cx="2376487" cy="1597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321" name="TextBox 16"/>
          <p:cNvSpPr txBox="1">
            <a:spLocks noChangeArrowheads="1"/>
          </p:cNvSpPr>
          <p:nvPr/>
        </p:nvSpPr>
        <p:spPr bwMode="auto">
          <a:xfrm>
            <a:off x="2473325" y="2060575"/>
            <a:ext cx="4114800" cy="156966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kk-KZ" sz="4800" b="1" dirty="0" smtClean="0">
                <a:latin typeface="Times New Roman" pitchFamily="18" charset="0"/>
                <a:cs typeface="Times New Roman" pitchFamily="18" charset="0"/>
              </a:rPr>
              <a:t>12. Жылқы иесі кім? 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5368431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68538" y="404813"/>
            <a:ext cx="7772400" cy="1462087"/>
          </a:xfrm>
        </p:spPr>
        <p:txBody>
          <a:bodyPr/>
          <a:lstStyle/>
          <a:p>
            <a:pPr algn="l" eaLnBrk="1" hangingPunct="1"/>
            <a:r>
              <a:rPr lang="ru-RU" b="0" i="1" smtClean="0">
                <a:solidFill>
                  <a:srgbClr val="6666FF"/>
                </a:solidFill>
              </a:rPr>
              <a:t>Кубик ла</a:t>
            </a:r>
            <a:r>
              <a:rPr lang="kk-KZ" b="0" i="1" smtClean="0">
                <a:solidFill>
                  <a:srgbClr val="6666FF"/>
                </a:solidFill>
              </a:rPr>
              <a:t>қтыру</a:t>
            </a:r>
            <a:endParaRPr lang="ru-RU" b="0" i="1" smtClean="0">
              <a:solidFill>
                <a:srgbClr val="6666FF"/>
              </a:solidFill>
            </a:endParaRPr>
          </a:p>
        </p:txBody>
      </p:sp>
      <p:pic>
        <p:nvPicPr>
          <p:cNvPr id="61443" name="Picture 3" descr="Ку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11413" y="2133600"/>
            <a:ext cx="4537075" cy="400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0" name="Picture 4" descr="j030125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88913"/>
            <a:ext cx="1830387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5" descr="Untitled-1 copy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2016125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6" name="AutoShape 6"/>
          <p:cNvSpPr>
            <a:spLocks noChangeArrowheads="1"/>
          </p:cNvSpPr>
          <p:nvPr/>
        </p:nvSpPr>
        <p:spPr bwMode="auto">
          <a:xfrm>
            <a:off x="179388" y="2276475"/>
            <a:ext cx="576262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47" name="AutoShape 7"/>
          <p:cNvSpPr>
            <a:spLocks noChangeArrowheads="1"/>
          </p:cNvSpPr>
          <p:nvPr/>
        </p:nvSpPr>
        <p:spPr bwMode="auto">
          <a:xfrm>
            <a:off x="539750" y="5229225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48" name="AutoShape 8"/>
          <p:cNvSpPr>
            <a:spLocks noChangeArrowheads="1"/>
          </p:cNvSpPr>
          <p:nvPr/>
        </p:nvSpPr>
        <p:spPr bwMode="auto">
          <a:xfrm>
            <a:off x="179388" y="3284538"/>
            <a:ext cx="576262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49" name="AutoShape 9"/>
          <p:cNvSpPr>
            <a:spLocks noChangeArrowheads="1"/>
          </p:cNvSpPr>
          <p:nvPr/>
        </p:nvSpPr>
        <p:spPr bwMode="auto">
          <a:xfrm>
            <a:off x="323850" y="4221163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0" name="AutoShape 10"/>
          <p:cNvSpPr>
            <a:spLocks noChangeArrowheads="1"/>
          </p:cNvSpPr>
          <p:nvPr/>
        </p:nvSpPr>
        <p:spPr bwMode="auto">
          <a:xfrm>
            <a:off x="8172450" y="198913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1" name="AutoShape 11"/>
          <p:cNvSpPr>
            <a:spLocks noChangeArrowheads="1"/>
          </p:cNvSpPr>
          <p:nvPr/>
        </p:nvSpPr>
        <p:spPr bwMode="auto">
          <a:xfrm>
            <a:off x="8172450" y="306863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2" name="AutoShape 12"/>
          <p:cNvSpPr>
            <a:spLocks noChangeArrowheads="1"/>
          </p:cNvSpPr>
          <p:nvPr/>
        </p:nvSpPr>
        <p:spPr bwMode="auto">
          <a:xfrm>
            <a:off x="7956550" y="4076700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3" name="AutoShape 13"/>
          <p:cNvSpPr>
            <a:spLocks noChangeArrowheads="1"/>
          </p:cNvSpPr>
          <p:nvPr/>
        </p:nvSpPr>
        <p:spPr bwMode="auto">
          <a:xfrm>
            <a:off x="7740650" y="5229225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4" name="AutoShape 14"/>
          <p:cNvSpPr>
            <a:spLocks noChangeArrowheads="1"/>
          </p:cNvSpPr>
          <p:nvPr/>
        </p:nvSpPr>
        <p:spPr bwMode="auto">
          <a:xfrm>
            <a:off x="1187450" y="602138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5" name="AutoShape 15"/>
          <p:cNvSpPr>
            <a:spLocks noChangeArrowheads="1"/>
          </p:cNvSpPr>
          <p:nvPr/>
        </p:nvSpPr>
        <p:spPr bwMode="auto">
          <a:xfrm>
            <a:off x="7019925" y="602138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pic>
        <p:nvPicPr>
          <p:cNvPr id="14352" name="Picture 16" descr="BD21325_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53" name="AutoShape 17"/>
          <p:cNvSpPr>
            <a:spLocks noChangeArrowheads="1"/>
          </p:cNvSpPr>
          <p:nvPr/>
        </p:nvSpPr>
        <p:spPr bwMode="auto">
          <a:xfrm>
            <a:off x="2411413" y="188913"/>
            <a:ext cx="4105275" cy="360362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rgbClr val="FFFF99"/>
              </a:gs>
              <a:gs pos="100000">
                <a:srgbClr val="CC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6666FF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ru-RU"/>
          </a:p>
        </p:txBody>
      </p:sp>
      <p:grpSp>
        <p:nvGrpSpPr>
          <p:cNvPr id="14354" name="Group 8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14355" name="Group 9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14357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4358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4359" name="Picture 12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14356" name="Picture 13" descr="пгшлпгш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125456164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614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2" name="Picture 2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11413" y="1628775"/>
            <a:ext cx="4105275" cy="3398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2124075" y="260350"/>
            <a:ext cx="7772400" cy="1462088"/>
          </a:xfrm>
        </p:spPr>
        <p:txBody>
          <a:bodyPr/>
          <a:lstStyle/>
          <a:p>
            <a:pPr algn="l" eaLnBrk="1" hangingPunct="1"/>
            <a:r>
              <a:rPr lang="ru-RU" b="0" i="1" smtClean="0">
                <a:solidFill>
                  <a:srgbClr val="3366FF"/>
                </a:solidFill>
              </a:rPr>
              <a:t>Кубик ла</a:t>
            </a:r>
            <a:r>
              <a:rPr lang="kk-KZ" b="0" i="1" smtClean="0">
                <a:solidFill>
                  <a:srgbClr val="3366FF"/>
                </a:solidFill>
              </a:rPr>
              <a:t>қтыру</a:t>
            </a:r>
            <a:endParaRPr lang="ru-RU" b="0" i="1" smtClean="0">
              <a:solidFill>
                <a:srgbClr val="3366FF"/>
              </a:solidFill>
            </a:endParaRPr>
          </a:p>
        </p:txBody>
      </p:sp>
      <p:pic>
        <p:nvPicPr>
          <p:cNvPr id="9220" name="Picture 4" descr="j030125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88913"/>
            <a:ext cx="1830387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5" descr="Untitled-1 copy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2016125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AutoShape 6"/>
          <p:cNvSpPr>
            <a:spLocks noChangeArrowheads="1"/>
          </p:cNvSpPr>
          <p:nvPr/>
        </p:nvSpPr>
        <p:spPr bwMode="auto">
          <a:xfrm>
            <a:off x="2411413" y="188913"/>
            <a:ext cx="4105275" cy="360362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rgbClr val="FFFF99"/>
              </a:gs>
              <a:gs pos="100000">
                <a:srgbClr val="CC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6666FF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ru-RU"/>
          </a:p>
        </p:txBody>
      </p:sp>
      <p:grpSp>
        <p:nvGrpSpPr>
          <p:cNvPr id="9223" name="Group 8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9229" name="Group 9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9231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232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233" name="Picture 12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9230" name="Picture 13" descr="пгшлпгш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9224" name="Группа 26"/>
          <p:cNvGrpSpPr>
            <a:grpSpLocks/>
          </p:cNvGrpSpPr>
          <p:nvPr/>
        </p:nvGrpSpPr>
        <p:grpSpPr bwMode="auto">
          <a:xfrm>
            <a:off x="0" y="5373688"/>
            <a:ext cx="9144000" cy="1484312"/>
            <a:chOff x="0" y="5273664"/>
            <a:chExt cx="8877313" cy="1597025"/>
          </a:xfrm>
        </p:grpSpPr>
        <p:pic>
          <p:nvPicPr>
            <p:cNvPr id="9226" name="Picture 8" descr="012"/>
            <p:cNvPicPr>
              <a:picLocks noChangeAspect="1" noChangeArrowheads="1" noCrop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273664"/>
              <a:ext cx="2411413" cy="1597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7" name="Picture 9" descr="гул"/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8538" y="6021388"/>
              <a:ext cx="4319587" cy="600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8" name="Picture 10" descr="012"/>
            <p:cNvPicPr>
              <a:picLocks noChangeAspect="1" noChangeArrowheads="1" noCrop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6500826" y="5273664"/>
              <a:ext cx="2376487" cy="1597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225" name="TextBox 16"/>
          <p:cNvSpPr txBox="1">
            <a:spLocks noChangeArrowheads="1"/>
          </p:cNvSpPr>
          <p:nvPr/>
        </p:nvSpPr>
        <p:spPr bwMode="auto">
          <a:xfrm>
            <a:off x="2590800" y="2276475"/>
            <a:ext cx="3733800" cy="2677656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kk-KZ" sz="2800" b="1" dirty="0" smtClean="0"/>
              <a:t>13. Мәнерлеп оқып бер.</a:t>
            </a:r>
          </a:p>
          <a:p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Түйе-байлық,</a:t>
            </a:r>
          </a:p>
          <a:p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Қой-мырзалық,</a:t>
            </a:r>
          </a:p>
          <a:p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Жылқы-сәндік,</a:t>
            </a:r>
          </a:p>
          <a:p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Сиыр-ақтық.</a:t>
            </a:r>
          </a:p>
        </p:txBody>
      </p:sp>
    </p:spTree>
    <p:extLst>
      <p:ext uri="{BB962C8B-B14F-4D97-AF65-F5344CB8AC3E}">
        <p14:creationId xmlns:p14="http://schemas.microsoft.com/office/powerpoint/2010/main" xmlns="" val="273018616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95513" y="476250"/>
            <a:ext cx="7772400" cy="1462088"/>
          </a:xfrm>
        </p:spPr>
        <p:txBody>
          <a:bodyPr/>
          <a:lstStyle/>
          <a:p>
            <a:pPr algn="l" eaLnBrk="1" hangingPunct="1"/>
            <a:r>
              <a:rPr lang="ru-RU" b="0" i="1" smtClean="0">
                <a:solidFill>
                  <a:srgbClr val="6666FF"/>
                </a:solidFill>
              </a:rPr>
              <a:t>Кубик ла</a:t>
            </a:r>
            <a:r>
              <a:rPr lang="kk-KZ" b="0" i="1" smtClean="0">
                <a:solidFill>
                  <a:srgbClr val="6666FF"/>
                </a:solidFill>
              </a:rPr>
              <a:t>қтыру</a:t>
            </a:r>
            <a:endParaRPr lang="ru-RU" b="0" i="1" smtClean="0">
              <a:solidFill>
                <a:srgbClr val="6666FF"/>
              </a:solidFill>
            </a:endParaRPr>
          </a:p>
        </p:txBody>
      </p:sp>
      <p:pic>
        <p:nvPicPr>
          <p:cNvPr id="57347" name="Picture 3" descr="Ку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11413" y="2133600"/>
            <a:ext cx="4537075" cy="400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4" descr="j030125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88913"/>
            <a:ext cx="1830387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5" descr="Untitled-1 copy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2016125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50" name="AutoShape 6"/>
          <p:cNvSpPr>
            <a:spLocks noChangeArrowheads="1"/>
          </p:cNvSpPr>
          <p:nvPr/>
        </p:nvSpPr>
        <p:spPr bwMode="auto">
          <a:xfrm>
            <a:off x="179388" y="2276475"/>
            <a:ext cx="576262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7351" name="AutoShape 7"/>
          <p:cNvSpPr>
            <a:spLocks noChangeArrowheads="1"/>
          </p:cNvSpPr>
          <p:nvPr/>
        </p:nvSpPr>
        <p:spPr bwMode="auto">
          <a:xfrm>
            <a:off x="539750" y="5229225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7352" name="AutoShape 8"/>
          <p:cNvSpPr>
            <a:spLocks noChangeArrowheads="1"/>
          </p:cNvSpPr>
          <p:nvPr/>
        </p:nvSpPr>
        <p:spPr bwMode="auto">
          <a:xfrm>
            <a:off x="179388" y="3284538"/>
            <a:ext cx="576262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7353" name="AutoShape 9"/>
          <p:cNvSpPr>
            <a:spLocks noChangeArrowheads="1"/>
          </p:cNvSpPr>
          <p:nvPr/>
        </p:nvSpPr>
        <p:spPr bwMode="auto">
          <a:xfrm>
            <a:off x="323850" y="4221163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7354" name="AutoShape 10"/>
          <p:cNvSpPr>
            <a:spLocks noChangeArrowheads="1"/>
          </p:cNvSpPr>
          <p:nvPr/>
        </p:nvSpPr>
        <p:spPr bwMode="auto">
          <a:xfrm>
            <a:off x="8172450" y="198913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7355" name="AutoShape 11"/>
          <p:cNvSpPr>
            <a:spLocks noChangeArrowheads="1"/>
          </p:cNvSpPr>
          <p:nvPr/>
        </p:nvSpPr>
        <p:spPr bwMode="auto">
          <a:xfrm>
            <a:off x="8172450" y="306863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7356" name="AutoShape 12"/>
          <p:cNvSpPr>
            <a:spLocks noChangeArrowheads="1"/>
          </p:cNvSpPr>
          <p:nvPr/>
        </p:nvSpPr>
        <p:spPr bwMode="auto">
          <a:xfrm>
            <a:off x="7956550" y="4076700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7357" name="AutoShape 13"/>
          <p:cNvSpPr>
            <a:spLocks noChangeArrowheads="1"/>
          </p:cNvSpPr>
          <p:nvPr/>
        </p:nvSpPr>
        <p:spPr bwMode="auto">
          <a:xfrm>
            <a:off x="7740650" y="5229225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7358" name="AutoShape 14"/>
          <p:cNvSpPr>
            <a:spLocks noChangeArrowheads="1"/>
          </p:cNvSpPr>
          <p:nvPr/>
        </p:nvSpPr>
        <p:spPr bwMode="auto">
          <a:xfrm>
            <a:off x="1187450" y="602138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7359" name="AutoShape 15"/>
          <p:cNvSpPr>
            <a:spLocks noChangeArrowheads="1"/>
          </p:cNvSpPr>
          <p:nvPr/>
        </p:nvSpPr>
        <p:spPr bwMode="auto">
          <a:xfrm>
            <a:off x="7019925" y="602138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pic>
        <p:nvPicPr>
          <p:cNvPr id="10256" name="Picture 16" descr="BD21325_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57" name="AutoShape 17"/>
          <p:cNvSpPr>
            <a:spLocks noChangeArrowheads="1"/>
          </p:cNvSpPr>
          <p:nvPr/>
        </p:nvSpPr>
        <p:spPr bwMode="auto">
          <a:xfrm>
            <a:off x="2411413" y="188913"/>
            <a:ext cx="4105275" cy="360362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rgbClr val="FFFF99"/>
              </a:gs>
              <a:gs pos="100000">
                <a:srgbClr val="CC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6666FF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ru-RU"/>
          </a:p>
        </p:txBody>
      </p:sp>
      <p:grpSp>
        <p:nvGrpSpPr>
          <p:cNvPr id="10258" name="Group 8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10259" name="Group 9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10261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62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63" name="Picture 12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10260" name="Picture 13" descr="пгшлпгш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246438219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5734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051050" y="476250"/>
            <a:ext cx="7772400" cy="1462088"/>
          </a:xfrm>
        </p:spPr>
        <p:txBody>
          <a:bodyPr/>
          <a:lstStyle/>
          <a:p>
            <a:pPr algn="l" eaLnBrk="1" hangingPunct="1"/>
            <a:r>
              <a:rPr lang="ru-RU" b="0" i="1" smtClean="0">
                <a:solidFill>
                  <a:srgbClr val="3366FF"/>
                </a:solidFill>
              </a:rPr>
              <a:t>Кубик ла</a:t>
            </a:r>
            <a:r>
              <a:rPr lang="kk-KZ" b="0" i="1" smtClean="0">
                <a:solidFill>
                  <a:srgbClr val="3366FF"/>
                </a:solidFill>
              </a:rPr>
              <a:t>қтыру</a:t>
            </a:r>
            <a:endParaRPr lang="ru-RU" b="0" i="1" smtClean="0">
              <a:solidFill>
                <a:srgbClr val="3366FF"/>
              </a:solidFill>
            </a:endParaRPr>
          </a:p>
        </p:txBody>
      </p:sp>
      <p:pic>
        <p:nvPicPr>
          <p:cNvPr id="11267" name="Picture 3" descr="j030125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88913"/>
            <a:ext cx="1830387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Picture 4" descr="Untitled-1 cop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2016125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AutoShape 5"/>
          <p:cNvSpPr>
            <a:spLocks noChangeArrowheads="1"/>
          </p:cNvSpPr>
          <p:nvPr/>
        </p:nvSpPr>
        <p:spPr bwMode="auto">
          <a:xfrm>
            <a:off x="2411413" y="188913"/>
            <a:ext cx="4105275" cy="360362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rgbClr val="FFFF99"/>
              </a:gs>
              <a:gs pos="100000">
                <a:srgbClr val="CC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6666FF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ru-RU"/>
          </a:p>
        </p:txBody>
      </p:sp>
      <p:pic>
        <p:nvPicPr>
          <p:cNvPr id="58374" name="Picture 6" descr="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84438" y="1700213"/>
            <a:ext cx="4175125" cy="310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271" name="Group 8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11277" name="Group 9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11279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1280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1281" name="Picture 12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11278" name="Picture 13" descr="пгшлпгш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1272" name="Группа 26"/>
          <p:cNvGrpSpPr>
            <a:grpSpLocks/>
          </p:cNvGrpSpPr>
          <p:nvPr/>
        </p:nvGrpSpPr>
        <p:grpSpPr bwMode="auto">
          <a:xfrm>
            <a:off x="0" y="5373688"/>
            <a:ext cx="9144000" cy="1484312"/>
            <a:chOff x="0" y="5273664"/>
            <a:chExt cx="8877313" cy="1597025"/>
          </a:xfrm>
        </p:grpSpPr>
        <p:pic>
          <p:nvPicPr>
            <p:cNvPr id="11274" name="Picture 8" descr="012"/>
            <p:cNvPicPr>
              <a:picLocks noChangeAspect="1" noChangeArrowheads="1" noCrop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273664"/>
              <a:ext cx="2411413" cy="1597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275" name="Picture 9" descr="гул"/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8538" y="6021388"/>
              <a:ext cx="4319587" cy="600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276" name="Picture 10" descr="012"/>
            <p:cNvPicPr>
              <a:picLocks noChangeAspect="1" noChangeArrowheads="1" noCrop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6500826" y="5273664"/>
              <a:ext cx="2376487" cy="1597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1273" name="TextBox 16"/>
          <p:cNvSpPr txBox="1">
            <a:spLocks noChangeArrowheads="1"/>
          </p:cNvSpPr>
          <p:nvPr/>
        </p:nvSpPr>
        <p:spPr bwMode="auto">
          <a:xfrm>
            <a:off x="2709863" y="1903413"/>
            <a:ext cx="3733800" cy="2246769"/>
          </a:xfrm>
          <a:prstGeom prst="rect">
            <a:avLst/>
          </a:prstGeom>
          <a:solidFill>
            <a:srgbClr val="CCFF66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kk-KZ" sz="2800" b="1" dirty="0" smtClean="0"/>
              <a:t>14. Аудармасын айт.</a:t>
            </a:r>
          </a:p>
          <a:p>
            <a:r>
              <a:rPr lang="kk-KZ" sz="2800" b="1" dirty="0" smtClean="0"/>
              <a:t>Пән -</a:t>
            </a:r>
          </a:p>
          <a:p>
            <a:r>
              <a:rPr lang="kk-KZ" sz="2800" b="1" dirty="0" smtClean="0"/>
              <a:t>Қазақ әдебиеті -</a:t>
            </a:r>
          </a:p>
          <a:p>
            <a:r>
              <a:rPr lang="kk-KZ" sz="2800" b="1" dirty="0" smtClean="0"/>
              <a:t>Тарих -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xmlns="" val="206954336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583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583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583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2" name="Picture 2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11413" y="1628775"/>
            <a:ext cx="4105275" cy="3398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2124075" y="260350"/>
            <a:ext cx="7772400" cy="1462088"/>
          </a:xfrm>
        </p:spPr>
        <p:txBody>
          <a:bodyPr/>
          <a:lstStyle/>
          <a:p>
            <a:pPr algn="l" eaLnBrk="1" hangingPunct="1"/>
            <a:r>
              <a:rPr lang="ru-RU" b="0" i="1" smtClean="0">
                <a:solidFill>
                  <a:srgbClr val="3366FF"/>
                </a:solidFill>
              </a:rPr>
              <a:t>Кубик ла</a:t>
            </a:r>
            <a:r>
              <a:rPr lang="kk-KZ" b="0" i="1" smtClean="0">
                <a:solidFill>
                  <a:srgbClr val="3366FF"/>
                </a:solidFill>
              </a:rPr>
              <a:t>қтыру</a:t>
            </a:r>
            <a:endParaRPr lang="ru-RU" b="0" i="1" smtClean="0">
              <a:solidFill>
                <a:srgbClr val="3366FF"/>
              </a:solidFill>
            </a:endParaRPr>
          </a:p>
        </p:txBody>
      </p:sp>
      <p:pic>
        <p:nvPicPr>
          <p:cNvPr id="9220" name="Picture 4" descr="j030125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88913"/>
            <a:ext cx="1830387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5" descr="Untitled-1 copy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2016125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AutoShape 6"/>
          <p:cNvSpPr>
            <a:spLocks noChangeArrowheads="1"/>
          </p:cNvSpPr>
          <p:nvPr/>
        </p:nvSpPr>
        <p:spPr bwMode="auto">
          <a:xfrm>
            <a:off x="2411413" y="188913"/>
            <a:ext cx="4105275" cy="360362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rgbClr val="FFFF99"/>
              </a:gs>
              <a:gs pos="100000">
                <a:srgbClr val="CC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6666FF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ru-RU"/>
          </a:p>
        </p:txBody>
      </p:sp>
      <p:grpSp>
        <p:nvGrpSpPr>
          <p:cNvPr id="9223" name="Group 8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9229" name="Group 9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9231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232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233" name="Picture 12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9230" name="Picture 13" descr="пгшлпгш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9224" name="Группа 26"/>
          <p:cNvGrpSpPr>
            <a:grpSpLocks/>
          </p:cNvGrpSpPr>
          <p:nvPr/>
        </p:nvGrpSpPr>
        <p:grpSpPr bwMode="auto">
          <a:xfrm>
            <a:off x="0" y="5373688"/>
            <a:ext cx="9144000" cy="1484312"/>
            <a:chOff x="0" y="5273664"/>
            <a:chExt cx="8877313" cy="1597025"/>
          </a:xfrm>
        </p:grpSpPr>
        <p:pic>
          <p:nvPicPr>
            <p:cNvPr id="9226" name="Picture 8" descr="012"/>
            <p:cNvPicPr>
              <a:picLocks noChangeAspect="1" noChangeArrowheads="1" noCrop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273664"/>
              <a:ext cx="2411413" cy="1597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7" name="Picture 9" descr="гул"/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8538" y="6021388"/>
              <a:ext cx="4319587" cy="600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8" name="Picture 10" descr="012"/>
            <p:cNvPicPr>
              <a:picLocks noChangeAspect="1" noChangeArrowheads="1" noCrop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6500826" y="5273664"/>
              <a:ext cx="2376487" cy="1597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225" name="TextBox 16"/>
          <p:cNvSpPr txBox="1">
            <a:spLocks noChangeArrowheads="1"/>
          </p:cNvSpPr>
          <p:nvPr/>
        </p:nvSpPr>
        <p:spPr bwMode="auto">
          <a:xfrm>
            <a:off x="2590800" y="2276475"/>
            <a:ext cx="3853408" cy="181588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1. «Фольклор»ағылшын тілінен аударғанда нені білдіреді?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4735460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24075" y="476250"/>
            <a:ext cx="7772400" cy="1462088"/>
          </a:xfrm>
        </p:spPr>
        <p:txBody>
          <a:bodyPr/>
          <a:lstStyle/>
          <a:p>
            <a:pPr algn="l" eaLnBrk="1" hangingPunct="1"/>
            <a:r>
              <a:rPr lang="ru-RU" b="0" i="1" smtClean="0">
                <a:solidFill>
                  <a:srgbClr val="6666FF"/>
                </a:solidFill>
              </a:rPr>
              <a:t>Кубик ла</a:t>
            </a:r>
            <a:r>
              <a:rPr lang="kk-KZ" b="0" i="1" smtClean="0">
                <a:solidFill>
                  <a:srgbClr val="6666FF"/>
                </a:solidFill>
              </a:rPr>
              <a:t>қтыру</a:t>
            </a:r>
            <a:endParaRPr lang="ru-RU" b="0" i="1" smtClean="0">
              <a:solidFill>
                <a:srgbClr val="6666FF"/>
              </a:solidFill>
            </a:endParaRPr>
          </a:p>
        </p:txBody>
      </p:sp>
      <p:pic>
        <p:nvPicPr>
          <p:cNvPr id="59395" name="Picture 3" descr="Ку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11413" y="2133600"/>
            <a:ext cx="4537075" cy="400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2" name="Picture 4" descr="j030125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88913"/>
            <a:ext cx="1830387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5" descr="Untitled-1 copy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2016125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8" name="AutoShape 6"/>
          <p:cNvSpPr>
            <a:spLocks noChangeArrowheads="1"/>
          </p:cNvSpPr>
          <p:nvPr/>
        </p:nvSpPr>
        <p:spPr bwMode="auto">
          <a:xfrm>
            <a:off x="179388" y="2276475"/>
            <a:ext cx="576262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9399" name="AutoShape 7"/>
          <p:cNvSpPr>
            <a:spLocks noChangeArrowheads="1"/>
          </p:cNvSpPr>
          <p:nvPr/>
        </p:nvSpPr>
        <p:spPr bwMode="auto">
          <a:xfrm>
            <a:off x="539750" y="5229225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9400" name="AutoShape 8"/>
          <p:cNvSpPr>
            <a:spLocks noChangeArrowheads="1"/>
          </p:cNvSpPr>
          <p:nvPr/>
        </p:nvSpPr>
        <p:spPr bwMode="auto">
          <a:xfrm>
            <a:off x="179388" y="3284538"/>
            <a:ext cx="576262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9401" name="AutoShape 9"/>
          <p:cNvSpPr>
            <a:spLocks noChangeArrowheads="1"/>
          </p:cNvSpPr>
          <p:nvPr/>
        </p:nvSpPr>
        <p:spPr bwMode="auto">
          <a:xfrm>
            <a:off x="323850" y="4221163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9402" name="AutoShape 10"/>
          <p:cNvSpPr>
            <a:spLocks noChangeArrowheads="1"/>
          </p:cNvSpPr>
          <p:nvPr/>
        </p:nvSpPr>
        <p:spPr bwMode="auto">
          <a:xfrm>
            <a:off x="8172450" y="198913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9403" name="AutoShape 11"/>
          <p:cNvSpPr>
            <a:spLocks noChangeArrowheads="1"/>
          </p:cNvSpPr>
          <p:nvPr/>
        </p:nvSpPr>
        <p:spPr bwMode="auto">
          <a:xfrm>
            <a:off x="8172450" y="306863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9404" name="AutoShape 12"/>
          <p:cNvSpPr>
            <a:spLocks noChangeArrowheads="1"/>
          </p:cNvSpPr>
          <p:nvPr/>
        </p:nvSpPr>
        <p:spPr bwMode="auto">
          <a:xfrm>
            <a:off x="7956550" y="4076700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9405" name="AutoShape 13"/>
          <p:cNvSpPr>
            <a:spLocks noChangeArrowheads="1"/>
          </p:cNvSpPr>
          <p:nvPr/>
        </p:nvSpPr>
        <p:spPr bwMode="auto">
          <a:xfrm>
            <a:off x="7740650" y="5229225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9406" name="AutoShape 14"/>
          <p:cNvSpPr>
            <a:spLocks noChangeArrowheads="1"/>
          </p:cNvSpPr>
          <p:nvPr/>
        </p:nvSpPr>
        <p:spPr bwMode="auto">
          <a:xfrm>
            <a:off x="1187450" y="602138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9407" name="AutoShape 15"/>
          <p:cNvSpPr>
            <a:spLocks noChangeArrowheads="1"/>
          </p:cNvSpPr>
          <p:nvPr/>
        </p:nvSpPr>
        <p:spPr bwMode="auto">
          <a:xfrm>
            <a:off x="7019925" y="602138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pic>
        <p:nvPicPr>
          <p:cNvPr id="12304" name="Picture 16" descr="BD21325_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305" name="AutoShape 17"/>
          <p:cNvSpPr>
            <a:spLocks noChangeArrowheads="1"/>
          </p:cNvSpPr>
          <p:nvPr/>
        </p:nvSpPr>
        <p:spPr bwMode="auto">
          <a:xfrm>
            <a:off x="2268538" y="188913"/>
            <a:ext cx="4105275" cy="360362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rgbClr val="FFFF99"/>
              </a:gs>
              <a:gs pos="100000">
                <a:srgbClr val="CC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6666FF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ru-RU"/>
          </a:p>
        </p:txBody>
      </p:sp>
      <p:grpSp>
        <p:nvGrpSpPr>
          <p:cNvPr id="12306" name="Group 8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12307" name="Group 9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12309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2310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2311" name="Picture 12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12308" name="Picture 13" descr="пгшлпгш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28933263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593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68538" y="333375"/>
            <a:ext cx="7772400" cy="1462088"/>
          </a:xfrm>
        </p:spPr>
        <p:txBody>
          <a:bodyPr/>
          <a:lstStyle/>
          <a:p>
            <a:pPr algn="l" eaLnBrk="1" hangingPunct="1"/>
            <a:r>
              <a:rPr lang="ru-RU" b="0" i="1" smtClean="0">
                <a:solidFill>
                  <a:srgbClr val="3366FF"/>
                </a:solidFill>
              </a:rPr>
              <a:t>Кубик ла</a:t>
            </a:r>
            <a:r>
              <a:rPr lang="kk-KZ" b="0" i="1" smtClean="0">
                <a:solidFill>
                  <a:srgbClr val="3366FF"/>
                </a:solidFill>
              </a:rPr>
              <a:t>қтыру</a:t>
            </a:r>
            <a:endParaRPr lang="ru-RU" b="0" i="1" smtClean="0">
              <a:solidFill>
                <a:srgbClr val="3366FF"/>
              </a:solidFill>
            </a:endParaRPr>
          </a:p>
        </p:txBody>
      </p:sp>
      <p:pic>
        <p:nvPicPr>
          <p:cNvPr id="13315" name="Picture 3" descr="j030125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88913"/>
            <a:ext cx="1830387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4" descr="Untitled-1 cop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2016125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AutoShape 5"/>
          <p:cNvSpPr>
            <a:spLocks noChangeArrowheads="1"/>
          </p:cNvSpPr>
          <p:nvPr/>
        </p:nvSpPr>
        <p:spPr bwMode="auto">
          <a:xfrm>
            <a:off x="2411413" y="188913"/>
            <a:ext cx="4105275" cy="360362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rgbClr val="FFFF99"/>
              </a:gs>
              <a:gs pos="100000">
                <a:srgbClr val="CC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6666FF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ru-RU"/>
          </a:p>
        </p:txBody>
      </p:sp>
      <p:pic>
        <p:nvPicPr>
          <p:cNvPr id="60422" name="Picture 6" descr="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39975" y="1844675"/>
            <a:ext cx="4392613" cy="363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3319" name="Group 8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13325" name="Group 9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13327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28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29" name="Picture 12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13326" name="Picture 13" descr="пгшлпгш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3320" name="Группа 26"/>
          <p:cNvGrpSpPr>
            <a:grpSpLocks/>
          </p:cNvGrpSpPr>
          <p:nvPr/>
        </p:nvGrpSpPr>
        <p:grpSpPr bwMode="auto">
          <a:xfrm>
            <a:off x="0" y="5373688"/>
            <a:ext cx="9144000" cy="1484312"/>
            <a:chOff x="0" y="5273664"/>
            <a:chExt cx="8877313" cy="1597025"/>
          </a:xfrm>
        </p:grpSpPr>
        <p:pic>
          <p:nvPicPr>
            <p:cNvPr id="13322" name="Picture 8" descr="012"/>
            <p:cNvPicPr>
              <a:picLocks noChangeAspect="1" noChangeArrowheads="1" noCrop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273664"/>
              <a:ext cx="2411413" cy="1597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23" name="Picture 9" descr="гул"/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8538" y="6021388"/>
              <a:ext cx="4319587" cy="600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24" name="Picture 10" descr="012"/>
            <p:cNvPicPr>
              <a:picLocks noChangeAspect="1" noChangeArrowheads="1" noCrop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6500826" y="5273664"/>
              <a:ext cx="2376487" cy="1597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321" name="TextBox 16"/>
          <p:cNvSpPr txBox="1">
            <a:spLocks noChangeArrowheads="1"/>
          </p:cNvSpPr>
          <p:nvPr/>
        </p:nvSpPr>
        <p:spPr bwMode="auto">
          <a:xfrm>
            <a:off x="2473325" y="2060575"/>
            <a:ext cx="4114800" cy="2000548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kk-KZ" sz="2800" b="1" dirty="0" smtClean="0"/>
              <a:t>15. Аудармасын айт.</a:t>
            </a:r>
          </a:p>
          <a:p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Ие -</a:t>
            </a:r>
          </a:p>
          <a:p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Қиял -</a:t>
            </a:r>
          </a:p>
          <a:p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жатады -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9841414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68538" y="404813"/>
            <a:ext cx="7772400" cy="1462087"/>
          </a:xfrm>
        </p:spPr>
        <p:txBody>
          <a:bodyPr/>
          <a:lstStyle/>
          <a:p>
            <a:pPr algn="l" eaLnBrk="1" hangingPunct="1"/>
            <a:r>
              <a:rPr lang="ru-RU" b="0" i="1" smtClean="0">
                <a:solidFill>
                  <a:srgbClr val="6666FF"/>
                </a:solidFill>
              </a:rPr>
              <a:t>Кубик ла</a:t>
            </a:r>
            <a:r>
              <a:rPr lang="kk-KZ" b="0" i="1" smtClean="0">
                <a:solidFill>
                  <a:srgbClr val="6666FF"/>
                </a:solidFill>
              </a:rPr>
              <a:t>қтыру</a:t>
            </a:r>
            <a:endParaRPr lang="ru-RU" b="0" i="1" smtClean="0">
              <a:solidFill>
                <a:srgbClr val="6666FF"/>
              </a:solidFill>
            </a:endParaRPr>
          </a:p>
        </p:txBody>
      </p:sp>
      <p:pic>
        <p:nvPicPr>
          <p:cNvPr id="61443" name="Picture 3" descr="Ку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11413" y="2133600"/>
            <a:ext cx="4537075" cy="400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0" name="Picture 4" descr="j030125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88913"/>
            <a:ext cx="1830387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5" descr="Untitled-1 copy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2016125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6" name="AutoShape 6"/>
          <p:cNvSpPr>
            <a:spLocks noChangeArrowheads="1"/>
          </p:cNvSpPr>
          <p:nvPr/>
        </p:nvSpPr>
        <p:spPr bwMode="auto">
          <a:xfrm>
            <a:off x="179388" y="2276475"/>
            <a:ext cx="576262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47" name="AutoShape 7"/>
          <p:cNvSpPr>
            <a:spLocks noChangeArrowheads="1"/>
          </p:cNvSpPr>
          <p:nvPr/>
        </p:nvSpPr>
        <p:spPr bwMode="auto">
          <a:xfrm>
            <a:off x="539750" y="5229225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48" name="AutoShape 8"/>
          <p:cNvSpPr>
            <a:spLocks noChangeArrowheads="1"/>
          </p:cNvSpPr>
          <p:nvPr/>
        </p:nvSpPr>
        <p:spPr bwMode="auto">
          <a:xfrm>
            <a:off x="179388" y="3284538"/>
            <a:ext cx="576262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49" name="AutoShape 9"/>
          <p:cNvSpPr>
            <a:spLocks noChangeArrowheads="1"/>
          </p:cNvSpPr>
          <p:nvPr/>
        </p:nvSpPr>
        <p:spPr bwMode="auto">
          <a:xfrm>
            <a:off x="323850" y="4221163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0" name="AutoShape 10"/>
          <p:cNvSpPr>
            <a:spLocks noChangeArrowheads="1"/>
          </p:cNvSpPr>
          <p:nvPr/>
        </p:nvSpPr>
        <p:spPr bwMode="auto">
          <a:xfrm>
            <a:off x="8172450" y="198913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1" name="AutoShape 11"/>
          <p:cNvSpPr>
            <a:spLocks noChangeArrowheads="1"/>
          </p:cNvSpPr>
          <p:nvPr/>
        </p:nvSpPr>
        <p:spPr bwMode="auto">
          <a:xfrm>
            <a:off x="8172450" y="306863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2" name="AutoShape 12"/>
          <p:cNvSpPr>
            <a:spLocks noChangeArrowheads="1"/>
          </p:cNvSpPr>
          <p:nvPr/>
        </p:nvSpPr>
        <p:spPr bwMode="auto">
          <a:xfrm>
            <a:off x="7956550" y="4076700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3" name="AutoShape 13"/>
          <p:cNvSpPr>
            <a:spLocks noChangeArrowheads="1"/>
          </p:cNvSpPr>
          <p:nvPr/>
        </p:nvSpPr>
        <p:spPr bwMode="auto">
          <a:xfrm>
            <a:off x="7740650" y="5229225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4" name="AutoShape 14"/>
          <p:cNvSpPr>
            <a:spLocks noChangeArrowheads="1"/>
          </p:cNvSpPr>
          <p:nvPr/>
        </p:nvSpPr>
        <p:spPr bwMode="auto">
          <a:xfrm>
            <a:off x="1187450" y="602138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5" name="AutoShape 15"/>
          <p:cNvSpPr>
            <a:spLocks noChangeArrowheads="1"/>
          </p:cNvSpPr>
          <p:nvPr/>
        </p:nvSpPr>
        <p:spPr bwMode="auto">
          <a:xfrm>
            <a:off x="7019925" y="602138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pic>
        <p:nvPicPr>
          <p:cNvPr id="14352" name="Picture 16" descr="BD21325_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53" name="AutoShape 17"/>
          <p:cNvSpPr>
            <a:spLocks noChangeArrowheads="1"/>
          </p:cNvSpPr>
          <p:nvPr/>
        </p:nvSpPr>
        <p:spPr bwMode="auto">
          <a:xfrm>
            <a:off x="2411413" y="188913"/>
            <a:ext cx="4105275" cy="360362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rgbClr val="FFFF99"/>
              </a:gs>
              <a:gs pos="100000">
                <a:srgbClr val="CC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6666FF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ru-RU"/>
          </a:p>
        </p:txBody>
      </p:sp>
      <p:grpSp>
        <p:nvGrpSpPr>
          <p:cNvPr id="14354" name="Group 8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14355" name="Group 9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14357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4358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4359" name="Picture 12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14356" name="Picture 13" descr="пгшлпгш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21003089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614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68538" y="333375"/>
            <a:ext cx="7772400" cy="1462088"/>
          </a:xfrm>
        </p:spPr>
        <p:txBody>
          <a:bodyPr/>
          <a:lstStyle/>
          <a:p>
            <a:pPr algn="l" eaLnBrk="1" hangingPunct="1"/>
            <a:r>
              <a:rPr lang="ru-RU" b="0" i="1" smtClean="0">
                <a:solidFill>
                  <a:srgbClr val="3366FF"/>
                </a:solidFill>
              </a:rPr>
              <a:t>Кубик ла</a:t>
            </a:r>
            <a:r>
              <a:rPr lang="kk-KZ" b="0" i="1" smtClean="0">
                <a:solidFill>
                  <a:srgbClr val="3366FF"/>
                </a:solidFill>
              </a:rPr>
              <a:t>қтыру</a:t>
            </a:r>
            <a:endParaRPr lang="ru-RU" b="0" i="1" smtClean="0">
              <a:solidFill>
                <a:srgbClr val="3366FF"/>
              </a:solidFill>
            </a:endParaRPr>
          </a:p>
        </p:txBody>
      </p:sp>
      <p:pic>
        <p:nvPicPr>
          <p:cNvPr id="13315" name="Picture 3" descr="j030125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88913"/>
            <a:ext cx="1830387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4" descr="Untitled-1 cop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2016125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AutoShape 5"/>
          <p:cNvSpPr>
            <a:spLocks noChangeArrowheads="1"/>
          </p:cNvSpPr>
          <p:nvPr/>
        </p:nvSpPr>
        <p:spPr bwMode="auto">
          <a:xfrm>
            <a:off x="2411413" y="188913"/>
            <a:ext cx="4105275" cy="360362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rgbClr val="FFFF99"/>
              </a:gs>
              <a:gs pos="100000">
                <a:srgbClr val="CC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6666FF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ru-RU"/>
          </a:p>
        </p:txBody>
      </p:sp>
      <p:pic>
        <p:nvPicPr>
          <p:cNvPr id="60422" name="Picture 6" descr="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39975" y="1844675"/>
            <a:ext cx="4392613" cy="363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3319" name="Group 8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13325" name="Group 9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13327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28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29" name="Picture 12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13326" name="Picture 13" descr="пгшлпгш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3320" name="Группа 26"/>
          <p:cNvGrpSpPr>
            <a:grpSpLocks/>
          </p:cNvGrpSpPr>
          <p:nvPr/>
        </p:nvGrpSpPr>
        <p:grpSpPr bwMode="auto">
          <a:xfrm>
            <a:off x="0" y="5373688"/>
            <a:ext cx="9144000" cy="1484312"/>
            <a:chOff x="0" y="5273664"/>
            <a:chExt cx="8877313" cy="1597025"/>
          </a:xfrm>
        </p:grpSpPr>
        <p:pic>
          <p:nvPicPr>
            <p:cNvPr id="13322" name="Picture 8" descr="012"/>
            <p:cNvPicPr>
              <a:picLocks noChangeAspect="1" noChangeArrowheads="1" noCrop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273664"/>
              <a:ext cx="2411413" cy="1597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23" name="Picture 9" descr="гул"/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8538" y="6021388"/>
              <a:ext cx="4319587" cy="600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24" name="Picture 10" descr="012"/>
            <p:cNvPicPr>
              <a:picLocks noChangeAspect="1" noChangeArrowheads="1" noCrop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6500826" y="5273664"/>
              <a:ext cx="2376487" cy="1597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321" name="TextBox 16"/>
          <p:cNvSpPr txBox="1">
            <a:spLocks noChangeArrowheads="1"/>
          </p:cNvSpPr>
          <p:nvPr/>
        </p:nvSpPr>
        <p:spPr bwMode="auto">
          <a:xfrm>
            <a:off x="2473325" y="2060575"/>
            <a:ext cx="4114800" cy="2000548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kk-KZ" sz="2800" b="1" dirty="0" smtClean="0"/>
              <a:t>16. Аудармасын айт.</a:t>
            </a:r>
          </a:p>
          <a:p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Ақын</a:t>
            </a:r>
          </a:p>
          <a:p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Өлең</a:t>
            </a:r>
          </a:p>
          <a:p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ерекшелік 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9667979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68538" y="404813"/>
            <a:ext cx="7772400" cy="1462087"/>
          </a:xfrm>
        </p:spPr>
        <p:txBody>
          <a:bodyPr/>
          <a:lstStyle/>
          <a:p>
            <a:pPr algn="l" eaLnBrk="1" hangingPunct="1"/>
            <a:r>
              <a:rPr lang="ru-RU" b="0" i="1" smtClean="0">
                <a:solidFill>
                  <a:srgbClr val="6666FF"/>
                </a:solidFill>
              </a:rPr>
              <a:t>Кубик ла</a:t>
            </a:r>
            <a:r>
              <a:rPr lang="kk-KZ" b="0" i="1" smtClean="0">
                <a:solidFill>
                  <a:srgbClr val="6666FF"/>
                </a:solidFill>
              </a:rPr>
              <a:t>қтыру</a:t>
            </a:r>
            <a:endParaRPr lang="ru-RU" b="0" i="1" smtClean="0">
              <a:solidFill>
                <a:srgbClr val="6666FF"/>
              </a:solidFill>
            </a:endParaRPr>
          </a:p>
        </p:txBody>
      </p:sp>
      <p:pic>
        <p:nvPicPr>
          <p:cNvPr id="61443" name="Picture 3" descr="Ку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11413" y="2133600"/>
            <a:ext cx="4537075" cy="400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0" name="Picture 4" descr="j030125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88913"/>
            <a:ext cx="1830387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5" descr="Untitled-1 copy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2016125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6" name="AutoShape 6"/>
          <p:cNvSpPr>
            <a:spLocks noChangeArrowheads="1"/>
          </p:cNvSpPr>
          <p:nvPr/>
        </p:nvSpPr>
        <p:spPr bwMode="auto">
          <a:xfrm>
            <a:off x="179388" y="2276475"/>
            <a:ext cx="576262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47" name="AutoShape 7"/>
          <p:cNvSpPr>
            <a:spLocks noChangeArrowheads="1"/>
          </p:cNvSpPr>
          <p:nvPr/>
        </p:nvSpPr>
        <p:spPr bwMode="auto">
          <a:xfrm>
            <a:off x="539750" y="5229225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48" name="AutoShape 8"/>
          <p:cNvSpPr>
            <a:spLocks noChangeArrowheads="1"/>
          </p:cNvSpPr>
          <p:nvPr/>
        </p:nvSpPr>
        <p:spPr bwMode="auto">
          <a:xfrm>
            <a:off x="179388" y="3284538"/>
            <a:ext cx="576262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49" name="AutoShape 9"/>
          <p:cNvSpPr>
            <a:spLocks noChangeArrowheads="1"/>
          </p:cNvSpPr>
          <p:nvPr/>
        </p:nvSpPr>
        <p:spPr bwMode="auto">
          <a:xfrm>
            <a:off x="323850" y="4221163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0" name="AutoShape 10"/>
          <p:cNvSpPr>
            <a:spLocks noChangeArrowheads="1"/>
          </p:cNvSpPr>
          <p:nvPr/>
        </p:nvSpPr>
        <p:spPr bwMode="auto">
          <a:xfrm>
            <a:off x="8172450" y="198913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1" name="AutoShape 11"/>
          <p:cNvSpPr>
            <a:spLocks noChangeArrowheads="1"/>
          </p:cNvSpPr>
          <p:nvPr/>
        </p:nvSpPr>
        <p:spPr bwMode="auto">
          <a:xfrm>
            <a:off x="8172450" y="306863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2" name="AutoShape 12"/>
          <p:cNvSpPr>
            <a:spLocks noChangeArrowheads="1"/>
          </p:cNvSpPr>
          <p:nvPr/>
        </p:nvSpPr>
        <p:spPr bwMode="auto">
          <a:xfrm>
            <a:off x="7956550" y="4076700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3" name="AutoShape 13"/>
          <p:cNvSpPr>
            <a:spLocks noChangeArrowheads="1"/>
          </p:cNvSpPr>
          <p:nvPr/>
        </p:nvSpPr>
        <p:spPr bwMode="auto">
          <a:xfrm>
            <a:off x="7740650" y="5229225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4" name="AutoShape 14"/>
          <p:cNvSpPr>
            <a:spLocks noChangeArrowheads="1"/>
          </p:cNvSpPr>
          <p:nvPr/>
        </p:nvSpPr>
        <p:spPr bwMode="auto">
          <a:xfrm>
            <a:off x="1187450" y="602138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5" name="AutoShape 15"/>
          <p:cNvSpPr>
            <a:spLocks noChangeArrowheads="1"/>
          </p:cNvSpPr>
          <p:nvPr/>
        </p:nvSpPr>
        <p:spPr bwMode="auto">
          <a:xfrm>
            <a:off x="7019925" y="602138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pic>
        <p:nvPicPr>
          <p:cNvPr id="14352" name="Picture 16" descr="BD21325_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53" name="AutoShape 17"/>
          <p:cNvSpPr>
            <a:spLocks noChangeArrowheads="1"/>
          </p:cNvSpPr>
          <p:nvPr/>
        </p:nvSpPr>
        <p:spPr bwMode="auto">
          <a:xfrm>
            <a:off x="2411413" y="188913"/>
            <a:ext cx="4105275" cy="360362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rgbClr val="FFFF99"/>
              </a:gs>
              <a:gs pos="100000">
                <a:srgbClr val="CC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6666FF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ru-RU"/>
          </a:p>
        </p:txBody>
      </p:sp>
      <p:grpSp>
        <p:nvGrpSpPr>
          <p:cNvPr id="14354" name="Group 8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14355" name="Group 9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14357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4358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4359" name="Picture 12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14356" name="Picture 13" descr="пгшлпгш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408823963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614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2" name="Picture 2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11413" y="1628775"/>
            <a:ext cx="4105275" cy="3398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2124075" y="260350"/>
            <a:ext cx="7772400" cy="1462088"/>
          </a:xfrm>
        </p:spPr>
        <p:txBody>
          <a:bodyPr/>
          <a:lstStyle/>
          <a:p>
            <a:pPr algn="l" eaLnBrk="1" hangingPunct="1"/>
            <a:r>
              <a:rPr lang="ru-RU" b="0" i="1" smtClean="0">
                <a:solidFill>
                  <a:srgbClr val="3366FF"/>
                </a:solidFill>
              </a:rPr>
              <a:t>Кубик ла</a:t>
            </a:r>
            <a:r>
              <a:rPr lang="kk-KZ" b="0" i="1" smtClean="0">
                <a:solidFill>
                  <a:srgbClr val="3366FF"/>
                </a:solidFill>
              </a:rPr>
              <a:t>қтыру</a:t>
            </a:r>
            <a:endParaRPr lang="ru-RU" b="0" i="1" smtClean="0">
              <a:solidFill>
                <a:srgbClr val="3366FF"/>
              </a:solidFill>
            </a:endParaRPr>
          </a:p>
        </p:txBody>
      </p:sp>
      <p:pic>
        <p:nvPicPr>
          <p:cNvPr id="9220" name="Picture 4" descr="j030125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88913"/>
            <a:ext cx="1830387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5" descr="Untitled-1 copy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2016125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AutoShape 6"/>
          <p:cNvSpPr>
            <a:spLocks noChangeArrowheads="1"/>
          </p:cNvSpPr>
          <p:nvPr/>
        </p:nvSpPr>
        <p:spPr bwMode="auto">
          <a:xfrm>
            <a:off x="2411413" y="188913"/>
            <a:ext cx="4105275" cy="360362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rgbClr val="FFFF99"/>
              </a:gs>
              <a:gs pos="100000">
                <a:srgbClr val="CC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6666FF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ru-RU"/>
          </a:p>
        </p:txBody>
      </p:sp>
      <p:grpSp>
        <p:nvGrpSpPr>
          <p:cNvPr id="9223" name="Group 8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9229" name="Group 9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9231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232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233" name="Picture 12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9230" name="Picture 13" descr="пгшлпгш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9224" name="Группа 26"/>
          <p:cNvGrpSpPr>
            <a:grpSpLocks/>
          </p:cNvGrpSpPr>
          <p:nvPr/>
        </p:nvGrpSpPr>
        <p:grpSpPr bwMode="auto">
          <a:xfrm>
            <a:off x="0" y="5373688"/>
            <a:ext cx="9144000" cy="1484312"/>
            <a:chOff x="0" y="5273664"/>
            <a:chExt cx="8877313" cy="1597025"/>
          </a:xfrm>
        </p:grpSpPr>
        <p:pic>
          <p:nvPicPr>
            <p:cNvPr id="9226" name="Picture 8" descr="012"/>
            <p:cNvPicPr>
              <a:picLocks noChangeAspect="1" noChangeArrowheads="1" noCrop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273664"/>
              <a:ext cx="2411413" cy="1597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7" name="Picture 9" descr="гул"/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8538" y="6021388"/>
              <a:ext cx="4319587" cy="600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8" name="Picture 10" descr="012"/>
            <p:cNvPicPr>
              <a:picLocks noChangeAspect="1" noChangeArrowheads="1" noCrop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6500826" y="5273664"/>
              <a:ext cx="2376487" cy="1597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225" name="TextBox 16"/>
          <p:cNvSpPr txBox="1">
            <a:spLocks noChangeArrowheads="1"/>
          </p:cNvSpPr>
          <p:nvPr/>
        </p:nvSpPr>
        <p:spPr bwMode="auto">
          <a:xfrm>
            <a:off x="2590800" y="2276475"/>
            <a:ext cx="3733800" cy="1077218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kk-KZ" sz="3200" b="1" dirty="0" smtClean="0"/>
              <a:t>17. Түйенің төлі не?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xmlns="" val="62729985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95513" y="476250"/>
            <a:ext cx="7772400" cy="1462088"/>
          </a:xfrm>
        </p:spPr>
        <p:txBody>
          <a:bodyPr/>
          <a:lstStyle/>
          <a:p>
            <a:pPr algn="l" eaLnBrk="1" hangingPunct="1"/>
            <a:r>
              <a:rPr lang="ru-RU" b="0" i="1" smtClean="0">
                <a:solidFill>
                  <a:srgbClr val="6666FF"/>
                </a:solidFill>
              </a:rPr>
              <a:t>Кубик ла</a:t>
            </a:r>
            <a:r>
              <a:rPr lang="kk-KZ" b="0" i="1" smtClean="0">
                <a:solidFill>
                  <a:srgbClr val="6666FF"/>
                </a:solidFill>
              </a:rPr>
              <a:t>қтыру</a:t>
            </a:r>
            <a:endParaRPr lang="ru-RU" b="0" i="1" smtClean="0">
              <a:solidFill>
                <a:srgbClr val="6666FF"/>
              </a:solidFill>
            </a:endParaRPr>
          </a:p>
        </p:txBody>
      </p:sp>
      <p:pic>
        <p:nvPicPr>
          <p:cNvPr id="57347" name="Picture 3" descr="Ку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11413" y="2133600"/>
            <a:ext cx="4537075" cy="400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4" descr="j030125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88913"/>
            <a:ext cx="1830387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5" descr="Untitled-1 copy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2016125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50" name="AutoShape 6"/>
          <p:cNvSpPr>
            <a:spLocks noChangeArrowheads="1"/>
          </p:cNvSpPr>
          <p:nvPr/>
        </p:nvSpPr>
        <p:spPr bwMode="auto">
          <a:xfrm>
            <a:off x="179388" y="2276475"/>
            <a:ext cx="576262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7351" name="AutoShape 7"/>
          <p:cNvSpPr>
            <a:spLocks noChangeArrowheads="1"/>
          </p:cNvSpPr>
          <p:nvPr/>
        </p:nvSpPr>
        <p:spPr bwMode="auto">
          <a:xfrm>
            <a:off x="539750" y="5229225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7352" name="AutoShape 8"/>
          <p:cNvSpPr>
            <a:spLocks noChangeArrowheads="1"/>
          </p:cNvSpPr>
          <p:nvPr/>
        </p:nvSpPr>
        <p:spPr bwMode="auto">
          <a:xfrm>
            <a:off x="179388" y="3284538"/>
            <a:ext cx="576262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7353" name="AutoShape 9"/>
          <p:cNvSpPr>
            <a:spLocks noChangeArrowheads="1"/>
          </p:cNvSpPr>
          <p:nvPr/>
        </p:nvSpPr>
        <p:spPr bwMode="auto">
          <a:xfrm>
            <a:off x="323850" y="4221163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7354" name="AutoShape 10"/>
          <p:cNvSpPr>
            <a:spLocks noChangeArrowheads="1"/>
          </p:cNvSpPr>
          <p:nvPr/>
        </p:nvSpPr>
        <p:spPr bwMode="auto">
          <a:xfrm>
            <a:off x="8172450" y="198913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7355" name="AutoShape 11"/>
          <p:cNvSpPr>
            <a:spLocks noChangeArrowheads="1"/>
          </p:cNvSpPr>
          <p:nvPr/>
        </p:nvSpPr>
        <p:spPr bwMode="auto">
          <a:xfrm>
            <a:off x="8172450" y="306863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7356" name="AutoShape 12"/>
          <p:cNvSpPr>
            <a:spLocks noChangeArrowheads="1"/>
          </p:cNvSpPr>
          <p:nvPr/>
        </p:nvSpPr>
        <p:spPr bwMode="auto">
          <a:xfrm>
            <a:off x="7956550" y="4076700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7357" name="AutoShape 13"/>
          <p:cNvSpPr>
            <a:spLocks noChangeArrowheads="1"/>
          </p:cNvSpPr>
          <p:nvPr/>
        </p:nvSpPr>
        <p:spPr bwMode="auto">
          <a:xfrm>
            <a:off x="7740650" y="5229225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7358" name="AutoShape 14"/>
          <p:cNvSpPr>
            <a:spLocks noChangeArrowheads="1"/>
          </p:cNvSpPr>
          <p:nvPr/>
        </p:nvSpPr>
        <p:spPr bwMode="auto">
          <a:xfrm>
            <a:off x="1187450" y="602138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7359" name="AutoShape 15"/>
          <p:cNvSpPr>
            <a:spLocks noChangeArrowheads="1"/>
          </p:cNvSpPr>
          <p:nvPr/>
        </p:nvSpPr>
        <p:spPr bwMode="auto">
          <a:xfrm>
            <a:off x="7019925" y="602138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pic>
        <p:nvPicPr>
          <p:cNvPr id="10256" name="Picture 16" descr="BD21325_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57" name="AutoShape 17"/>
          <p:cNvSpPr>
            <a:spLocks noChangeArrowheads="1"/>
          </p:cNvSpPr>
          <p:nvPr/>
        </p:nvSpPr>
        <p:spPr bwMode="auto">
          <a:xfrm>
            <a:off x="2411413" y="188913"/>
            <a:ext cx="4105275" cy="360362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rgbClr val="FFFF99"/>
              </a:gs>
              <a:gs pos="100000">
                <a:srgbClr val="CC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6666FF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ru-RU"/>
          </a:p>
        </p:txBody>
      </p:sp>
      <p:grpSp>
        <p:nvGrpSpPr>
          <p:cNvPr id="10258" name="Group 8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10259" name="Group 9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10261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62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63" name="Picture 12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10260" name="Picture 13" descr="пгшлпгш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21826131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5734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051050" y="476250"/>
            <a:ext cx="7772400" cy="1462088"/>
          </a:xfrm>
        </p:spPr>
        <p:txBody>
          <a:bodyPr/>
          <a:lstStyle/>
          <a:p>
            <a:pPr algn="l" eaLnBrk="1" hangingPunct="1"/>
            <a:r>
              <a:rPr lang="ru-RU" b="0" i="1" smtClean="0">
                <a:solidFill>
                  <a:srgbClr val="3366FF"/>
                </a:solidFill>
              </a:rPr>
              <a:t>Кубик ла</a:t>
            </a:r>
            <a:r>
              <a:rPr lang="kk-KZ" b="0" i="1" smtClean="0">
                <a:solidFill>
                  <a:srgbClr val="3366FF"/>
                </a:solidFill>
              </a:rPr>
              <a:t>қтыру</a:t>
            </a:r>
            <a:endParaRPr lang="ru-RU" b="0" i="1" smtClean="0">
              <a:solidFill>
                <a:srgbClr val="3366FF"/>
              </a:solidFill>
            </a:endParaRPr>
          </a:p>
        </p:txBody>
      </p:sp>
      <p:pic>
        <p:nvPicPr>
          <p:cNvPr id="11267" name="Picture 3" descr="j030125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88913"/>
            <a:ext cx="1830387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Picture 4" descr="Untitled-1 cop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2016125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AutoShape 5"/>
          <p:cNvSpPr>
            <a:spLocks noChangeArrowheads="1"/>
          </p:cNvSpPr>
          <p:nvPr/>
        </p:nvSpPr>
        <p:spPr bwMode="auto">
          <a:xfrm>
            <a:off x="2411413" y="188913"/>
            <a:ext cx="4105275" cy="360362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rgbClr val="FFFF99"/>
              </a:gs>
              <a:gs pos="100000">
                <a:srgbClr val="CC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6666FF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ru-RU"/>
          </a:p>
        </p:txBody>
      </p:sp>
      <p:pic>
        <p:nvPicPr>
          <p:cNvPr id="58374" name="Picture 6" descr="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84438" y="1700213"/>
            <a:ext cx="4175125" cy="310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271" name="Group 8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11277" name="Group 9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11279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1280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1281" name="Picture 12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11278" name="Picture 13" descr="пгшлпгш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1272" name="Группа 26"/>
          <p:cNvGrpSpPr>
            <a:grpSpLocks/>
          </p:cNvGrpSpPr>
          <p:nvPr/>
        </p:nvGrpSpPr>
        <p:grpSpPr bwMode="auto">
          <a:xfrm>
            <a:off x="0" y="5373688"/>
            <a:ext cx="9144000" cy="1484312"/>
            <a:chOff x="0" y="5273664"/>
            <a:chExt cx="8877313" cy="1597025"/>
          </a:xfrm>
        </p:grpSpPr>
        <p:pic>
          <p:nvPicPr>
            <p:cNvPr id="11274" name="Picture 8" descr="012"/>
            <p:cNvPicPr>
              <a:picLocks noChangeAspect="1" noChangeArrowheads="1" noCrop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273664"/>
              <a:ext cx="2411413" cy="1597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275" name="Picture 9" descr="гул"/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8538" y="6021388"/>
              <a:ext cx="4319587" cy="600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276" name="Picture 10" descr="012"/>
            <p:cNvPicPr>
              <a:picLocks noChangeAspect="1" noChangeArrowheads="1" noCrop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6500826" y="5273664"/>
              <a:ext cx="2376487" cy="1597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1273" name="TextBox 16"/>
          <p:cNvSpPr txBox="1">
            <a:spLocks noChangeArrowheads="1"/>
          </p:cNvSpPr>
          <p:nvPr/>
        </p:nvSpPr>
        <p:spPr bwMode="auto">
          <a:xfrm>
            <a:off x="2709863" y="1903413"/>
            <a:ext cx="3733800" cy="1938992"/>
          </a:xfrm>
          <a:prstGeom prst="rect">
            <a:avLst/>
          </a:prstGeom>
          <a:solidFill>
            <a:srgbClr val="CCFF66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18. Жылқының төлі не?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815697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583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583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583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24075" y="476250"/>
            <a:ext cx="7772400" cy="1462088"/>
          </a:xfrm>
        </p:spPr>
        <p:txBody>
          <a:bodyPr/>
          <a:lstStyle/>
          <a:p>
            <a:pPr algn="l" eaLnBrk="1" hangingPunct="1"/>
            <a:r>
              <a:rPr lang="ru-RU" b="0" i="1" smtClean="0">
                <a:solidFill>
                  <a:srgbClr val="6666FF"/>
                </a:solidFill>
              </a:rPr>
              <a:t>Кубик ла</a:t>
            </a:r>
            <a:r>
              <a:rPr lang="kk-KZ" b="0" i="1" smtClean="0">
                <a:solidFill>
                  <a:srgbClr val="6666FF"/>
                </a:solidFill>
              </a:rPr>
              <a:t>қтыру</a:t>
            </a:r>
            <a:endParaRPr lang="ru-RU" b="0" i="1" smtClean="0">
              <a:solidFill>
                <a:srgbClr val="6666FF"/>
              </a:solidFill>
            </a:endParaRPr>
          </a:p>
        </p:txBody>
      </p:sp>
      <p:pic>
        <p:nvPicPr>
          <p:cNvPr id="59395" name="Picture 3" descr="Ку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11413" y="2133600"/>
            <a:ext cx="4537075" cy="400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2" name="Picture 4" descr="j030125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88913"/>
            <a:ext cx="1830387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5" descr="Untitled-1 copy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2016125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8" name="AutoShape 6"/>
          <p:cNvSpPr>
            <a:spLocks noChangeArrowheads="1"/>
          </p:cNvSpPr>
          <p:nvPr/>
        </p:nvSpPr>
        <p:spPr bwMode="auto">
          <a:xfrm>
            <a:off x="179388" y="2276475"/>
            <a:ext cx="576262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9399" name="AutoShape 7"/>
          <p:cNvSpPr>
            <a:spLocks noChangeArrowheads="1"/>
          </p:cNvSpPr>
          <p:nvPr/>
        </p:nvSpPr>
        <p:spPr bwMode="auto">
          <a:xfrm>
            <a:off x="539750" y="5229225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9400" name="AutoShape 8"/>
          <p:cNvSpPr>
            <a:spLocks noChangeArrowheads="1"/>
          </p:cNvSpPr>
          <p:nvPr/>
        </p:nvSpPr>
        <p:spPr bwMode="auto">
          <a:xfrm>
            <a:off x="179388" y="3284538"/>
            <a:ext cx="576262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9401" name="AutoShape 9"/>
          <p:cNvSpPr>
            <a:spLocks noChangeArrowheads="1"/>
          </p:cNvSpPr>
          <p:nvPr/>
        </p:nvSpPr>
        <p:spPr bwMode="auto">
          <a:xfrm>
            <a:off x="323850" y="4221163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9402" name="AutoShape 10"/>
          <p:cNvSpPr>
            <a:spLocks noChangeArrowheads="1"/>
          </p:cNvSpPr>
          <p:nvPr/>
        </p:nvSpPr>
        <p:spPr bwMode="auto">
          <a:xfrm>
            <a:off x="8172450" y="198913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9403" name="AutoShape 11"/>
          <p:cNvSpPr>
            <a:spLocks noChangeArrowheads="1"/>
          </p:cNvSpPr>
          <p:nvPr/>
        </p:nvSpPr>
        <p:spPr bwMode="auto">
          <a:xfrm>
            <a:off x="8172450" y="306863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9404" name="AutoShape 12"/>
          <p:cNvSpPr>
            <a:spLocks noChangeArrowheads="1"/>
          </p:cNvSpPr>
          <p:nvPr/>
        </p:nvSpPr>
        <p:spPr bwMode="auto">
          <a:xfrm>
            <a:off x="7956550" y="4076700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9405" name="AutoShape 13"/>
          <p:cNvSpPr>
            <a:spLocks noChangeArrowheads="1"/>
          </p:cNvSpPr>
          <p:nvPr/>
        </p:nvSpPr>
        <p:spPr bwMode="auto">
          <a:xfrm>
            <a:off x="7740650" y="5229225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9406" name="AutoShape 14"/>
          <p:cNvSpPr>
            <a:spLocks noChangeArrowheads="1"/>
          </p:cNvSpPr>
          <p:nvPr/>
        </p:nvSpPr>
        <p:spPr bwMode="auto">
          <a:xfrm>
            <a:off x="1187450" y="602138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9407" name="AutoShape 15"/>
          <p:cNvSpPr>
            <a:spLocks noChangeArrowheads="1"/>
          </p:cNvSpPr>
          <p:nvPr/>
        </p:nvSpPr>
        <p:spPr bwMode="auto">
          <a:xfrm>
            <a:off x="7019925" y="602138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pic>
        <p:nvPicPr>
          <p:cNvPr id="12304" name="Picture 16" descr="BD21325_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305" name="AutoShape 17"/>
          <p:cNvSpPr>
            <a:spLocks noChangeArrowheads="1"/>
          </p:cNvSpPr>
          <p:nvPr/>
        </p:nvSpPr>
        <p:spPr bwMode="auto">
          <a:xfrm>
            <a:off x="2268538" y="188913"/>
            <a:ext cx="4105275" cy="360362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rgbClr val="FFFF99"/>
              </a:gs>
              <a:gs pos="100000">
                <a:srgbClr val="CC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6666FF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ru-RU"/>
          </a:p>
        </p:txBody>
      </p:sp>
      <p:grpSp>
        <p:nvGrpSpPr>
          <p:cNvPr id="12306" name="Group 8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12307" name="Group 9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12309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2310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2311" name="Picture 12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12308" name="Picture 13" descr="пгшлпгш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28028570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593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68538" y="333375"/>
            <a:ext cx="7772400" cy="1462088"/>
          </a:xfrm>
        </p:spPr>
        <p:txBody>
          <a:bodyPr/>
          <a:lstStyle/>
          <a:p>
            <a:pPr algn="l" eaLnBrk="1" hangingPunct="1"/>
            <a:r>
              <a:rPr lang="ru-RU" b="0" i="1" smtClean="0">
                <a:solidFill>
                  <a:srgbClr val="3366FF"/>
                </a:solidFill>
              </a:rPr>
              <a:t>Кубик ла</a:t>
            </a:r>
            <a:r>
              <a:rPr lang="kk-KZ" b="0" i="1" smtClean="0">
                <a:solidFill>
                  <a:srgbClr val="3366FF"/>
                </a:solidFill>
              </a:rPr>
              <a:t>қтыру</a:t>
            </a:r>
            <a:endParaRPr lang="ru-RU" b="0" i="1" smtClean="0">
              <a:solidFill>
                <a:srgbClr val="3366FF"/>
              </a:solidFill>
            </a:endParaRPr>
          </a:p>
        </p:txBody>
      </p:sp>
      <p:pic>
        <p:nvPicPr>
          <p:cNvPr id="13315" name="Picture 3" descr="j030125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88913"/>
            <a:ext cx="1830387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4" descr="Untitled-1 cop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2016125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AutoShape 5"/>
          <p:cNvSpPr>
            <a:spLocks noChangeArrowheads="1"/>
          </p:cNvSpPr>
          <p:nvPr/>
        </p:nvSpPr>
        <p:spPr bwMode="auto">
          <a:xfrm>
            <a:off x="2411413" y="188913"/>
            <a:ext cx="4105275" cy="360362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rgbClr val="FFFF99"/>
              </a:gs>
              <a:gs pos="100000">
                <a:srgbClr val="CC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6666FF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ru-RU"/>
          </a:p>
        </p:txBody>
      </p:sp>
      <p:pic>
        <p:nvPicPr>
          <p:cNvPr id="60422" name="Picture 6" descr="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39975" y="1844675"/>
            <a:ext cx="4392613" cy="363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3319" name="Group 8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13325" name="Group 9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13327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28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29" name="Picture 12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13326" name="Picture 13" descr="пгшлпгш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3320" name="Группа 26"/>
          <p:cNvGrpSpPr>
            <a:grpSpLocks/>
          </p:cNvGrpSpPr>
          <p:nvPr/>
        </p:nvGrpSpPr>
        <p:grpSpPr bwMode="auto">
          <a:xfrm>
            <a:off x="0" y="5373688"/>
            <a:ext cx="9144000" cy="1484312"/>
            <a:chOff x="0" y="5273664"/>
            <a:chExt cx="8877313" cy="1597025"/>
          </a:xfrm>
        </p:grpSpPr>
        <p:pic>
          <p:nvPicPr>
            <p:cNvPr id="13322" name="Picture 8" descr="012"/>
            <p:cNvPicPr>
              <a:picLocks noChangeAspect="1" noChangeArrowheads="1" noCrop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273664"/>
              <a:ext cx="2411413" cy="1597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23" name="Picture 9" descr="гул"/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8538" y="6021388"/>
              <a:ext cx="4319587" cy="600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24" name="Picture 10" descr="012"/>
            <p:cNvPicPr>
              <a:picLocks noChangeAspect="1" noChangeArrowheads="1" noCrop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6500826" y="5273664"/>
              <a:ext cx="2376487" cy="1597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321" name="TextBox 16"/>
          <p:cNvSpPr txBox="1">
            <a:spLocks noChangeArrowheads="1"/>
          </p:cNvSpPr>
          <p:nvPr/>
        </p:nvSpPr>
        <p:spPr bwMode="auto">
          <a:xfrm>
            <a:off x="2473325" y="2060575"/>
            <a:ext cx="4114800" cy="2123658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kk-KZ" sz="4400" b="1" dirty="0" smtClean="0">
                <a:latin typeface="Times New Roman" pitchFamily="18" charset="0"/>
                <a:cs typeface="Times New Roman" pitchFamily="18" charset="0"/>
              </a:rPr>
              <a:t>19. </a:t>
            </a:r>
          </a:p>
          <a:p>
            <a:pPr algn="ctr"/>
            <a:r>
              <a:rPr lang="kk-KZ" sz="4400" b="1" dirty="0" smtClean="0">
                <a:latin typeface="Times New Roman" pitchFamily="18" charset="0"/>
                <a:cs typeface="Times New Roman" pitchFamily="18" charset="0"/>
              </a:rPr>
              <a:t>Сиырдың төлі не?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2804204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95513" y="476250"/>
            <a:ext cx="7772400" cy="1462088"/>
          </a:xfrm>
        </p:spPr>
        <p:txBody>
          <a:bodyPr/>
          <a:lstStyle/>
          <a:p>
            <a:pPr algn="l" eaLnBrk="1" hangingPunct="1"/>
            <a:r>
              <a:rPr lang="ru-RU" b="0" i="1" smtClean="0">
                <a:solidFill>
                  <a:srgbClr val="6666FF"/>
                </a:solidFill>
              </a:rPr>
              <a:t>Кубик ла</a:t>
            </a:r>
            <a:r>
              <a:rPr lang="kk-KZ" b="0" i="1" smtClean="0">
                <a:solidFill>
                  <a:srgbClr val="6666FF"/>
                </a:solidFill>
              </a:rPr>
              <a:t>қтыру</a:t>
            </a:r>
            <a:endParaRPr lang="ru-RU" b="0" i="1" smtClean="0">
              <a:solidFill>
                <a:srgbClr val="6666FF"/>
              </a:solidFill>
            </a:endParaRPr>
          </a:p>
        </p:txBody>
      </p:sp>
      <p:pic>
        <p:nvPicPr>
          <p:cNvPr id="57347" name="Picture 3" descr="Ку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11413" y="2133600"/>
            <a:ext cx="4537075" cy="400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4" descr="j030125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88913"/>
            <a:ext cx="1830387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5" descr="Untitled-1 copy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2016125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50" name="AutoShape 6"/>
          <p:cNvSpPr>
            <a:spLocks noChangeArrowheads="1"/>
          </p:cNvSpPr>
          <p:nvPr/>
        </p:nvSpPr>
        <p:spPr bwMode="auto">
          <a:xfrm>
            <a:off x="179388" y="2276475"/>
            <a:ext cx="576262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7351" name="AutoShape 7"/>
          <p:cNvSpPr>
            <a:spLocks noChangeArrowheads="1"/>
          </p:cNvSpPr>
          <p:nvPr/>
        </p:nvSpPr>
        <p:spPr bwMode="auto">
          <a:xfrm>
            <a:off x="539750" y="5229225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7352" name="AutoShape 8"/>
          <p:cNvSpPr>
            <a:spLocks noChangeArrowheads="1"/>
          </p:cNvSpPr>
          <p:nvPr/>
        </p:nvSpPr>
        <p:spPr bwMode="auto">
          <a:xfrm>
            <a:off x="179388" y="3284538"/>
            <a:ext cx="576262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7353" name="AutoShape 9"/>
          <p:cNvSpPr>
            <a:spLocks noChangeArrowheads="1"/>
          </p:cNvSpPr>
          <p:nvPr/>
        </p:nvSpPr>
        <p:spPr bwMode="auto">
          <a:xfrm>
            <a:off x="323850" y="4221163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7354" name="AutoShape 10"/>
          <p:cNvSpPr>
            <a:spLocks noChangeArrowheads="1"/>
          </p:cNvSpPr>
          <p:nvPr/>
        </p:nvSpPr>
        <p:spPr bwMode="auto">
          <a:xfrm>
            <a:off x="8172450" y="198913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7355" name="AutoShape 11"/>
          <p:cNvSpPr>
            <a:spLocks noChangeArrowheads="1"/>
          </p:cNvSpPr>
          <p:nvPr/>
        </p:nvSpPr>
        <p:spPr bwMode="auto">
          <a:xfrm>
            <a:off x="8172450" y="306863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7356" name="AutoShape 12"/>
          <p:cNvSpPr>
            <a:spLocks noChangeArrowheads="1"/>
          </p:cNvSpPr>
          <p:nvPr/>
        </p:nvSpPr>
        <p:spPr bwMode="auto">
          <a:xfrm>
            <a:off x="7956550" y="4076700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7357" name="AutoShape 13"/>
          <p:cNvSpPr>
            <a:spLocks noChangeArrowheads="1"/>
          </p:cNvSpPr>
          <p:nvPr/>
        </p:nvSpPr>
        <p:spPr bwMode="auto">
          <a:xfrm>
            <a:off x="7740650" y="5229225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7358" name="AutoShape 14"/>
          <p:cNvSpPr>
            <a:spLocks noChangeArrowheads="1"/>
          </p:cNvSpPr>
          <p:nvPr/>
        </p:nvSpPr>
        <p:spPr bwMode="auto">
          <a:xfrm>
            <a:off x="1187450" y="602138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7359" name="AutoShape 15"/>
          <p:cNvSpPr>
            <a:spLocks noChangeArrowheads="1"/>
          </p:cNvSpPr>
          <p:nvPr/>
        </p:nvSpPr>
        <p:spPr bwMode="auto">
          <a:xfrm>
            <a:off x="7019925" y="602138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pic>
        <p:nvPicPr>
          <p:cNvPr id="10256" name="Picture 16" descr="BD21325_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57" name="AutoShape 17"/>
          <p:cNvSpPr>
            <a:spLocks noChangeArrowheads="1"/>
          </p:cNvSpPr>
          <p:nvPr/>
        </p:nvSpPr>
        <p:spPr bwMode="auto">
          <a:xfrm>
            <a:off x="2411413" y="188913"/>
            <a:ext cx="4105275" cy="360362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rgbClr val="FFFF99"/>
              </a:gs>
              <a:gs pos="100000">
                <a:srgbClr val="CC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6666FF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ru-RU"/>
          </a:p>
        </p:txBody>
      </p:sp>
      <p:grpSp>
        <p:nvGrpSpPr>
          <p:cNvPr id="10258" name="Group 8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10259" name="Group 9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10261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62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63" name="Picture 12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10260" name="Picture 13" descr="пгшлпгш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227551868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5734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68538" y="404813"/>
            <a:ext cx="7772400" cy="1462087"/>
          </a:xfrm>
        </p:spPr>
        <p:txBody>
          <a:bodyPr/>
          <a:lstStyle/>
          <a:p>
            <a:pPr algn="l" eaLnBrk="1" hangingPunct="1"/>
            <a:r>
              <a:rPr lang="ru-RU" b="0" i="1" smtClean="0">
                <a:solidFill>
                  <a:srgbClr val="6666FF"/>
                </a:solidFill>
              </a:rPr>
              <a:t>Кубик ла</a:t>
            </a:r>
            <a:r>
              <a:rPr lang="kk-KZ" b="0" i="1" smtClean="0">
                <a:solidFill>
                  <a:srgbClr val="6666FF"/>
                </a:solidFill>
              </a:rPr>
              <a:t>қтыру</a:t>
            </a:r>
            <a:endParaRPr lang="ru-RU" b="0" i="1" smtClean="0">
              <a:solidFill>
                <a:srgbClr val="6666FF"/>
              </a:solidFill>
            </a:endParaRPr>
          </a:p>
        </p:txBody>
      </p:sp>
      <p:pic>
        <p:nvPicPr>
          <p:cNvPr id="61443" name="Picture 3" descr="Ку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11413" y="2133600"/>
            <a:ext cx="4537075" cy="400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0" name="Picture 4" descr="j030125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88913"/>
            <a:ext cx="1830387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5" descr="Untitled-1 copy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2016125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6" name="AutoShape 6"/>
          <p:cNvSpPr>
            <a:spLocks noChangeArrowheads="1"/>
          </p:cNvSpPr>
          <p:nvPr/>
        </p:nvSpPr>
        <p:spPr bwMode="auto">
          <a:xfrm>
            <a:off x="179388" y="2276475"/>
            <a:ext cx="576262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47" name="AutoShape 7"/>
          <p:cNvSpPr>
            <a:spLocks noChangeArrowheads="1"/>
          </p:cNvSpPr>
          <p:nvPr/>
        </p:nvSpPr>
        <p:spPr bwMode="auto">
          <a:xfrm>
            <a:off x="539750" y="5229225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48" name="AutoShape 8"/>
          <p:cNvSpPr>
            <a:spLocks noChangeArrowheads="1"/>
          </p:cNvSpPr>
          <p:nvPr/>
        </p:nvSpPr>
        <p:spPr bwMode="auto">
          <a:xfrm>
            <a:off x="179388" y="3284538"/>
            <a:ext cx="576262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49" name="AutoShape 9"/>
          <p:cNvSpPr>
            <a:spLocks noChangeArrowheads="1"/>
          </p:cNvSpPr>
          <p:nvPr/>
        </p:nvSpPr>
        <p:spPr bwMode="auto">
          <a:xfrm>
            <a:off x="323850" y="4221163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0" name="AutoShape 10"/>
          <p:cNvSpPr>
            <a:spLocks noChangeArrowheads="1"/>
          </p:cNvSpPr>
          <p:nvPr/>
        </p:nvSpPr>
        <p:spPr bwMode="auto">
          <a:xfrm>
            <a:off x="8172450" y="198913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1" name="AutoShape 11"/>
          <p:cNvSpPr>
            <a:spLocks noChangeArrowheads="1"/>
          </p:cNvSpPr>
          <p:nvPr/>
        </p:nvSpPr>
        <p:spPr bwMode="auto">
          <a:xfrm>
            <a:off x="8172450" y="306863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2" name="AutoShape 12"/>
          <p:cNvSpPr>
            <a:spLocks noChangeArrowheads="1"/>
          </p:cNvSpPr>
          <p:nvPr/>
        </p:nvSpPr>
        <p:spPr bwMode="auto">
          <a:xfrm>
            <a:off x="7956550" y="4076700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3" name="AutoShape 13"/>
          <p:cNvSpPr>
            <a:spLocks noChangeArrowheads="1"/>
          </p:cNvSpPr>
          <p:nvPr/>
        </p:nvSpPr>
        <p:spPr bwMode="auto">
          <a:xfrm>
            <a:off x="7740650" y="5229225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4" name="AutoShape 14"/>
          <p:cNvSpPr>
            <a:spLocks noChangeArrowheads="1"/>
          </p:cNvSpPr>
          <p:nvPr/>
        </p:nvSpPr>
        <p:spPr bwMode="auto">
          <a:xfrm>
            <a:off x="1187450" y="602138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5" name="AutoShape 15"/>
          <p:cNvSpPr>
            <a:spLocks noChangeArrowheads="1"/>
          </p:cNvSpPr>
          <p:nvPr/>
        </p:nvSpPr>
        <p:spPr bwMode="auto">
          <a:xfrm>
            <a:off x="7019925" y="602138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pic>
        <p:nvPicPr>
          <p:cNvPr id="14352" name="Picture 16" descr="BD21325_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53" name="AutoShape 17"/>
          <p:cNvSpPr>
            <a:spLocks noChangeArrowheads="1"/>
          </p:cNvSpPr>
          <p:nvPr/>
        </p:nvSpPr>
        <p:spPr bwMode="auto">
          <a:xfrm>
            <a:off x="2411413" y="188913"/>
            <a:ext cx="4105275" cy="360362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rgbClr val="FFFF99"/>
              </a:gs>
              <a:gs pos="100000">
                <a:srgbClr val="CC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6666FF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ru-RU"/>
          </a:p>
        </p:txBody>
      </p:sp>
      <p:grpSp>
        <p:nvGrpSpPr>
          <p:cNvPr id="14354" name="Group 8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14355" name="Group 9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14357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4358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4359" name="Picture 12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14356" name="Picture 13" descr="пгшлпгш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42278185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614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68538" y="333375"/>
            <a:ext cx="7772400" cy="1462088"/>
          </a:xfrm>
        </p:spPr>
        <p:txBody>
          <a:bodyPr/>
          <a:lstStyle/>
          <a:p>
            <a:pPr algn="l" eaLnBrk="1" hangingPunct="1"/>
            <a:r>
              <a:rPr lang="ru-RU" b="0" i="1" smtClean="0">
                <a:solidFill>
                  <a:srgbClr val="3366FF"/>
                </a:solidFill>
              </a:rPr>
              <a:t>Кубик ла</a:t>
            </a:r>
            <a:r>
              <a:rPr lang="kk-KZ" b="0" i="1" smtClean="0">
                <a:solidFill>
                  <a:srgbClr val="3366FF"/>
                </a:solidFill>
              </a:rPr>
              <a:t>қтыру</a:t>
            </a:r>
            <a:endParaRPr lang="ru-RU" b="0" i="1" smtClean="0">
              <a:solidFill>
                <a:srgbClr val="3366FF"/>
              </a:solidFill>
            </a:endParaRPr>
          </a:p>
        </p:txBody>
      </p:sp>
      <p:pic>
        <p:nvPicPr>
          <p:cNvPr id="13315" name="Picture 3" descr="j030125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88913"/>
            <a:ext cx="1830387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4" descr="Untitled-1 cop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2016125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AutoShape 5"/>
          <p:cNvSpPr>
            <a:spLocks noChangeArrowheads="1"/>
          </p:cNvSpPr>
          <p:nvPr/>
        </p:nvSpPr>
        <p:spPr bwMode="auto">
          <a:xfrm>
            <a:off x="2411413" y="188913"/>
            <a:ext cx="4105275" cy="360362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rgbClr val="FFFF99"/>
              </a:gs>
              <a:gs pos="100000">
                <a:srgbClr val="CC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6666FF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ru-RU"/>
          </a:p>
        </p:txBody>
      </p:sp>
      <p:pic>
        <p:nvPicPr>
          <p:cNvPr id="60422" name="Picture 6" descr="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39975" y="1844675"/>
            <a:ext cx="4392613" cy="363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3319" name="Group 8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13325" name="Group 9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13327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28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29" name="Picture 12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13326" name="Picture 13" descr="пгшлпгш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3320" name="Группа 26"/>
          <p:cNvGrpSpPr>
            <a:grpSpLocks/>
          </p:cNvGrpSpPr>
          <p:nvPr/>
        </p:nvGrpSpPr>
        <p:grpSpPr bwMode="auto">
          <a:xfrm>
            <a:off x="0" y="5373688"/>
            <a:ext cx="9144000" cy="1484312"/>
            <a:chOff x="0" y="5273664"/>
            <a:chExt cx="8877313" cy="1597025"/>
          </a:xfrm>
        </p:grpSpPr>
        <p:pic>
          <p:nvPicPr>
            <p:cNvPr id="13322" name="Picture 8" descr="012"/>
            <p:cNvPicPr>
              <a:picLocks noChangeAspect="1" noChangeArrowheads="1" noCrop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273664"/>
              <a:ext cx="2411413" cy="1597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23" name="Picture 9" descr="гул"/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8538" y="6021388"/>
              <a:ext cx="4319587" cy="600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24" name="Picture 10" descr="012"/>
            <p:cNvPicPr>
              <a:picLocks noChangeAspect="1" noChangeArrowheads="1" noCrop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6500826" y="5273664"/>
              <a:ext cx="2376487" cy="1597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321" name="TextBox 16"/>
          <p:cNvSpPr txBox="1">
            <a:spLocks noChangeArrowheads="1"/>
          </p:cNvSpPr>
          <p:nvPr/>
        </p:nvSpPr>
        <p:spPr bwMode="auto">
          <a:xfrm>
            <a:off x="2473325" y="2060575"/>
            <a:ext cx="4114800" cy="144655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kk-KZ" sz="4400" b="1" dirty="0" smtClean="0">
                <a:latin typeface="Times New Roman" pitchFamily="18" charset="0"/>
                <a:cs typeface="Times New Roman" pitchFamily="18" charset="0"/>
              </a:rPr>
              <a:t>20. Қойдың төлі не?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6432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68538" y="404813"/>
            <a:ext cx="7772400" cy="1462087"/>
          </a:xfrm>
        </p:spPr>
        <p:txBody>
          <a:bodyPr/>
          <a:lstStyle/>
          <a:p>
            <a:pPr algn="l" eaLnBrk="1" hangingPunct="1"/>
            <a:r>
              <a:rPr lang="ru-RU" b="0" i="1" smtClean="0">
                <a:solidFill>
                  <a:srgbClr val="6666FF"/>
                </a:solidFill>
              </a:rPr>
              <a:t>Кубик ла</a:t>
            </a:r>
            <a:r>
              <a:rPr lang="kk-KZ" b="0" i="1" smtClean="0">
                <a:solidFill>
                  <a:srgbClr val="6666FF"/>
                </a:solidFill>
              </a:rPr>
              <a:t>қтыру</a:t>
            </a:r>
            <a:endParaRPr lang="ru-RU" b="0" i="1" smtClean="0">
              <a:solidFill>
                <a:srgbClr val="6666FF"/>
              </a:solidFill>
            </a:endParaRPr>
          </a:p>
        </p:txBody>
      </p:sp>
      <p:pic>
        <p:nvPicPr>
          <p:cNvPr id="61443" name="Picture 3" descr="Ку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11413" y="2133600"/>
            <a:ext cx="4537075" cy="400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0" name="Picture 4" descr="j030125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88913"/>
            <a:ext cx="1830387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5" descr="Untitled-1 copy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2016125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6" name="AutoShape 6"/>
          <p:cNvSpPr>
            <a:spLocks noChangeArrowheads="1"/>
          </p:cNvSpPr>
          <p:nvPr/>
        </p:nvSpPr>
        <p:spPr bwMode="auto">
          <a:xfrm>
            <a:off x="179388" y="2276475"/>
            <a:ext cx="576262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47" name="AutoShape 7"/>
          <p:cNvSpPr>
            <a:spLocks noChangeArrowheads="1"/>
          </p:cNvSpPr>
          <p:nvPr/>
        </p:nvSpPr>
        <p:spPr bwMode="auto">
          <a:xfrm>
            <a:off x="539750" y="5229225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48" name="AutoShape 8"/>
          <p:cNvSpPr>
            <a:spLocks noChangeArrowheads="1"/>
          </p:cNvSpPr>
          <p:nvPr/>
        </p:nvSpPr>
        <p:spPr bwMode="auto">
          <a:xfrm>
            <a:off x="179388" y="3284538"/>
            <a:ext cx="576262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49" name="AutoShape 9"/>
          <p:cNvSpPr>
            <a:spLocks noChangeArrowheads="1"/>
          </p:cNvSpPr>
          <p:nvPr/>
        </p:nvSpPr>
        <p:spPr bwMode="auto">
          <a:xfrm>
            <a:off x="323850" y="4221163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0" name="AutoShape 10"/>
          <p:cNvSpPr>
            <a:spLocks noChangeArrowheads="1"/>
          </p:cNvSpPr>
          <p:nvPr/>
        </p:nvSpPr>
        <p:spPr bwMode="auto">
          <a:xfrm>
            <a:off x="8172450" y="198913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1" name="AutoShape 11"/>
          <p:cNvSpPr>
            <a:spLocks noChangeArrowheads="1"/>
          </p:cNvSpPr>
          <p:nvPr/>
        </p:nvSpPr>
        <p:spPr bwMode="auto">
          <a:xfrm>
            <a:off x="8172450" y="306863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2" name="AutoShape 12"/>
          <p:cNvSpPr>
            <a:spLocks noChangeArrowheads="1"/>
          </p:cNvSpPr>
          <p:nvPr/>
        </p:nvSpPr>
        <p:spPr bwMode="auto">
          <a:xfrm>
            <a:off x="7956550" y="4076700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3" name="AutoShape 13"/>
          <p:cNvSpPr>
            <a:spLocks noChangeArrowheads="1"/>
          </p:cNvSpPr>
          <p:nvPr/>
        </p:nvSpPr>
        <p:spPr bwMode="auto">
          <a:xfrm>
            <a:off x="7740650" y="5229225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4" name="AutoShape 14"/>
          <p:cNvSpPr>
            <a:spLocks noChangeArrowheads="1"/>
          </p:cNvSpPr>
          <p:nvPr/>
        </p:nvSpPr>
        <p:spPr bwMode="auto">
          <a:xfrm>
            <a:off x="1187450" y="602138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5" name="AutoShape 15"/>
          <p:cNvSpPr>
            <a:spLocks noChangeArrowheads="1"/>
          </p:cNvSpPr>
          <p:nvPr/>
        </p:nvSpPr>
        <p:spPr bwMode="auto">
          <a:xfrm>
            <a:off x="7019925" y="602138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pic>
        <p:nvPicPr>
          <p:cNvPr id="14352" name="Picture 16" descr="BD21325_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53" name="AutoShape 17"/>
          <p:cNvSpPr>
            <a:spLocks noChangeArrowheads="1"/>
          </p:cNvSpPr>
          <p:nvPr/>
        </p:nvSpPr>
        <p:spPr bwMode="auto">
          <a:xfrm>
            <a:off x="2411413" y="188913"/>
            <a:ext cx="4105275" cy="360362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rgbClr val="FFFF99"/>
              </a:gs>
              <a:gs pos="100000">
                <a:srgbClr val="CC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6666FF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ru-RU"/>
          </a:p>
        </p:txBody>
      </p:sp>
      <p:grpSp>
        <p:nvGrpSpPr>
          <p:cNvPr id="14354" name="Group 8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14355" name="Group 9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14357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4358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4359" name="Picture 12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14356" name="Picture 13" descr="пгшлпгш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150389844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614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2" name="Picture 2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11413" y="1628775"/>
            <a:ext cx="4105275" cy="3398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2124075" y="260350"/>
            <a:ext cx="7772400" cy="1462088"/>
          </a:xfrm>
        </p:spPr>
        <p:txBody>
          <a:bodyPr/>
          <a:lstStyle/>
          <a:p>
            <a:pPr algn="l" eaLnBrk="1" hangingPunct="1"/>
            <a:r>
              <a:rPr lang="ru-RU" b="0" i="1" smtClean="0">
                <a:solidFill>
                  <a:srgbClr val="3366FF"/>
                </a:solidFill>
              </a:rPr>
              <a:t>Кубик ла</a:t>
            </a:r>
            <a:r>
              <a:rPr lang="kk-KZ" b="0" i="1" smtClean="0">
                <a:solidFill>
                  <a:srgbClr val="3366FF"/>
                </a:solidFill>
              </a:rPr>
              <a:t>қтыру</a:t>
            </a:r>
            <a:endParaRPr lang="ru-RU" b="0" i="1" smtClean="0">
              <a:solidFill>
                <a:srgbClr val="3366FF"/>
              </a:solidFill>
            </a:endParaRPr>
          </a:p>
        </p:txBody>
      </p:sp>
      <p:pic>
        <p:nvPicPr>
          <p:cNvPr id="9220" name="Picture 4" descr="j030125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88913"/>
            <a:ext cx="1830387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5" descr="Untitled-1 copy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2016125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AutoShape 6"/>
          <p:cNvSpPr>
            <a:spLocks noChangeArrowheads="1"/>
          </p:cNvSpPr>
          <p:nvPr/>
        </p:nvSpPr>
        <p:spPr bwMode="auto">
          <a:xfrm>
            <a:off x="2411413" y="188913"/>
            <a:ext cx="4105275" cy="360362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rgbClr val="FFFF99"/>
              </a:gs>
              <a:gs pos="100000">
                <a:srgbClr val="CC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6666FF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ru-RU"/>
          </a:p>
        </p:txBody>
      </p:sp>
      <p:grpSp>
        <p:nvGrpSpPr>
          <p:cNvPr id="9223" name="Group 8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9229" name="Group 9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9231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232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233" name="Picture 12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9230" name="Picture 13" descr="пгшлпгш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9224" name="Группа 26"/>
          <p:cNvGrpSpPr>
            <a:grpSpLocks/>
          </p:cNvGrpSpPr>
          <p:nvPr/>
        </p:nvGrpSpPr>
        <p:grpSpPr bwMode="auto">
          <a:xfrm>
            <a:off x="0" y="5373688"/>
            <a:ext cx="9144000" cy="1484312"/>
            <a:chOff x="0" y="5273664"/>
            <a:chExt cx="8877313" cy="1597025"/>
          </a:xfrm>
        </p:grpSpPr>
        <p:pic>
          <p:nvPicPr>
            <p:cNvPr id="9226" name="Picture 8" descr="012"/>
            <p:cNvPicPr>
              <a:picLocks noChangeAspect="1" noChangeArrowheads="1" noCrop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273664"/>
              <a:ext cx="2411413" cy="1597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7" name="Picture 9" descr="гул"/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8538" y="6021388"/>
              <a:ext cx="4319587" cy="600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8" name="Picture 10" descr="012"/>
            <p:cNvPicPr>
              <a:picLocks noChangeAspect="1" noChangeArrowheads="1" noCrop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6500826" y="5273664"/>
              <a:ext cx="2376487" cy="1597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225" name="TextBox 16"/>
          <p:cNvSpPr txBox="1">
            <a:spLocks noChangeArrowheads="1"/>
          </p:cNvSpPr>
          <p:nvPr/>
        </p:nvSpPr>
        <p:spPr bwMode="auto">
          <a:xfrm>
            <a:off x="2590800" y="2276475"/>
            <a:ext cx="3733800" cy="1323439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21. Ешкінің төлі не?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540817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95513" y="476250"/>
            <a:ext cx="7772400" cy="1462088"/>
          </a:xfrm>
        </p:spPr>
        <p:txBody>
          <a:bodyPr/>
          <a:lstStyle/>
          <a:p>
            <a:pPr algn="l" eaLnBrk="1" hangingPunct="1"/>
            <a:r>
              <a:rPr lang="ru-RU" b="0" i="1" smtClean="0">
                <a:solidFill>
                  <a:srgbClr val="6666FF"/>
                </a:solidFill>
              </a:rPr>
              <a:t>Кубик ла</a:t>
            </a:r>
            <a:r>
              <a:rPr lang="kk-KZ" b="0" i="1" smtClean="0">
                <a:solidFill>
                  <a:srgbClr val="6666FF"/>
                </a:solidFill>
              </a:rPr>
              <a:t>қтыру</a:t>
            </a:r>
            <a:endParaRPr lang="ru-RU" b="0" i="1" smtClean="0">
              <a:solidFill>
                <a:srgbClr val="6666FF"/>
              </a:solidFill>
            </a:endParaRPr>
          </a:p>
        </p:txBody>
      </p:sp>
      <p:pic>
        <p:nvPicPr>
          <p:cNvPr id="57347" name="Picture 3" descr="Ку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11413" y="2133600"/>
            <a:ext cx="4537075" cy="400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4" descr="j030125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88913"/>
            <a:ext cx="1830387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5" descr="Untitled-1 copy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2016125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50" name="AutoShape 6"/>
          <p:cNvSpPr>
            <a:spLocks noChangeArrowheads="1"/>
          </p:cNvSpPr>
          <p:nvPr/>
        </p:nvSpPr>
        <p:spPr bwMode="auto">
          <a:xfrm>
            <a:off x="179388" y="2276475"/>
            <a:ext cx="576262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7351" name="AutoShape 7"/>
          <p:cNvSpPr>
            <a:spLocks noChangeArrowheads="1"/>
          </p:cNvSpPr>
          <p:nvPr/>
        </p:nvSpPr>
        <p:spPr bwMode="auto">
          <a:xfrm>
            <a:off x="539750" y="5229225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7352" name="AutoShape 8"/>
          <p:cNvSpPr>
            <a:spLocks noChangeArrowheads="1"/>
          </p:cNvSpPr>
          <p:nvPr/>
        </p:nvSpPr>
        <p:spPr bwMode="auto">
          <a:xfrm>
            <a:off x="179388" y="3284538"/>
            <a:ext cx="576262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7353" name="AutoShape 9"/>
          <p:cNvSpPr>
            <a:spLocks noChangeArrowheads="1"/>
          </p:cNvSpPr>
          <p:nvPr/>
        </p:nvSpPr>
        <p:spPr bwMode="auto">
          <a:xfrm>
            <a:off x="323850" y="4221163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7354" name="AutoShape 10"/>
          <p:cNvSpPr>
            <a:spLocks noChangeArrowheads="1"/>
          </p:cNvSpPr>
          <p:nvPr/>
        </p:nvSpPr>
        <p:spPr bwMode="auto">
          <a:xfrm>
            <a:off x="8172450" y="198913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7355" name="AutoShape 11"/>
          <p:cNvSpPr>
            <a:spLocks noChangeArrowheads="1"/>
          </p:cNvSpPr>
          <p:nvPr/>
        </p:nvSpPr>
        <p:spPr bwMode="auto">
          <a:xfrm>
            <a:off x="8172450" y="306863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7356" name="AutoShape 12"/>
          <p:cNvSpPr>
            <a:spLocks noChangeArrowheads="1"/>
          </p:cNvSpPr>
          <p:nvPr/>
        </p:nvSpPr>
        <p:spPr bwMode="auto">
          <a:xfrm>
            <a:off x="7956550" y="4076700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7357" name="AutoShape 13"/>
          <p:cNvSpPr>
            <a:spLocks noChangeArrowheads="1"/>
          </p:cNvSpPr>
          <p:nvPr/>
        </p:nvSpPr>
        <p:spPr bwMode="auto">
          <a:xfrm>
            <a:off x="7740650" y="5229225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7358" name="AutoShape 14"/>
          <p:cNvSpPr>
            <a:spLocks noChangeArrowheads="1"/>
          </p:cNvSpPr>
          <p:nvPr/>
        </p:nvSpPr>
        <p:spPr bwMode="auto">
          <a:xfrm>
            <a:off x="1187450" y="602138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7359" name="AutoShape 15"/>
          <p:cNvSpPr>
            <a:spLocks noChangeArrowheads="1"/>
          </p:cNvSpPr>
          <p:nvPr/>
        </p:nvSpPr>
        <p:spPr bwMode="auto">
          <a:xfrm>
            <a:off x="7019925" y="602138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pic>
        <p:nvPicPr>
          <p:cNvPr id="10256" name="Picture 16" descr="BD21325_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57" name="AutoShape 17"/>
          <p:cNvSpPr>
            <a:spLocks noChangeArrowheads="1"/>
          </p:cNvSpPr>
          <p:nvPr/>
        </p:nvSpPr>
        <p:spPr bwMode="auto">
          <a:xfrm>
            <a:off x="2411413" y="188913"/>
            <a:ext cx="4105275" cy="360362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rgbClr val="FFFF99"/>
              </a:gs>
              <a:gs pos="100000">
                <a:srgbClr val="CC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6666FF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ru-RU"/>
          </a:p>
        </p:txBody>
      </p:sp>
      <p:grpSp>
        <p:nvGrpSpPr>
          <p:cNvPr id="10258" name="Group 8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10259" name="Group 9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10261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62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63" name="Picture 12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10260" name="Picture 13" descr="пгшлпгш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18720159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5734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051050" y="476250"/>
            <a:ext cx="7772400" cy="1462088"/>
          </a:xfrm>
        </p:spPr>
        <p:txBody>
          <a:bodyPr/>
          <a:lstStyle/>
          <a:p>
            <a:pPr algn="l" eaLnBrk="1" hangingPunct="1"/>
            <a:r>
              <a:rPr lang="ru-RU" b="0" i="1" smtClean="0">
                <a:solidFill>
                  <a:srgbClr val="3366FF"/>
                </a:solidFill>
              </a:rPr>
              <a:t>Кубик ла</a:t>
            </a:r>
            <a:r>
              <a:rPr lang="kk-KZ" b="0" i="1" smtClean="0">
                <a:solidFill>
                  <a:srgbClr val="3366FF"/>
                </a:solidFill>
              </a:rPr>
              <a:t>қтыру</a:t>
            </a:r>
            <a:endParaRPr lang="ru-RU" b="0" i="1" smtClean="0">
              <a:solidFill>
                <a:srgbClr val="3366FF"/>
              </a:solidFill>
            </a:endParaRPr>
          </a:p>
        </p:txBody>
      </p:sp>
      <p:pic>
        <p:nvPicPr>
          <p:cNvPr id="11267" name="Picture 3" descr="j030125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88913"/>
            <a:ext cx="1830387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Picture 4" descr="Untitled-1 cop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2016125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AutoShape 5"/>
          <p:cNvSpPr>
            <a:spLocks noChangeArrowheads="1"/>
          </p:cNvSpPr>
          <p:nvPr/>
        </p:nvSpPr>
        <p:spPr bwMode="auto">
          <a:xfrm>
            <a:off x="2411413" y="188913"/>
            <a:ext cx="4105275" cy="360362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rgbClr val="FFFF99"/>
              </a:gs>
              <a:gs pos="100000">
                <a:srgbClr val="CC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6666FF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ru-RU"/>
          </a:p>
        </p:txBody>
      </p:sp>
      <p:pic>
        <p:nvPicPr>
          <p:cNvPr id="58374" name="Picture 6" descr="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84438" y="1700213"/>
            <a:ext cx="4175125" cy="310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271" name="Group 8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11277" name="Group 9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11279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1280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1281" name="Picture 12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11278" name="Picture 13" descr="пгшлпгш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1272" name="Группа 26"/>
          <p:cNvGrpSpPr>
            <a:grpSpLocks/>
          </p:cNvGrpSpPr>
          <p:nvPr/>
        </p:nvGrpSpPr>
        <p:grpSpPr bwMode="auto">
          <a:xfrm>
            <a:off x="0" y="5373688"/>
            <a:ext cx="9144000" cy="1484312"/>
            <a:chOff x="0" y="5273664"/>
            <a:chExt cx="8877313" cy="1597025"/>
          </a:xfrm>
        </p:grpSpPr>
        <p:pic>
          <p:nvPicPr>
            <p:cNvPr id="11274" name="Picture 8" descr="012"/>
            <p:cNvPicPr>
              <a:picLocks noChangeAspect="1" noChangeArrowheads="1" noCrop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273664"/>
              <a:ext cx="2411413" cy="1597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275" name="Picture 9" descr="гул"/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8538" y="6021388"/>
              <a:ext cx="4319587" cy="600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276" name="Picture 10" descr="012"/>
            <p:cNvPicPr>
              <a:picLocks noChangeAspect="1" noChangeArrowheads="1" noCrop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6500826" y="5273664"/>
              <a:ext cx="2376487" cy="1597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1273" name="TextBox 16"/>
          <p:cNvSpPr txBox="1">
            <a:spLocks noChangeArrowheads="1"/>
          </p:cNvSpPr>
          <p:nvPr/>
        </p:nvSpPr>
        <p:spPr bwMode="auto">
          <a:xfrm>
            <a:off x="2709863" y="1903413"/>
            <a:ext cx="3733800" cy="2677656"/>
          </a:xfrm>
          <a:prstGeom prst="rect">
            <a:avLst/>
          </a:prstGeom>
          <a:solidFill>
            <a:srgbClr val="CCFF66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kk-KZ" sz="2400" b="1" dirty="0" smtClean="0"/>
              <a:t>22. ЖАДА </a:t>
            </a:r>
            <a:r>
              <a:rPr lang="kk-KZ" sz="2400" b="1" dirty="0"/>
              <a:t>жұмыс істегенде оқушылардың когнитивті  даму әрекеттері жайлы жақсаратындығын атаған кім?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xmlns="" val="343024063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583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583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583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24075" y="476250"/>
            <a:ext cx="7772400" cy="1462088"/>
          </a:xfrm>
        </p:spPr>
        <p:txBody>
          <a:bodyPr/>
          <a:lstStyle/>
          <a:p>
            <a:pPr algn="l" eaLnBrk="1" hangingPunct="1"/>
            <a:r>
              <a:rPr lang="ru-RU" b="0" i="1" smtClean="0">
                <a:solidFill>
                  <a:srgbClr val="6666FF"/>
                </a:solidFill>
              </a:rPr>
              <a:t>Кубик ла</a:t>
            </a:r>
            <a:r>
              <a:rPr lang="kk-KZ" b="0" i="1" smtClean="0">
                <a:solidFill>
                  <a:srgbClr val="6666FF"/>
                </a:solidFill>
              </a:rPr>
              <a:t>қтыру</a:t>
            </a:r>
            <a:endParaRPr lang="ru-RU" b="0" i="1" smtClean="0">
              <a:solidFill>
                <a:srgbClr val="6666FF"/>
              </a:solidFill>
            </a:endParaRPr>
          </a:p>
        </p:txBody>
      </p:sp>
      <p:pic>
        <p:nvPicPr>
          <p:cNvPr id="59395" name="Picture 3" descr="Ку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11413" y="2133600"/>
            <a:ext cx="4537075" cy="400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2" name="Picture 4" descr="j030125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88913"/>
            <a:ext cx="1830387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5" descr="Untitled-1 copy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2016125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8" name="AutoShape 6"/>
          <p:cNvSpPr>
            <a:spLocks noChangeArrowheads="1"/>
          </p:cNvSpPr>
          <p:nvPr/>
        </p:nvSpPr>
        <p:spPr bwMode="auto">
          <a:xfrm>
            <a:off x="179388" y="2276475"/>
            <a:ext cx="576262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9399" name="AutoShape 7"/>
          <p:cNvSpPr>
            <a:spLocks noChangeArrowheads="1"/>
          </p:cNvSpPr>
          <p:nvPr/>
        </p:nvSpPr>
        <p:spPr bwMode="auto">
          <a:xfrm>
            <a:off x="539750" y="5229225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9400" name="AutoShape 8"/>
          <p:cNvSpPr>
            <a:spLocks noChangeArrowheads="1"/>
          </p:cNvSpPr>
          <p:nvPr/>
        </p:nvSpPr>
        <p:spPr bwMode="auto">
          <a:xfrm>
            <a:off x="179388" y="3284538"/>
            <a:ext cx="576262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9401" name="AutoShape 9"/>
          <p:cNvSpPr>
            <a:spLocks noChangeArrowheads="1"/>
          </p:cNvSpPr>
          <p:nvPr/>
        </p:nvSpPr>
        <p:spPr bwMode="auto">
          <a:xfrm>
            <a:off x="323850" y="4221163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9402" name="AutoShape 10"/>
          <p:cNvSpPr>
            <a:spLocks noChangeArrowheads="1"/>
          </p:cNvSpPr>
          <p:nvPr/>
        </p:nvSpPr>
        <p:spPr bwMode="auto">
          <a:xfrm>
            <a:off x="8172450" y="198913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9403" name="AutoShape 11"/>
          <p:cNvSpPr>
            <a:spLocks noChangeArrowheads="1"/>
          </p:cNvSpPr>
          <p:nvPr/>
        </p:nvSpPr>
        <p:spPr bwMode="auto">
          <a:xfrm>
            <a:off x="8172450" y="306863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9404" name="AutoShape 12"/>
          <p:cNvSpPr>
            <a:spLocks noChangeArrowheads="1"/>
          </p:cNvSpPr>
          <p:nvPr/>
        </p:nvSpPr>
        <p:spPr bwMode="auto">
          <a:xfrm>
            <a:off x="7956550" y="4076700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9405" name="AutoShape 13"/>
          <p:cNvSpPr>
            <a:spLocks noChangeArrowheads="1"/>
          </p:cNvSpPr>
          <p:nvPr/>
        </p:nvSpPr>
        <p:spPr bwMode="auto">
          <a:xfrm>
            <a:off x="7740650" y="5229225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9406" name="AutoShape 14"/>
          <p:cNvSpPr>
            <a:spLocks noChangeArrowheads="1"/>
          </p:cNvSpPr>
          <p:nvPr/>
        </p:nvSpPr>
        <p:spPr bwMode="auto">
          <a:xfrm>
            <a:off x="1187450" y="602138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9407" name="AutoShape 15"/>
          <p:cNvSpPr>
            <a:spLocks noChangeArrowheads="1"/>
          </p:cNvSpPr>
          <p:nvPr/>
        </p:nvSpPr>
        <p:spPr bwMode="auto">
          <a:xfrm>
            <a:off x="7019925" y="602138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pic>
        <p:nvPicPr>
          <p:cNvPr id="12304" name="Picture 16" descr="BD21325_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305" name="AutoShape 17"/>
          <p:cNvSpPr>
            <a:spLocks noChangeArrowheads="1"/>
          </p:cNvSpPr>
          <p:nvPr/>
        </p:nvSpPr>
        <p:spPr bwMode="auto">
          <a:xfrm>
            <a:off x="2268538" y="188913"/>
            <a:ext cx="4105275" cy="360362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rgbClr val="FFFF99"/>
              </a:gs>
              <a:gs pos="100000">
                <a:srgbClr val="CC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6666FF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ru-RU"/>
          </a:p>
        </p:txBody>
      </p:sp>
      <p:grpSp>
        <p:nvGrpSpPr>
          <p:cNvPr id="12306" name="Group 8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12307" name="Group 9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12309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2310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2311" name="Picture 12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12308" name="Picture 13" descr="пгшлпгш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10596340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593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68538" y="333375"/>
            <a:ext cx="7772400" cy="1462088"/>
          </a:xfrm>
        </p:spPr>
        <p:txBody>
          <a:bodyPr/>
          <a:lstStyle/>
          <a:p>
            <a:pPr algn="l" eaLnBrk="1" hangingPunct="1"/>
            <a:r>
              <a:rPr lang="ru-RU" b="0" i="1" smtClean="0">
                <a:solidFill>
                  <a:srgbClr val="3366FF"/>
                </a:solidFill>
              </a:rPr>
              <a:t>Кубик ла</a:t>
            </a:r>
            <a:r>
              <a:rPr lang="kk-KZ" b="0" i="1" smtClean="0">
                <a:solidFill>
                  <a:srgbClr val="3366FF"/>
                </a:solidFill>
              </a:rPr>
              <a:t>қтыру</a:t>
            </a:r>
            <a:endParaRPr lang="ru-RU" b="0" i="1" smtClean="0">
              <a:solidFill>
                <a:srgbClr val="3366FF"/>
              </a:solidFill>
            </a:endParaRPr>
          </a:p>
        </p:txBody>
      </p:sp>
      <p:pic>
        <p:nvPicPr>
          <p:cNvPr id="13315" name="Picture 3" descr="j030125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88913"/>
            <a:ext cx="1830387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4" descr="Untitled-1 cop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2016125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AutoShape 5"/>
          <p:cNvSpPr>
            <a:spLocks noChangeArrowheads="1"/>
          </p:cNvSpPr>
          <p:nvPr/>
        </p:nvSpPr>
        <p:spPr bwMode="auto">
          <a:xfrm>
            <a:off x="2411413" y="188913"/>
            <a:ext cx="4105275" cy="360362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rgbClr val="FFFF99"/>
              </a:gs>
              <a:gs pos="100000">
                <a:srgbClr val="CC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6666FF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ru-RU"/>
          </a:p>
        </p:txBody>
      </p:sp>
      <p:pic>
        <p:nvPicPr>
          <p:cNvPr id="60422" name="Picture 6" descr="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39975" y="1844675"/>
            <a:ext cx="4392613" cy="363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3319" name="Group 8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13325" name="Group 9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13327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28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29" name="Picture 12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13326" name="Picture 13" descr="пгшлпгш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3320" name="Группа 26"/>
          <p:cNvGrpSpPr>
            <a:grpSpLocks/>
          </p:cNvGrpSpPr>
          <p:nvPr/>
        </p:nvGrpSpPr>
        <p:grpSpPr bwMode="auto">
          <a:xfrm>
            <a:off x="0" y="5373688"/>
            <a:ext cx="9144000" cy="1484312"/>
            <a:chOff x="0" y="5273664"/>
            <a:chExt cx="8877313" cy="1597025"/>
          </a:xfrm>
        </p:grpSpPr>
        <p:pic>
          <p:nvPicPr>
            <p:cNvPr id="13322" name="Picture 8" descr="012"/>
            <p:cNvPicPr>
              <a:picLocks noChangeAspect="1" noChangeArrowheads="1" noCrop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273664"/>
              <a:ext cx="2411413" cy="1597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23" name="Picture 9" descr="гул"/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8538" y="6021388"/>
              <a:ext cx="4319587" cy="600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24" name="Picture 10" descr="012"/>
            <p:cNvPicPr>
              <a:picLocks noChangeAspect="1" noChangeArrowheads="1" noCrop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6500826" y="5273664"/>
              <a:ext cx="2376487" cy="1597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321" name="TextBox 16"/>
          <p:cNvSpPr txBox="1">
            <a:spLocks noChangeArrowheads="1"/>
          </p:cNvSpPr>
          <p:nvPr/>
        </p:nvSpPr>
        <p:spPr bwMode="auto">
          <a:xfrm>
            <a:off x="2473325" y="2060575"/>
            <a:ext cx="4114800" cy="144655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kk-KZ" sz="2800" b="1" dirty="0" smtClean="0"/>
              <a:t>23. </a:t>
            </a:r>
            <a:r>
              <a:rPr lang="kk-KZ" sz="4400" b="1" dirty="0" smtClean="0">
                <a:latin typeface="Times New Roman" pitchFamily="18" charset="0"/>
                <a:cs typeface="Times New Roman" pitchFamily="18" charset="0"/>
              </a:rPr>
              <a:t>Төрт түлік малды ата.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6489091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68538" y="404813"/>
            <a:ext cx="7772400" cy="1462087"/>
          </a:xfrm>
        </p:spPr>
        <p:txBody>
          <a:bodyPr/>
          <a:lstStyle/>
          <a:p>
            <a:pPr algn="l" eaLnBrk="1" hangingPunct="1"/>
            <a:r>
              <a:rPr lang="ru-RU" b="0" i="1" smtClean="0">
                <a:solidFill>
                  <a:srgbClr val="6666FF"/>
                </a:solidFill>
              </a:rPr>
              <a:t>Кубик ла</a:t>
            </a:r>
            <a:r>
              <a:rPr lang="kk-KZ" b="0" i="1" smtClean="0">
                <a:solidFill>
                  <a:srgbClr val="6666FF"/>
                </a:solidFill>
              </a:rPr>
              <a:t>қтыру</a:t>
            </a:r>
            <a:endParaRPr lang="ru-RU" b="0" i="1" smtClean="0">
              <a:solidFill>
                <a:srgbClr val="6666FF"/>
              </a:solidFill>
            </a:endParaRPr>
          </a:p>
        </p:txBody>
      </p:sp>
      <p:pic>
        <p:nvPicPr>
          <p:cNvPr id="61443" name="Picture 3" descr="Ку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11413" y="2133600"/>
            <a:ext cx="4537075" cy="400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0" name="Picture 4" descr="j030125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88913"/>
            <a:ext cx="1830387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5" descr="Untitled-1 copy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2016125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6" name="AutoShape 6"/>
          <p:cNvSpPr>
            <a:spLocks noChangeArrowheads="1"/>
          </p:cNvSpPr>
          <p:nvPr/>
        </p:nvSpPr>
        <p:spPr bwMode="auto">
          <a:xfrm>
            <a:off x="179388" y="2276475"/>
            <a:ext cx="576262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47" name="AutoShape 7"/>
          <p:cNvSpPr>
            <a:spLocks noChangeArrowheads="1"/>
          </p:cNvSpPr>
          <p:nvPr/>
        </p:nvSpPr>
        <p:spPr bwMode="auto">
          <a:xfrm>
            <a:off x="539750" y="5229225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48" name="AutoShape 8"/>
          <p:cNvSpPr>
            <a:spLocks noChangeArrowheads="1"/>
          </p:cNvSpPr>
          <p:nvPr/>
        </p:nvSpPr>
        <p:spPr bwMode="auto">
          <a:xfrm>
            <a:off x="179388" y="3284538"/>
            <a:ext cx="576262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49" name="AutoShape 9"/>
          <p:cNvSpPr>
            <a:spLocks noChangeArrowheads="1"/>
          </p:cNvSpPr>
          <p:nvPr/>
        </p:nvSpPr>
        <p:spPr bwMode="auto">
          <a:xfrm>
            <a:off x="323850" y="4221163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0" name="AutoShape 10"/>
          <p:cNvSpPr>
            <a:spLocks noChangeArrowheads="1"/>
          </p:cNvSpPr>
          <p:nvPr/>
        </p:nvSpPr>
        <p:spPr bwMode="auto">
          <a:xfrm>
            <a:off x="8172450" y="198913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1" name="AutoShape 11"/>
          <p:cNvSpPr>
            <a:spLocks noChangeArrowheads="1"/>
          </p:cNvSpPr>
          <p:nvPr/>
        </p:nvSpPr>
        <p:spPr bwMode="auto">
          <a:xfrm>
            <a:off x="8172450" y="306863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2" name="AutoShape 12"/>
          <p:cNvSpPr>
            <a:spLocks noChangeArrowheads="1"/>
          </p:cNvSpPr>
          <p:nvPr/>
        </p:nvSpPr>
        <p:spPr bwMode="auto">
          <a:xfrm>
            <a:off x="7956550" y="4076700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3" name="AutoShape 13"/>
          <p:cNvSpPr>
            <a:spLocks noChangeArrowheads="1"/>
          </p:cNvSpPr>
          <p:nvPr/>
        </p:nvSpPr>
        <p:spPr bwMode="auto">
          <a:xfrm>
            <a:off x="7740650" y="5229225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4" name="AutoShape 14"/>
          <p:cNvSpPr>
            <a:spLocks noChangeArrowheads="1"/>
          </p:cNvSpPr>
          <p:nvPr/>
        </p:nvSpPr>
        <p:spPr bwMode="auto">
          <a:xfrm>
            <a:off x="1187450" y="602138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5" name="AutoShape 15"/>
          <p:cNvSpPr>
            <a:spLocks noChangeArrowheads="1"/>
          </p:cNvSpPr>
          <p:nvPr/>
        </p:nvSpPr>
        <p:spPr bwMode="auto">
          <a:xfrm>
            <a:off x="7019925" y="602138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pic>
        <p:nvPicPr>
          <p:cNvPr id="14352" name="Picture 16" descr="BD21325_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53" name="AutoShape 17"/>
          <p:cNvSpPr>
            <a:spLocks noChangeArrowheads="1"/>
          </p:cNvSpPr>
          <p:nvPr/>
        </p:nvSpPr>
        <p:spPr bwMode="auto">
          <a:xfrm>
            <a:off x="2411413" y="188913"/>
            <a:ext cx="4105275" cy="360362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rgbClr val="FFFF99"/>
              </a:gs>
              <a:gs pos="100000">
                <a:srgbClr val="CC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6666FF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ru-RU"/>
          </a:p>
        </p:txBody>
      </p:sp>
      <p:grpSp>
        <p:nvGrpSpPr>
          <p:cNvPr id="14354" name="Group 8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14355" name="Group 9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14357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4358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4359" name="Picture 12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14356" name="Picture 13" descr="пгшлпгш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337609991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614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68538" y="333375"/>
            <a:ext cx="7772400" cy="1462088"/>
          </a:xfrm>
        </p:spPr>
        <p:txBody>
          <a:bodyPr/>
          <a:lstStyle/>
          <a:p>
            <a:pPr algn="l" eaLnBrk="1" hangingPunct="1"/>
            <a:r>
              <a:rPr lang="ru-RU" b="0" i="1" smtClean="0">
                <a:solidFill>
                  <a:srgbClr val="3366FF"/>
                </a:solidFill>
              </a:rPr>
              <a:t>Кубик ла</a:t>
            </a:r>
            <a:r>
              <a:rPr lang="kk-KZ" b="0" i="1" smtClean="0">
                <a:solidFill>
                  <a:srgbClr val="3366FF"/>
                </a:solidFill>
              </a:rPr>
              <a:t>қтыру</a:t>
            </a:r>
            <a:endParaRPr lang="ru-RU" b="0" i="1" smtClean="0">
              <a:solidFill>
                <a:srgbClr val="3366FF"/>
              </a:solidFill>
            </a:endParaRPr>
          </a:p>
        </p:txBody>
      </p:sp>
      <p:pic>
        <p:nvPicPr>
          <p:cNvPr id="13315" name="Picture 3" descr="j030125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88913"/>
            <a:ext cx="1830387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4" descr="Untitled-1 cop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2016125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AutoShape 5"/>
          <p:cNvSpPr>
            <a:spLocks noChangeArrowheads="1"/>
          </p:cNvSpPr>
          <p:nvPr/>
        </p:nvSpPr>
        <p:spPr bwMode="auto">
          <a:xfrm>
            <a:off x="2411413" y="188913"/>
            <a:ext cx="4105275" cy="360362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rgbClr val="FFFF99"/>
              </a:gs>
              <a:gs pos="100000">
                <a:srgbClr val="CC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6666FF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ru-RU"/>
          </a:p>
        </p:txBody>
      </p:sp>
      <p:pic>
        <p:nvPicPr>
          <p:cNvPr id="60422" name="Picture 6" descr="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39975" y="1844675"/>
            <a:ext cx="4392613" cy="363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3319" name="Group 8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13325" name="Group 9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13327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28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29" name="Picture 12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13326" name="Picture 13" descr="пгшлпгш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3320" name="Группа 26"/>
          <p:cNvGrpSpPr>
            <a:grpSpLocks/>
          </p:cNvGrpSpPr>
          <p:nvPr/>
        </p:nvGrpSpPr>
        <p:grpSpPr bwMode="auto">
          <a:xfrm>
            <a:off x="0" y="5373688"/>
            <a:ext cx="9144000" cy="1484312"/>
            <a:chOff x="0" y="5273664"/>
            <a:chExt cx="8877313" cy="1597025"/>
          </a:xfrm>
        </p:grpSpPr>
        <p:pic>
          <p:nvPicPr>
            <p:cNvPr id="13322" name="Picture 8" descr="012"/>
            <p:cNvPicPr>
              <a:picLocks noChangeAspect="1" noChangeArrowheads="1" noCrop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273664"/>
              <a:ext cx="2411413" cy="1597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23" name="Picture 9" descr="гул"/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8538" y="6021388"/>
              <a:ext cx="4319587" cy="600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24" name="Picture 10" descr="012"/>
            <p:cNvPicPr>
              <a:picLocks noChangeAspect="1" noChangeArrowheads="1" noCrop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6500826" y="5273664"/>
              <a:ext cx="2376487" cy="1597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321" name="TextBox 16"/>
          <p:cNvSpPr txBox="1">
            <a:spLocks noChangeArrowheads="1"/>
          </p:cNvSpPr>
          <p:nvPr/>
        </p:nvSpPr>
        <p:spPr bwMode="auto">
          <a:xfrm>
            <a:off x="2473325" y="2060575"/>
            <a:ext cx="4114800" cy="1754326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/>
            <a:r>
              <a:rPr lang="kk-KZ" sz="3600" b="1" dirty="0" smtClean="0"/>
              <a:t>24.Халық ауыз әдебиеті қалай тараған?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xmlns="" val="377080516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051050" y="476250"/>
            <a:ext cx="7772400" cy="1462088"/>
          </a:xfrm>
        </p:spPr>
        <p:txBody>
          <a:bodyPr/>
          <a:lstStyle/>
          <a:p>
            <a:pPr algn="l" eaLnBrk="1" hangingPunct="1"/>
            <a:r>
              <a:rPr lang="ru-RU" b="0" i="1" smtClean="0">
                <a:solidFill>
                  <a:srgbClr val="3366FF"/>
                </a:solidFill>
              </a:rPr>
              <a:t>Кубик ла</a:t>
            </a:r>
            <a:r>
              <a:rPr lang="kk-KZ" b="0" i="1" smtClean="0">
                <a:solidFill>
                  <a:srgbClr val="3366FF"/>
                </a:solidFill>
              </a:rPr>
              <a:t>қтыру</a:t>
            </a:r>
            <a:endParaRPr lang="ru-RU" b="0" i="1" smtClean="0">
              <a:solidFill>
                <a:srgbClr val="3366FF"/>
              </a:solidFill>
            </a:endParaRPr>
          </a:p>
        </p:txBody>
      </p:sp>
      <p:pic>
        <p:nvPicPr>
          <p:cNvPr id="11267" name="Picture 3" descr="j030125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88913"/>
            <a:ext cx="1830387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Picture 4" descr="Untitled-1 cop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2016125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AutoShape 5"/>
          <p:cNvSpPr>
            <a:spLocks noChangeArrowheads="1"/>
          </p:cNvSpPr>
          <p:nvPr/>
        </p:nvSpPr>
        <p:spPr bwMode="auto">
          <a:xfrm>
            <a:off x="2411413" y="188913"/>
            <a:ext cx="4105275" cy="360362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rgbClr val="FFFF99"/>
              </a:gs>
              <a:gs pos="100000">
                <a:srgbClr val="CC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6666FF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ru-RU"/>
          </a:p>
        </p:txBody>
      </p:sp>
      <p:pic>
        <p:nvPicPr>
          <p:cNvPr id="58374" name="Picture 6" descr="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84438" y="1700213"/>
            <a:ext cx="4175125" cy="310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271" name="Group 8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11277" name="Group 9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11279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1280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1281" name="Picture 12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11278" name="Picture 13" descr="пгшлпгш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1272" name="Группа 26"/>
          <p:cNvGrpSpPr>
            <a:grpSpLocks/>
          </p:cNvGrpSpPr>
          <p:nvPr/>
        </p:nvGrpSpPr>
        <p:grpSpPr bwMode="auto">
          <a:xfrm>
            <a:off x="0" y="5373688"/>
            <a:ext cx="9144000" cy="1484312"/>
            <a:chOff x="0" y="5273664"/>
            <a:chExt cx="8877313" cy="1597025"/>
          </a:xfrm>
        </p:grpSpPr>
        <p:pic>
          <p:nvPicPr>
            <p:cNvPr id="11274" name="Picture 8" descr="012"/>
            <p:cNvPicPr>
              <a:picLocks noChangeAspect="1" noChangeArrowheads="1" noCrop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273664"/>
              <a:ext cx="2411413" cy="1597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275" name="Picture 9" descr="гул"/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8538" y="6021388"/>
              <a:ext cx="4319587" cy="600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276" name="Picture 10" descr="012"/>
            <p:cNvPicPr>
              <a:picLocks noChangeAspect="1" noChangeArrowheads="1" noCrop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6500826" y="5273664"/>
              <a:ext cx="2376487" cy="1597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1273" name="TextBox 16"/>
          <p:cNvSpPr txBox="1">
            <a:spLocks noChangeArrowheads="1"/>
          </p:cNvSpPr>
          <p:nvPr/>
        </p:nvSpPr>
        <p:spPr bwMode="auto">
          <a:xfrm>
            <a:off x="2709863" y="1903413"/>
            <a:ext cx="3733800" cy="2554545"/>
          </a:xfrm>
          <a:prstGeom prst="rect">
            <a:avLst/>
          </a:prstGeom>
          <a:solidFill>
            <a:srgbClr val="CCFF66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kk-KZ" sz="4000" b="1" dirty="0" smtClean="0"/>
              <a:t>2. Қазақ ауыз әдебиетінің түрлері қандай?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xmlns="" val="287144460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583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583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583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24075" y="476250"/>
            <a:ext cx="7772400" cy="1462088"/>
          </a:xfrm>
        </p:spPr>
        <p:txBody>
          <a:bodyPr/>
          <a:lstStyle/>
          <a:p>
            <a:pPr algn="l" eaLnBrk="1" hangingPunct="1"/>
            <a:r>
              <a:rPr lang="ru-RU" b="0" i="1" smtClean="0">
                <a:solidFill>
                  <a:srgbClr val="6666FF"/>
                </a:solidFill>
              </a:rPr>
              <a:t>Кубик ла</a:t>
            </a:r>
            <a:r>
              <a:rPr lang="kk-KZ" b="0" i="1" smtClean="0">
                <a:solidFill>
                  <a:srgbClr val="6666FF"/>
                </a:solidFill>
              </a:rPr>
              <a:t>қтыру</a:t>
            </a:r>
            <a:endParaRPr lang="ru-RU" b="0" i="1" smtClean="0">
              <a:solidFill>
                <a:srgbClr val="6666FF"/>
              </a:solidFill>
            </a:endParaRPr>
          </a:p>
        </p:txBody>
      </p:sp>
      <p:pic>
        <p:nvPicPr>
          <p:cNvPr id="59395" name="Picture 3" descr="Ку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11413" y="2133600"/>
            <a:ext cx="4537075" cy="400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2" name="Picture 4" descr="j030125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88913"/>
            <a:ext cx="1830387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5" descr="Untitled-1 copy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2016125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8" name="AutoShape 6"/>
          <p:cNvSpPr>
            <a:spLocks noChangeArrowheads="1"/>
          </p:cNvSpPr>
          <p:nvPr/>
        </p:nvSpPr>
        <p:spPr bwMode="auto">
          <a:xfrm>
            <a:off x="179388" y="2276475"/>
            <a:ext cx="576262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9399" name="AutoShape 7"/>
          <p:cNvSpPr>
            <a:spLocks noChangeArrowheads="1"/>
          </p:cNvSpPr>
          <p:nvPr/>
        </p:nvSpPr>
        <p:spPr bwMode="auto">
          <a:xfrm>
            <a:off x="539750" y="5229225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9400" name="AutoShape 8"/>
          <p:cNvSpPr>
            <a:spLocks noChangeArrowheads="1"/>
          </p:cNvSpPr>
          <p:nvPr/>
        </p:nvSpPr>
        <p:spPr bwMode="auto">
          <a:xfrm>
            <a:off x="179388" y="3284538"/>
            <a:ext cx="576262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9401" name="AutoShape 9"/>
          <p:cNvSpPr>
            <a:spLocks noChangeArrowheads="1"/>
          </p:cNvSpPr>
          <p:nvPr/>
        </p:nvSpPr>
        <p:spPr bwMode="auto">
          <a:xfrm>
            <a:off x="323850" y="4221163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9402" name="AutoShape 10"/>
          <p:cNvSpPr>
            <a:spLocks noChangeArrowheads="1"/>
          </p:cNvSpPr>
          <p:nvPr/>
        </p:nvSpPr>
        <p:spPr bwMode="auto">
          <a:xfrm>
            <a:off x="8172450" y="198913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9403" name="AutoShape 11"/>
          <p:cNvSpPr>
            <a:spLocks noChangeArrowheads="1"/>
          </p:cNvSpPr>
          <p:nvPr/>
        </p:nvSpPr>
        <p:spPr bwMode="auto">
          <a:xfrm>
            <a:off x="8172450" y="306863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9404" name="AutoShape 12"/>
          <p:cNvSpPr>
            <a:spLocks noChangeArrowheads="1"/>
          </p:cNvSpPr>
          <p:nvPr/>
        </p:nvSpPr>
        <p:spPr bwMode="auto">
          <a:xfrm>
            <a:off x="7956550" y="4076700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9405" name="AutoShape 13"/>
          <p:cNvSpPr>
            <a:spLocks noChangeArrowheads="1"/>
          </p:cNvSpPr>
          <p:nvPr/>
        </p:nvSpPr>
        <p:spPr bwMode="auto">
          <a:xfrm>
            <a:off x="7740650" y="5229225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9406" name="AutoShape 14"/>
          <p:cNvSpPr>
            <a:spLocks noChangeArrowheads="1"/>
          </p:cNvSpPr>
          <p:nvPr/>
        </p:nvSpPr>
        <p:spPr bwMode="auto">
          <a:xfrm>
            <a:off x="1187450" y="602138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59407" name="AutoShape 15"/>
          <p:cNvSpPr>
            <a:spLocks noChangeArrowheads="1"/>
          </p:cNvSpPr>
          <p:nvPr/>
        </p:nvSpPr>
        <p:spPr bwMode="auto">
          <a:xfrm>
            <a:off x="7019925" y="602138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pic>
        <p:nvPicPr>
          <p:cNvPr id="12304" name="Picture 16" descr="BD21325_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305" name="AutoShape 17"/>
          <p:cNvSpPr>
            <a:spLocks noChangeArrowheads="1"/>
          </p:cNvSpPr>
          <p:nvPr/>
        </p:nvSpPr>
        <p:spPr bwMode="auto">
          <a:xfrm>
            <a:off x="2268538" y="188913"/>
            <a:ext cx="4105275" cy="360362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rgbClr val="FFFF99"/>
              </a:gs>
              <a:gs pos="100000">
                <a:srgbClr val="CC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6666FF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ru-RU"/>
          </a:p>
        </p:txBody>
      </p:sp>
      <p:grpSp>
        <p:nvGrpSpPr>
          <p:cNvPr id="12306" name="Group 8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12307" name="Group 9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12309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2310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2311" name="Picture 12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12308" name="Picture 13" descr="пгшлпгш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110922113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593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68538" y="333375"/>
            <a:ext cx="7772400" cy="1462088"/>
          </a:xfrm>
        </p:spPr>
        <p:txBody>
          <a:bodyPr/>
          <a:lstStyle/>
          <a:p>
            <a:pPr algn="l" eaLnBrk="1" hangingPunct="1"/>
            <a:r>
              <a:rPr lang="ru-RU" b="0" i="1" smtClean="0">
                <a:solidFill>
                  <a:srgbClr val="3366FF"/>
                </a:solidFill>
              </a:rPr>
              <a:t>Кубик ла</a:t>
            </a:r>
            <a:r>
              <a:rPr lang="kk-KZ" b="0" i="1" smtClean="0">
                <a:solidFill>
                  <a:srgbClr val="3366FF"/>
                </a:solidFill>
              </a:rPr>
              <a:t>қтыру</a:t>
            </a:r>
            <a:endParaRPr lang="ru-RU" b="0" i="1" smtClean="0">
              <a:solidFill>
                <a:srgbClr val="3366FF"/>
              </a:solidFill>
            </a:endParaRPr>
          </a:p>
        </p:txBody>
      </p:sp>
      <p:pic>
        <p:nvPicPr>
          <p:cNvPr id="13315" name="Picture 3" descr="j030125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88913"/>
            <a:ext cx="1830387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4" descr="Untitled-1 cop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2016125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AutoShape 5"/>
          <p:cNvSpPr>
            <a:spLocks noChangeArrowheads="1"/>
          </p:cNvSpPr>
          <p:nvPr/>
        </p:nvSpPr>
        <p:spPr bwMode="auto">
          <a:xfrm>
            <a:off x="2411413" y="188913"/>
            <a:ext cx="4105275" cy="360362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rgbClr val="FFFF99"/>
              </a:gs>
              <a:gs pos="100000">
                <a:srgbClr val="CC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6666FF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ru-RU"/>
          </a:p>
        </p:txBody>
      </p:sp>
      <p:pic>
        <p:nvPicPr>
          <p:cNvPr id="60422" name="Picture 6" descr="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39975" y="1844675"/>
            <a:ext cx="4392613" cy="363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3319" name="Group 8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13325" name="Group 9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13327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28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29" name="Picture 12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13326" name="Picture 13" descr="пгшлпгш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3320" name="Группа 26"/>
          <p:cNvGrpSpPr>
            <a:grpSpLocks/>
          </p:cNvGrpSpPr>
          <p:nvPr/>
        </p:nvGrpSpPr>
        <p:grpSpPr bwMode="auto">
          <a:xfrm>
            <a:off x="0" y="5373688"/>
            <a:ext cx="9144000" cy="1484312"/>
            <a:chOff x="0" y="5273664"/>
            <a:chExt cx="8877313" cy="1597025"/>
          </a:xfrm>
        </p:grpSpPr>
        <p:pic>
          <p:nvPicPr>
            <p:cNvPr id="13322" name="Picture 8" descr="012"/>
            <p:cNvPicPr>
              <a:picLocks noChangeAspect="1" noChangeArrowheads="1" noCrop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273664"/>
              <a:ext cx="2411413" cy="1597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23" name="Picture 9" descr="гул"/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8538" y="6021388"/>
              <a:ext cx="4319587" cy="600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24" name="Picture 10" descr="012"/>
            <p:cNvPicPr>
              <a:picLocks noChangeAspect="1" noChangeArrowheads="1" noCrop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6500826" y="5273664"/>
              <a:ext cx="2376487" cy="1597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321" name="TextBox 16"/>
          <p:cNvSpPr txBox="1">
            <a:spLocks noChangeArrowheads="1"/>
          </p:cNvSpPr>
          <p:nvPr/>
        </p:nvSpPr>
        <p:spPr bwMode="auto">
          <a:xfrm>
            <a:off x="2473325" y="2060575"/>
            <a:ext cx="4114800" cy="181588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3. Ауыз әдебиетінің жазба әдебиетінен қандай ерекшеліктері бар?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0792925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68538" y="404813"/>
            <a:ext cx="7772400" cy="1462087"/>
          </a:xfrm>
        </p:spPr>
        <p:txBody>
          <a:bodyPr/>
          <a:lstStyle/>
          <a:p>
            <a:pPr algn="l" eaLnBrk="1" hangingPunct="1"/>
            <a:r>
              <a:rPr lang="ru-RU" b="0" i="1" smtClean="0">
                <a:solidFill>
                  <a:srgbClr val="6666FF"/>
                </a:solidFill>
              </a:rPr>
              <a:t>Кубик ла</a:t>
            </a:r>
            <a:r>
              <a:rPr lang="kk-KZ" b="0" i="1" smtClean="0">
                <a:solidFill>
                  <a:srgbClr val="6666FF"/>
                </a:solidFill>
              </a:rPr>
              <a:t>қтыру</a:t>
            </a:r>
            <a:endParaRPr lang="ru-RU" b="0" i="1" smtClean="0">
              <a:solidFill>
                <a:srgbClr val="6666FF"/>
              </a:solidFill>
            </a:endParaRPr>
          </a:p>
        </p:txBody>
      </p:sp>
      <p:pic>
        <p:nvPicPr>
          <p:cNvPr id="61443" name="Picture 3" descr="Ку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11413" y="2133600"/>
            <a:ext cx="4537075" cy="400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0" name="Picture 4" descr="j030125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88913"/>
            <a:ext cx="1830387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5" descr="Untitled-1 copy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2016125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6" name="AutoShape 6"/>
          <p:cNvSpPr>
            <a:spLocks noChangeArrowheads="1"/>
          </p:cNvSpPr>
          <p:nvPr/>
        </p:nvSpPr>
        <p:spPr bwMode="auto">
          <a:xfrm>
            <a:off x="179388" y="2276475"/>
            <a:ext cx="576262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47" name="AutoShape 7"/>
          <p:cNvSpPr>
            <a:spLocks noChangeArrowheads="1"/>
          </p:cNvSpPr>
          <p:nvPr/>
        </p:nvSpPr>
        <p:spPr bwMode="auto">
          <a:xfrm>
            <a:off x="539750" y="5229225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48" name="AutoShape 8"/>
          <p:cNvSpPr>
            <a:spLocks noChangeArrowheads="1"/>
          </p:cNvSpPr>
          <p:nvPr/>
        </p:nvSpPr>
        <p:spPr bwMode="auto">
          <a:xfrm>
            <a:off x="179388" y="3284538"/>
            <a:ext cx="576262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49" name="AutoShape 9"/>
          <p:cNvSpPr>
            <a:spLocks noChangeArrowheads="1"/>
          </p:cNvSpPr>
          <p:nvPr/>
        </p:nvSpPr>
        <p:spPr bwMode="auto">
          <a:xfrm>
            <a:off x="323850" y="4221163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0" name="AutoShape 10"/>
          <p:cNvSpPr>
            <a:spLocks noChangeArrowheads="1"/>
          </p:cNvSpPr>
          <p:nvPr/>
        </p:nvSpPr>
        <p:spPr bwMode="auto">
          <a:xfrm>
            <a:off x="8172450" y="198913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1" name="AutoShape 11"/>
          <p:cNvSpPr>
            <a:spLocks noChangeArrowheads="1"/>
          </p:cNvSpPr>
          <p:nvPr/>
        </p:nvSpPr>
        <p:spPr bwMode="auto">
          <a:xfrm>
            <a:off x="8172450" y="306863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2" name="AutoShape 12"/>
          <p:cNvSpPr>
            <a:spLocks noChangeArrowheads="1"/>
          </p:cNvSpPr>
          <p:nvPr/>
        </p:nvSpPr>
        <p:spPr bwMode="auto">
          <a:xfrm>
            <a:off x="7956550" y="4076700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3" name="AutoShape 13"/>
          <p:cNvSpPr>
            <a:spLocks noChangeArrowheads="1"/>
          </p:cNvSpPr>
          <p:nvPr/>
        </p:nvSpPr>
        <p:spPr bwMode="auto">
          <a:xfrm>
            <a:off x="7740650" y="5229225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4" name="AutoShape 14"/>
          <p:cNvSpPr>
            <a:spLocks noChangeArrowheads="1"/>
          </p:cNvSpPr>
          <p:nvPr/>
        </p:nvSpPr>
        <p:spPr bwMode="auto">
          <a:xfrm>
            <a:off x="1187450" y="602138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61455" name="AutoShape 15"/>
          <p:cNvSpPr>
            <a:spLocks noChangeArrowheads="1"/>
          </p:cNvSpPr>
          <p:nvPr/>
        </p:nvSpPr>
        <p:spPr bwMode="auto">
          <a:xfrm>
            <a:off x="7019925" y="602138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l">
              <a:defRPr/>
            </a:pPr>
            <a:endParaRPr lang="ru-RU"/>
          </a:p>
        </p:txBody>
      </p:sp>
      <p:pic>
        <p:nvPicPr>
          <p:cNvPr id="14352" name="Picture 16" descr="BD21325_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53" name="AutoShape 17"/>
          <p:cNvSpPr>
            <a:spLocks noChangeArrowheads="1"/>
          </p:cNvSpPr>
          <p:nvPr/>
        </p:nvSpPr>
        <p:spPr bwMode="auto">
          <a:xfrm>
            <a:off x="2411413" y="188913"/>
            <a:ext cx="4105275" cy="360362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rgbClr val="FFFF99"/>
              </a:gs>
              <a:gs pos="100000">
                <a:srgbClr val="CC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6666FF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ru-RU"/>
          </a:p>
        </p:txBody>
      </p:sp>
      <p:grpSp>
        <p:nvGrpSpPr>
          <p:cNvPr id="14354" name="Group 8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14355" name="Group 9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14357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4358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4359" name="Picture 12" descr="пгшлпгш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14356" name="Picture 13" descr="пгшлпгш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145112176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614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68538" y="333375"/>
            <a:ext cx="7772400" cy="1462088"/>
          </a:xfrm>
        </p:spPr>
        <p:txBody>
          <a:bodyPr/>
          <a:lstStyle/>
          <a:p>
            <a:pPr algn="l" eaLnBrk="1" hangingPunct="1"/>
            <a:r>
              <a:rPr lang="ru-RU" b="0" i="1" smtClean="0">
                <a:solidFill>
                  <a:srgbClr val="3366FF"/>
                </a:solidFill>
              </a:rPr>
              <a:t>Кубик ла</a:t>
            </a:r>
            <a:r>
              <a:rPr lang="kk-KZ" b="0" i="1" smtClean="0">
                <a:solidFill>
                  <a:srgbClr val="3366FF"/>
                </a:solidFill>
              </a:rPr>
              <a:t>қтыру</a:t>
            </a:r>
            <a:endParaRPr lang="ru-RU" b="0" i="1" smtClean="0">
              <a:solidFill>
                <a:srgbClr val="3366FF"/>
              </a:solidFill>
            </a:endParaRPr>
          </a:p>
        </p:txBody>
      </p:sp>
      <p:pic>
        <p:nvPicPr>
          <p:cNvPr id="13315" name="Picture 3" descr="j030125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88913"/>
            <a:ext cx="1830387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4" descr="Untitled-1 cop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2016125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AutoShape 5"/>
          <p:cNvSpPr>
            <a:spLocks noChangeArrowheads="1"/>
          </p:cNvSpPr>
          <p:nvPr/>
        </p:nvSpPr>
        <p:spPr bwMode="auto">
          <a:xfrm>
            <a:off x="2411413" y="188913"/>
            <a:ext cx="4105275" cy="360362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rgbClr val="FFFF99"/>
              </a:gs>
              <a:gs pos="100000">
                <a:srgbClr val="CC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6666FF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ru-RU"/>
          </a:p>
        </p:txBody>
      </p:sp>
      <p:pic>
        <p:nvPicPr>
          <p:cNvPr id="60422" name="Picture 6" descr="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66950" y="1754188"/>
            <a:ext cx="4392613" cy="363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3319" name="Group 8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13325" name="Group 9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13327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28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29" name="Picture 12" descr="пгшлпгш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13326" name="Picture 13" descr="пгшлпгш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3320" name="Группа 26"/>
          <p:cNvGrpSpPr>
            <a:grpSpLocks/>
          </p:cNvGrpSpPr>
          <p:nvPr/>
        </p:nvGrpSpPr>
        <p:grpSpPr bwMode="auto">
          <a:xfrm>
            <a:off x="0" y="5373688"/>
            <a:ext cx="9144000" cy="1484312"/>
            <a:chOff x="0" y="5273664"/>
            <a:chExt cx="8877313" cy="1597025"/>
          </a:xfrm>
        </p:grpSpPr>
        <p:pic>
          <p:nvPicPr>
            <p:cNvPr id="13322" name="Picture 8" descr="012"/>
            <p:cNvPicPr>
              <a:picLocks noChangeAspect="1" noChangeArrowheads="1" noCrop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273664"/>
              <a:ext cx="2411413" cy="1597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23" name="Picture 9" descr="гул"/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8538" y="6021388"/>
              <a:ext cx="4319587" cy="600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24" name="Picture 10" descr="012"/>
            <p:cNvPicPr>
              <a:picLocks noChangeAspect="1" noChangeArrowheads="1" noCrop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6500826" y="5273664"/>
              <a:ext cx="2376487" cy="1597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321" name="TextBox 16"/>
          <p:cNvSpPr txBox="1">
            <a:spLocks noChangeArrowheads="1"/>
          </p:cNvSpPr>
          <p:nvPr/>
        </p:nvSpPr>
        <p:spPr bwMode="auto">
          <a:xfrm>
            <a:off x="2473325" y="2060575"/>
            <a:ext cx="4114800" cy="156966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200" b="1" dirty="0">
                <a:latin typeface="Times New Roman" pitchFamily="18" charset="0"/>
                <a:cs typeface="Times New Roman" pitchFamily="18" charset="0"/>
              </a:rPr>
              <a:t>4. Тұрмыс- салт жырларында не </a:t>
            </a: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суреттелген?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0437427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373</Words>
  <Application>Microsoft Office PowerPoint</Application>
  <PresentationFormat>Экран (4:3)</PresentationFormat>
  <Paragraphs>93</Paragraphs>
  <Slides>49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49</vt:i4>
      </vt:variant>
    </vt:vector>
  </HeadingPairs>
  <TitlesOfParts>
    <vt:vector size="50" baseType="lpstr">
      <vt:lpstr>Тема Office</vt:lpstr>
      <vt:lpstr>Слайд 1</vt:lpstr>
      <vt:lpstr>Кубик лақтыру</vt:lpstr>
      <vt:lpstr>Кубик лақтыру</vt:lpstr>
      <vt:lpstr>Кубик лақтыру</vt:lpstr>
      <vt:lpstr>Кубик лақтыру</vt:lpstr>
      <vt:lpstr>Кубик лақтыру</vt:lpstr>
      <vt:lpstr>Кубик лақтыру</vt:lpstr>
      <vt:lpstr>Кубик лақтыру</vt:lpstr>
      <vt:lpstr>Кубик лақтыру</vt:lpstr>
      <vt:lpstr>Кубик лақтыру</vt:lpstr>
      <vt:lpstr>Кубик лақтыру</vt:lpstr>
      <vt:lpstr>Кубик лақтыру</vt:lpstr>
      <vt:lpstr>Кубик лақтыру</vt:lpstr>
      <vt:lpstr>Кубик лақтыру</vt:lpstr>
      <vt:lpstr>Кубик лақтыру</vt:lpstr>
      <vt:lpstr>Кубик лақтыру</vt:lpstr>
      <vt:lpstr>Кубик лақтыру</vt:lpstr>
      <vt:lpstr>Кубик лақтыру</vt:lpstr>
      <vt:lpstr>Кубик лақтыру</vt:lpstr>
      <vt:lpstr>Кубик лақтыру</vt:lpstr>
      <vt:lpstr>Кубик лақтыру</vt:lpstr>
      <vt:lpstr>Кубик лақтыру</vt:lpstr>
      <vt:lpstr>Кубик лақтыру</vt:lpstr>
      <vt:lpstr>Кубик лақтыру</vt:lpstr>
      <vt:lpstr>Кубик лақтыру</vt:lpstr>
      <vt:lpstr>Кубик лақтыру</vt:lpstr>
      <vt:lpstr>Кубик лақтыру</vt:lpstr>
      <vt:lpstr>Кубик лақтыру</vt:lpstr>
      <vt:lpstr>Кубик лақтыру</vt:lpstr>
      <vt:lpstr>Кубик лақтыру</vt:lpstr>
      <vt:lpstr>Кубик лақтыру</vt:lpstr>
      <vt:lpstr>Кубик лақтыру</vt:lpstr>
      <vt:lpstr>Кубик лақтыру</vt:lpstr>
      <vt:lpstr>Кубик лақтыру</vt:lpstr>
      <vt:lpstr>Кубик лақтыру</vt:lpstr>
      <vt:lpstr>Кубик лақтыру</vt:lpstr>
      <vt:lpstr>Кубик лақтыру</vt:lpstr>
      <vt:lpstr>Кубик лақтыру</vt:lpstr>
      <vt:lpstr>Кубик лақтыру</vt:lpstr>
      <vt:lpstr>Кубик лақтыру</vt:lpstr>
      <vt:lpstr>Кубик лақтыру</vt:lpstr>
      <vt:lpstr>Кубик лақтыру</vt:lpstr>
      <vt:lpstr>Кубик лақтыру</vt:lpstr>
      <vt:lpstr>Кубик лақтыру</vt:lpstr>
      <vt:lpstr>Кубик лақтыру</vt:lpstr>
      <vt:lpstr>Кубик лақтыру</vt:lpstr>
      <vt:lpstr>Кубик лақтыру</vt:lpstr>
      <vt:lpstr>Кубик лақтыру</vt:lpstr>
      <vt:lpstr>Кубик лақтыру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workgroup</dc:creator>
  <cp:lastModifiedBy>Компьютер</cp:lastModifiedBy>
  <cp:revision>12</cp:revision>
  <dcterms:created xsi:type="dcterms:W3CDTF">2014-04-15T23:01:11Z</dcterms:created>
  <dcterms:modified xsi:type="dcterms:W3CDTF">2020-11-11T09:50:16Z</dcterms:modified>
</cp:coreProperties>
</file>