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308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3486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091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5843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7940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734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9232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7147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32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9882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9631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3237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6BF8A-40E1-4B2E-95B5-BC19077A77A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31EFB-C5E9-456B-898A-E352DF8E9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214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8.jpeg"/><Relationship Id="rId4" Type="http://schemas.openxmlformats.org/officeDocument/2006/relationships/image" Target="../media/image7.wmf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1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8.jpeg"/><Relationship Id="rId4" Type="http://schemas.openxmlformats.org/officeDocument/2006/relationships/image" Target="../media/image7.wmf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1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8.jpeg"/><Relationship Id="rId4" Type="http://schemas.openxmlformats.org/officeDocument/2006/relationships/image" Target="../media/image7.wmf"/><Relationship Id="rId9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1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8.jpeg"/><Relationship Id="rId4" Type="http://schemas.openxmlformats.org/officeDocument/2006/relationships/image" Target="../media/image7.wmf"/><Relationship Id="rId9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8.jpeg"/><Relationship Id="rId4" Type="http://schemas.openxmlformats.org/officeDocument/2006/relationships/image" Target="../media/image7.wmf"/><Relationship Id="rId9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1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8.jpeg"/><Relationship Id="rId4" Type="http://schemas.openxmlformats.org/officeDocument/2006/relationships/image" Target="../media/image7.wmf"/><Relationship Id="rId9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1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1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body" idx="4294967295"/>
          </p:nvPr>
        </p:nvSpPr>
        <p:spPr>
          <a:xfrm>
            <a:off x="500034" y="214290"/>
            <a:ext cx="8218488" cy="5905500"/>
          </a:xfrm>
          <a:gradFill rotWithShape="1">
            <a:gsLst>
              <a:gs pos="0">
                <a:srgbClr val="FFFF80"/>
              </a:gs>
              <a:gs pos="50000">
                <a:srgbClr val="FFFFB3"/>
              </a:gs>
              <a:gs pos="100000">
                <a:srgbClr val="FFFFDA"/>
              </a:gs>
            </a:gsLst>
            <a:lin ang="5400000" scaled="1"/>
          </a:gradFill>
          <a:ln>
            <a:solidFill>
              <a:schemeClr val="hlink"/>
            </a:solidFill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kk-KZ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marL="609600" indent="-609600" algn="ctr" eaLnBrk="1" hangingPunct="1">
              <a:buFontTx/>
              <a:buNone/>
            </a:pPr>
            <a:endParaRPr lang="kk-KZ" sz="5400" b="1" dirty="0" smtClean="0">
              <a:solidFill>
                <a:schemeClr val="hlink"/>
              </a:solidFill>
              <a:latin typeface="Century Schoolbook" pitchFamily="18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kk-KZ" sz="5400" b="1" dirty="0" smtClean="0">
                <a:solidFill>
                  <a:srgbClr val="FF0000"/>
                </a:solidFill>
                <a:latin typeface="Century Schoolbook" pitchFamily="18" charset="0"/>
              </a:rPr>
              <a:t>«Халық ауыз әдебиеті» </a:t>
            </a:r>
            <a:endParaRPr lang="kk-KZ" sz="5400" b="1" dirty="0" smtClean="0">
              <a:solidFill>
                <a:srgbClr val="FF0000"/>
              </a:solidFill>
              <a:latin typeface="Century Schoolbook" pitchFamily="18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kk-KZ" sz="4000" b="1" dirty="0" smtClean="0">
                <a:solidFill>
                  <a:schemeClr val="hlink"/>
                </a:solidFill>
                <a:latin typeface="Century Schoolbook" pitchFamily="18" charset="0"/>
              </a:rPr>
              <a:t>атты</a:t>
            </a:r>
          </a:p>
          <a:p>
            <a:pPr marL="609600" indent="-609600" algn="ctr" eaLnBrk="1" hangingPunct="1">
              <a:buFontTx/>
              <a:buNone/>
            </a:pPr>
            <a:r>
              <a:rPr lang="kk-KZ" sz="4000" b="1" dirty="0" smtClean="0">
                <a:solidFill>
                  <a:srgbClr val="0033CC"/>
                </a:solidFill>
                <a:latin typeface="Century Schoolbook" pitchFamily="18" charset="0"/>
              </a:rPr>
              <a:t>Кубик лақтыру </a:t>
            </a:r>
            <a:r>
              <a:rPr lang="kk-KZ" sz="4000" b="1" dirty="0" smtClean="0">
                <a:solidFill>
                  <a:srgbClr val="0033CC"/>
                </a:solidFill>
                <a:latin typeface="Century Schoolbook" pitchFamily="18" charset="0"/>
              </a:rPr>
              <a:t>ойыны</a:t>
            </a:r>
          </a:p>
          <a:p>
            <a:pPr marL="609600" indent="-609600" algn="ctr" eaLnBrk="1" hangingPunct="1">
              <a:buFontTx/>
              <a:buNone/>
            </a:pPr>
            <a:r>
              <a:rPr lang="kk-KZ" sz="4000" b="1" dirty="0" smtClean="0">
                <a:solidFill>
                  <a:srgbClr val="0033CC"/>
                </a:solidFill>
                <a:latin typeface="Century Schoolbook" pitchFamily="18" charset="0"/>
              </a:rPr>
              <a:t>Дайындаған: Хамитова Сауле Лаззатовна</a:t>
            </a:r>
          </a:p>
          <a:p>
            <a:pPr marL="609600" indent="-609600" algn="ctr" eaLnBrk="1" hangingPunct="1">
              <a:buFontTx/>
              <a:buNone/>
            </a:pPr>
            <a:r>
              <a:rPr lang="kk-KZ" sz="4000" b="1" dirty="0" smtClean="0">
                <a:solidFill>
                  <a:srgbClr val="0033CC"/>
                </a:solidFill>
                <a:latin typeface="Century Schoolbook" pitchFamily="18" charset="0"/>
              </a:rPr>
              <a:t>(Нұрсұлтан </a:t>
            </a:r>
            <a:r>
              <a:rPr lang="kk-KZ" sz="4000" b="1" smtClean="0">
                <a:solidFill>
                  <a:srgbClr val="0033CC"/>
                </a:solidFill>
                <a:latin typeface="Century Schoolbook" pitchFamily="18" charset="0"/>
              </a:rPr>
              <a:t>қаласы,№</a:t>
            </a:r>
            <a:r>
              <a:rPr lang="ru-RU" sz="4000" b="1" smtClean="0">
                <a:solidFill>
                  <a:srgbClr val="0033CC"/>
                </a:solidFill>
                <a:latin typeface="Century Schoolbook" pitchFamily="18" charset="0"/>
              </a:rPr>
              <a:t>72</a:t>
            </a:r>
            <a:r>
              <a:rPr lang="kk-KZ" sz="4000" b="1" dirty="0" smtClean="0">
                <a:solidFill>
                  <a:srgbClr val="0033CC"/>
                </a:solidFill>
                <a:latin typeface="Century Schoolbook" pitchFamily="18" charset="0"/>
              </a:rPr>
              <a:t>мектеп лицей)</a:t>
            </a:r>
          </a:p>
          <a:p>
            <a:pPr marL="609600" indent="-609600" algn="ctr" eaLnBrk="1" hangingPunct="1">
              <a:buFontTx/>
              <a:buNone/>
            </a:pPr>
            <a:endParaRPr lang="kk-KZ" sz="4000" b="1" dirty="0" smtClean="0">
              <a:solidFill>
                <a:srgbClr val="0033CC"/>
              </a:solidFill>
              <a:latin typeface="Century Schoolbook" pitchFamily="18" charset="0"/>
            </a:endParaRPr>
          </a:p>
          <a:p>
            <a:pPr marL="609600" indent="-609600" algn="ctr" eaLnBrk="1" hangingPunct="1">
              <a:buFontTx/>
              <a:buNone/>
            </a:pPr>
            <a:endParaRPr lang="kk-KZ" sz="4800" b="1" dirty="0" smtClean="0">
              <a:solidFill>
                <a:srgbClr val="0033CC"/>
              </a:solidFill>
              <a:latin typeface="Times New Roman" pitchFamily="18" charset="0"/>
            </a:endParaRPr>
          </a:p>
        </p:txBody>
      </p:sp>
      <p:pic>
        <p:nvPicPr>
          <p:cNvPr id="7171" name="Picture 3" descr="slideshow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296025"/>
            <a:ext cx="222885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7181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7183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184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185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7182" name="Picture 9" descr="пгшлпг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73" name="Группа 26"/>
          <p:cNvGrpSpPr>
            <a:grpSpLocks/>
          </p:cNvGrpSpPr>
          <p:nvPr/>
        </p:nvGrpSpPr>
        <p:grpSpPr bwMode="auto">
          <a:xfrm>
            <a:off x="0" y="5715016"/>
            <a:ext cx="9144000" cy="1484312"/>
            <a:chOff x="0" y="5273664"/>
            <a:chExt cx="8877313" cy="1597025"/>
          </a:xfrm>
        </p:grpSpPr>
        <p:pic>
          <p:nvPicPr>
            <p:cNvPr id="7178" name="Picture 8" descr="012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9" descr="гул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0" name="Picture 10" descr="012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74" name="Группа 26"/>
          <p:cNvGrpSpPr>
            <a:grpSpLocks/>
          </p:cNvGrpSpPr>
          <p:nvPr/>
        </p:nvGrpSpPr>
        <p:grpSpPr bwMode="auto">
          <a:xfrm>
            <a:off x="152400" y="0"/>
            <a:ext cx="9144000" cy="1484313"/>
            <a:chOff x="0" y="5273664"/>
            <a:chExt cx="8877313" cy="1597025"/>
          </a:xfrm>
        </p:grpSpPr>
        <p:pic>
          <p:nvPicPr>
            <p:cNvPr id="7175" name="Picture 8" descr="012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6" name="Picture 9" descr="гул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7" name="Picture 10" descr="012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383460978"/>
      </p:ext>
    </p:extLst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43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4354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35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35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6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7770504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628775"/>
            <a:ext cx="4105275" cy="339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2603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922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9223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922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23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230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224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9226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25" name="TextBox 16"/>
          <p:cNvSpPr txBox="1">
            <a:spLocks noChangeArrowheads="1"/>
          </p:cNvSpPr>
          <p:nvPr/>
        </p:nvSpPr>
        <p:spPr bwMode="auto">
          <a:xfrm>
            <a:off x="2590800" y="2276475"/>
            <a:ext cx="3733800" cy="206210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5. Тұрмыс –салт жырларының басты түрлері қандай?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84643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7347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1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3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5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7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8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9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0256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0258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025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026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60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4066606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1050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1267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58374" name="Picture 6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00213"/>
            <a:ext cx="4175125" cy="310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1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127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127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278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2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1274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5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6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73" name="TextBox 16"/>
          <p:cNvSpPr txBox="1">
            <a:spLocks noChangeArrowheads="1"/>
          </p:cNvSpPr>
          <p:nvPr/>
        </p:nvSpPr>
        <p:spPr bwMode="auto">
          <a:xfrm>
            <a:off x="2709863" y="1903413"/>
            <a:ext cx="3733800" cy="2677656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2800" b="1" dirty="0" smtClean="0"/>
              <a:t>6. Еңбек және шаруашылық кәсібіне байланысты өлең –жырларға қандай жырлар жатады??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688474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9395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399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0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1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2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3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4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5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6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7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2304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2268538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2306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230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230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308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9476780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73325" y="2060575"/>
            <a:ext cx="4114800" cy="206210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2800" b="1" dirty="0" smtClean="0"/>
              <a:t>7.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Әдет-ғұрыпқа байланысты жырларға  қандай жырлар жатады?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79577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43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4354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35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35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6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865994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59203" y="2067088"/>
            <a:ext cx="4114800" cy="156966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8. Төрт түлік малға қандай жануарлар жатады?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2840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43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4354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35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35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6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5883889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628775"/>
            <a:ext cx="4105275" cy="339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2603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922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9223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922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23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230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224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9226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25" name="TextBox 16"/>
          <p:cNvSpPr txBox="1">
            <a:spLocks noChangeArrowheads="1"/>
          </p:cNvSpPr>
          <p:nvPr/>
        </p:nvSpPr>
        <p:spPr bwMode="auto">
          <a:xfrm>
            <a:off x="2590800" y="2276475"/>
            <a:ext cx="3733800" cy="1323439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4000" b="1" dirty="0" smtClean="0"/>
              <a:t>9. Қой және ешкі иесі </a:t>
            </a:r>
            <a:r>
              <a:rPr lang="kk-KZ" sz="4000" b="1" dirty="0"/>
              <a:t>кім?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4043729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5492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5299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5013" y="0"/>
            <a:ext cx="16033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2016125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5303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5304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5305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5306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5307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5308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5309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5310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5311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8208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9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8210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8211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213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14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15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212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7787747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7347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1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3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5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7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8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9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0256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0258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025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026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60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0139954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1050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1267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58374" name="Picture 6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00213"/>
            <a:ext cx="4175125" cy="310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1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127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127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278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2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1274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5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6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73" name="TextBox 16"/>
          <p:cNvSpPr txBox="1">
            <a:spLocks noChangeArrowheads="1"/>
          </p:cNvSpPr>
          <p:nvPr/>
        </p:nvSpPr>
        <p:spPr bwMode="auto">
          <a:xfrm>
            <a:off x="2709863" y="1903413"/>
            <a:ext cx="3733800" cy="1569660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. Түйе иесі кім?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57972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9395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399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0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1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2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3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4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5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6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7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2304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2268538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2306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230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230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308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886907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73325" y="2060575"/>
            <a:ext cx="4114800" cy="156966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11. Сиыр иесі кім?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7075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43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4354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35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35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6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0004507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73325" y="2060575"/>
            <a:ext cx="4114800" cy="156966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12. Жылқы иесі кім?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36843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43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4354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35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35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6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2545616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628775"/>
            <a:ext cx="4105275" cy="339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2603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922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9223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922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23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230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224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9226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25" name="TextBox 16"/>
          <p:cNvSpPr txBox="1">
            <a:spLocks noChangeArrowheads="1"/>
          </p:cNvSpPr>
          <p:nvPr/>
        </p:nvSpPr>
        <p:spPr bwMode="auto">
          <a:xfrm>
            <a:off x="2590800" y="2276475"/>
            <a:ext cx="3733800" cy="267765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2800" b="1" dirty="0" smtClean="0"/>
              <a:t>13. Мәнерлеп оқып бер.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Түйе-байлық,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Қой-мырзалық,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Жылқы-сәндік,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Сиыр-ақтық.</a:t>
            </a:r>
          </a:p>
        </p:txBody>
      </p:sp>
    </p:spTree>
    <p:extLst>
      <p:ext uri="{BB962C8B-B14F-4D97-AF65-F5344CB8AC3E}">
        <p14:creationId xmlns:p14="http://schemas.microsoft.com/office/powerpoint/2010/main" xmlns="" val="2730186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7347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1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3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5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7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8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9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0256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0258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025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026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60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464382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1050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1267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58374" name="Picture 6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00213"/>
            <a:ext cx="4175125" cy="310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1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127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127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278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2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1274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5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6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73" name="TextBox 16"/>
          <p:cNvSpPr txBox="1">
            <a:spLocks noChangeArrowheads="1"/>
          </p:cNvSpPr>
          <p:nvPr/>
        </p:nvSpPr>
        <p:spPr bwMode="auto">
          <a:xfrm>
            <a:off x="2709863" y="1903413"/>
            <a:ext cx="3733800" cy="2246769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2800" b="1" dirty="0" smtClean="0"/>
              <a:t>14. Аудармасын айт.</a:t>
            </a:r>
          </a:p>
          <a:p>
            <a:r>
              <a:rPr lang="kk-KZ" sz="2800" b="1" dirty="0" smtClean="0"/>
              <a:t>Пән -</a:t>
            </a:r>
          </a:p>
          <a:p>
            <a:r>
              <a:rPr lang="kk-KZ" sz="2800" b="1" dirty="0" smtClean="0"/>
              <a:t>Қазақ әдебиеті -</a:t>
            </a:r>
          </a:p>
          <a:p>
            <a:r>
              <a:rPr lang="kk-KZ" sz="2800" b="1" dirty="0" smtClean="0"/>
              <a:t>Тарих -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20695433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628775"/>
            <a:ext cx="4105275" cy="339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2603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922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9223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922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23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230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224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9226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25" name="TextBox 16"/>
          <p:cNvSpPr txBox="1">
            <a:spLocks noChangeArrowheads="1"/>
          </p:cNvSpPr>
          <p:nvPr/>
        </p:nvSpPr>
        <p:spPr bwMode="auto">
          <a:xfrm>
            <a:off x="2590800" y="2276475"/>
            <a:ext cx="3853408" cy="181588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1. «Фольклор»ағылшын тілінен аударғанда нені білдіреді?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7354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9395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399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0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1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2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3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4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5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6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7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2304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2268538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2306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230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230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308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8933263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73325" y="2060575"/>
            <a:ext cx="4114800" cy="200054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2800" b="1" dirty="0" smtClean="0"/>
              <a:t>15. Аудармасын айт.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Ие -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Қиял -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жатады -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414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43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4354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35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35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6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1003089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73325" y="2060575"/>
            <a:ext cx="4114800" cy="200054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2800" b="1" dirty="0" smtClean="0"/>
              <a:t>16. Аудармасын айт.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Ақын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Өлең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ерекшелік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6679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43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4354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35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35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6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0882396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628775"/>
            <a:ext cx="4105275" cy="339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2603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922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9223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922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23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230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224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9226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25" name="TextBox 16"/>
          <p:cNvSpPr txBox="1">
            <a:spLocks noChangeArrowheads="1"/>
          </p:cNvSpPr>
          <p:nvPr/>
        </p:nvSpPr>
        <p:spPr bwMode="auto">
          <a:xfrm>
            <a:off x="2590800" y="2276475"/>
            <a:ext cx="3733800" cy="107721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3200" b="1" dirty="0" smtClean="0"/>
              <a:t>17. Түйенің төлі не?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627299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7347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1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3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5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7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8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9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0256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0258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025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026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60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182613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1050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1267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58374" name="Picture 6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00213"/>
            <a:ext cx="4175125" cy="310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1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127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127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278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2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1274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5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6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73" name="TextBox 16"/>
          <p:cNvSpPr txBox="1">
            <a:spLocks noChangeArrowheads="1"/>
          </p:cNvSpPr>
          <p:nvPr/>
        </p:nvSpPr>
        <p:spPr bwMode="auto">
          <a:xfrm>
            <a:off x="2709863" y="1903413"/>
            <a:ext cx="3733800" cy="1938992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18. Жылқының төлі не?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156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9395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399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0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1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2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3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4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5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6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7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2304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2268538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2306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230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230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308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8028570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73325" y="2060575"/>
            <a:ext cx="4114800" cy="212365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19. </a:t>
            </a:r>
          </a:p>
          <a:p>
            <a:pPr algn="ctr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Сиырдың төлі не?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80420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7347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1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3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5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7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8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9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0256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0258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025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026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60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2755186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43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4354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35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35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6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227818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73325" y="2060575"/>
            <a:ext cx="4114800" cy="14465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20. Қойдың төлі не?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432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43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4354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35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35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6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5038984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628775"/>
            <a:ext cx="4105275" cy="339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2603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922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9223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922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23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230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224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9226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25" name="TextBox 16"/>
          <p:cNvSpPr txBox="1">
            <a:spLocks noChangeArrowheads="1"/>
          </p:cNvSpPr>
          <p:nvPr/>
        </p:nvSpPr>
        <p:spPr bwMode="auto">
          <a:xfrm>
            <a:off x="2590800" y="2276475"/>
            <a:ext cx="3733800" cy="1323439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21. Ешкінің төлі не?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40817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7347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1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3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5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7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8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7359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0256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0258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0259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026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3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60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8720159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1050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1267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58374" name="Picture 6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00213"/>
            <a:ext cx="4175125" cy="310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1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127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127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278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2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1274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5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6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73" name="TextBox 16"/>
          <p:cNvSpPr txBox="1">
            <a:spLocks noChangeArrowheads="1"/>
          </p:cNvSpPr>
          <p:nvPr/>
        </p:nvSpPr>
        <p:spPr bwMode="auto">
          <a:xfrm>
            <a:off x="2709863" y="1903413"/>
            <a:ext cx="3733800" cy="2677656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2400" b="1" dirty="0" smtClean="0"/>
              <a:t>22. ЖАДА </a:t>
            </a:r>
            <a:r>
              <a:rPr lang="kk-KZ" sz="2400" b="1" dirty="0"/>
              <a:t>жұмыс істегенде оқушылардың когнитивті  даму әрекеттері жайлы жақсаратындығын атаған кім?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430240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9395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399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0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1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2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3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4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5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6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7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2304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2268538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2306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230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230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308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059634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73325" y="2060575"/>
            <a:ext cx="4114800" cy="14465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2800" b="1" dirty="0" smtClean="0"/>
              <a:t>23. </a:t>
            </a: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Төрт түлік малды ата.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48909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43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4354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35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35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6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3760999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73325" y="2060575"/>
            <a:ext cx="4114800" cy="175432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/>
            <a:r>
              <a:rPr lang="kk-KZ" sz="3600" b="1" dirty="0" smtClean="0"/>
              <a:t>24.Халық ауыз әдебиеті қалай тараған?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7708051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1050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1267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58374" name="Picture 6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00213"/>
            <a:ext cx="4175125" cy="310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1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127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127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8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278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2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1274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5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6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73" name="TextBox 16"/>
          <p:cNvSpPr txBox="1">
            <a:spLocks noChangeArrowheads="1"/>
          </p:cNvSpPr>
          <p:nvPr/>
        </p:nvSpPr>
        <p:spPr bwMode="auto">
          <a:xfrm>
            <a:off x="2709863" y="1903413"/>
            <a:ext cx="3733800" cy="2554545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4000" b="1" dirty="0" smtClean="0"/>
              <a:t>2. Қазақ ауыз әдебиетінің түрлері қандай?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8714446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476250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59395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399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0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1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2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3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4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5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6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59407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2304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2268538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2306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2307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230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1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308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1092211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73325" y="2060575"/>
            <a:ext cx="4114800" cy="181588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3. Ауыз әдебиетінің жазба әдебиетінен қандай ерекшеліктері бар?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79292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6666FF"/>
                </a:solidFill>
              </a:rPr>
              <a:t>Кубик ла</a:t>
            </a:r>
            <a:r>
              <a:rPr lang="kk-KZ" b="0" i="1" smtClean="0">
                <a:solidFill>
                  <a:srgbClr val="6666FF"/>
                </a:solidFill>
              </a:rPr>
              <a:t>қтыру</a:t>
            </a:r>
            <a:endParaRPr lang="ru-RU" b="0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>
              <a:defRPr/>
            </a:pPr>
            <a:endParaRPr lang="ru-RU"/>
          </a:p>
        </p:txBody>
      </p:sp>
      <p:pic>
        <p:nvPicPr>
          <p:cNvPr id="143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grpSp>
        <p:nvGrpSpPr>
          <p:cNvPr id="14354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35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35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6" name="Picture 13" descr="пгшлпгш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4511217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algn="l" eaLnBrk="1" hangingPunct="1"/>
            <a:r>
              <a:rPr lang="ru-RU" b="0" i="1" smtClean="0">
                <a:solidFill>
                  <a:srgbClr val="3366FF"/>
                </a:solidFill>
              </a:rPr>
              <a:t>Кубик ла</a:t>
            </a:r>
            <a:r>
              <a:rPr lang="kk-KZ" b="0" i="1" smtClean="0">
                <a:solidFill>
                  <a:srgbClr val="3366FF"/>
                </a:solidFill>
              </a:rPr>
              <a:t>қтыру</a:t>
            </a:r>
            <a:endParaRPr lang="ru-RU" b="0" i="1" smtClean="0">
              <a:solidFill>
                <a:srgbClr val="3366FF"/>
              </a:solidFill>
            </a:endParaRPr>
          </a:p>
        </p:txBody>
      </p:sp>
      <p:pic>
        <p:nvPicPr>
          <p:cNvPr id="133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6950" y="1754188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332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9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26" name="Picture 13" descr="пгшлпгш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0" name="Группа 26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5273664"/>
            <a:chExt cx="8877313" cy="1597025"/>
          </a:xfrm>
        </p:grpSpPr>
        <p:pic>
          <p:nvPicPr>
            <p:cNvPr id="13322" name="Picture 8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9" descr="гул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538" y="6021388"/>
              <a:ext cx="431958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0" descr="01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1" name="TextBox 16"/>
          <p:cNvSpPr txBox="1">
            <a:spLocks noChangeArrowheads="1"/>
          </p:cNvSpPr>
          <p:nvPr/>
        </p:nvSpPr>
        <p:spPr bwMode="auto">
          <a:xfrm>
            <a:off x="2473325" y="2060575"/>
            <a:ext cx="4114800" cy="156966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4. Тұрмыс- салт жырларында не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суреттелген?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43742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373</Words>
  <Application>Microsoft Office PowerPoint</Application>
  <PresentationFormat>Экран (4:3)</PresentationFormat>
  <Paragraphs>93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Слайд 1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workgroup</dc:creator>
  <cp:lastModifiedBy>Компьютер</cp:lastModifiedBy>
  <cp:revision>12</cp:revision>
  <dcterms:created xsi:type="dcterms:W3CDTF">2014-04-15T23:01:11Z</dcterms:created>
  <dcterms:modified xsi:type="dcterms:W3CDTF">2020-11-11T09:50:16Z</dcterms:modified>
</cp:coreProperties>
</file>