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70" r:id="rId3"/>
    <p:sldId id="257" r:id="rId4"/>
    <p:sldId id="258" r:id="rId5"/>
    <p:sldId id="269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09AB-3511-4E8D-A15E-D13B83E7F73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34BE6-256E-4820-9582-1E179B17E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82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09AB-3511-4E8D-A15E-D13B83E7F73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34BE6-256E-4820-9582-1E179B17E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72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09AB-3511-4E8D-A15E-D13B83E7F73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34BE6-256E-4820-9582-1E179B17E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064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09AB-3511-4E8D-A15E-D13B83E7F73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34BE6-256E-4820-9582-1E179B17E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3244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09AB-3511-4E8D-A15E-D13B83E7F73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34BE6-256E-4820-9582-1E179B17E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9059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09AB-3511-4E8D-A15E-D13B83E7F73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34BE6-256E-4820-9582-1E179B17E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027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09AB-3511-4E8D-A15E-D13B83E7F73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34BE6-256E-4820-9582-1E179B17E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263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09AB-3511-4E8D-A15E-D13B83E7F73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34BE6-256E-4820-9582-1E179B17E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7312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09AB-3511-4E8D-A15E-D13B83E7F73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34BE6-256E-4820-9582-1E179B17E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752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09AB-3511-4E8D-A15E-D13B83E7F73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E1534BE6-256E-4820-9582-1E179B17E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790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09AB-3511-4E8D-A15E-D13B83E7F73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34BE6-256E-4820-9582-1E179B17E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824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09AB-3511-4E8D-A15E-D13B83E7F73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34BE6-256E-4820-9582-1E179B17E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330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09AB-3511-4E8D-A15E-D13B83E7F73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34BE6-256E-4820-9582-1E179B17E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892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09AB-3511-4E8D-A15E-D13B83E7F73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34BE6-256E-4820-9582-1E179B17E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366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09AB-3511-4E8D-A15E-D13B83E7F73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34BE6-256E-4820-9582-1E179B17E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095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09AB-3511-4E8D-A15E-D13B83E7F73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34BE6-256E-4820-9582-1E179B17E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147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809AB-3511-4E8D-A15E-D13B83E7F73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34BE6-256E-4820-9582-1E179B17E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156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52809AB-3511-4E8D-A15E-D13B83E7F73C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1534BE6-256E-4820-9582-1E179B17E8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856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2889" y="226273"/>
            <a:ext cx="9877235" cy="18754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Болашаққа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саяхат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Заманауи</a:t>
            </a:r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84645" y="5220268"/>
            <a:ext cx="8120418" cy="163773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салыстырып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айтуды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жазуды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үйренесің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51" y="1627840"/>
            <a:ext cx="3084394" cy="3828593"/>
          </a:xfrm>
          <a:prstGeom prst="rect">
            <a:avLst/>
          </a:prstGeom>
        </p:spPr>
      </p:pic>
      <p:pic>
        <p:nvPicPr>
          <p:cNvPr id="5" name="Picture 2" descr="https://cdn.fishki.net/upload/post/201503/16/1466168/3_0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075" y="1627840"/>
            <a:ext cx="5726373" cy="327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235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opiqkz.blob.core.windows.net/kitcontent/f7353d5b-7e31-4048-9960-a630e9b3dfc7/9b87f58a-1b96-4977-b139-38a4930c1320/c744ff90-84b7-44fc-9784-51928873f4bc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310" y="878574"/>
            <a:ext cx="10326690" cy="547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951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088409"/>
          </a:xfrm>
        </p:spPr>
        <p:txBody>
          <a:bodyPr/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Үйге тапсырма: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774210"/>
            <a:ext cx="10018713" cy="2279176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Туыстарыңның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көліктерін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салыстырып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Ағамның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көлігі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әкемнің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көлігіне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рақ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Әкемнің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көлігі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2010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...</a:t>
            </a:r>
          </a:p>
          <a:p>
            <a:endParaRPr lang="ru-RU" dirty="0"/>
          </a:p>
        </p:txBody>
      </p:sp>
      <p:pic>
        <p:nvPicPr>
          <p:cNvPr id="5" name="Picture 2" descr="https://im0-tub-kz.yandex.net/i?id=239bbdfab1d94810e81f8cd9911d9de7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419" y="3839293"/>
            <a:ext cx="5129519" cy="283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avatars.mds.yandex.net/get-pdb/2501802/69ac73ef-a4a8-4361-a4bb-c5bab28f3fff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226" y="3839293"/>
            <a:ext cx="4889194" cy="283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s://avatars.mds.yandex.net/get-pdb/912419/dcc07b33-3475-46ce-ad59-43557291fd5e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181" y="109182"/>
            <a:ext cx="5931326" cy="3669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avatars.mds.yandex.net/get-pdb/2056989/bac5140d-80fb-4d6f-b00b-f864a4d0a2b2/s1200?webp=false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674" y="3778227"/>
            <a:ext cx="5931326" cy="321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07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149" y="383408"/>
            <a:ext cx="10364451" cy="1292170"/>
          </a:xfrm>
        </p:spPr>
        <p:txBody>
          <a:bodyPr>
            <a:normAutofit fontScale="90000"/>
          </a:bodyPr>
          <a:lstStyle/>
          <a:p>
            <a:r>
              <a:rPr lang="kk-KZ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Оқиық</a:t>
            </a:r>
            <a:br>
              <a:rPr lang="kk-KZ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Суретке</a:t>
            </a:r>
            <a:r>
              <a:rPr lang="ru-RU" sz="27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</a:t>
            </a: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сөзін</a:t>
            </a: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</a:t>
            </a: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opiqkz.blob.core.windows.net/kitcontent/f7353d5b-7e31-4048-9960-a630e9b3dfc7/ba76bbe1-e7b0-4eee-bfdc-34d1b52bf7e0/5ecca2d3-8aff-4b20-a749-743f6e868946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75578"/>
            <a:ext cx="11430000" cy="4875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30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3774" y="1105470"/>
            <a:ext cx="10363826" cy="46857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Суреттегі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әңгімесінен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сұрағына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табайық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 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 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Сөздерге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қосымшалардың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жалғап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​(-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ырақ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ірек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рақ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-рек, -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-дау, -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-тау, -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16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3266" y="259307"/>
            <a:ext cx="10072046" cy="6131257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салыстырмалы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шырай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Образуется с помощью суффиксов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ырақ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ірек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рақ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-рек, -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-дау, -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-тау, -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теу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ырақ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правильней,  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қызыл</a:t>
            </a:r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ырақ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краснее,  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Конечные согласные 'к, қ, п' изменяются на звонкие 'г, ғ, б':</a:t>
            </a:r>
          </a:p>
          <a:p>
            <a:pPr marL="0" indent="0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биіг</a:t>
            </a:r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выше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высокий),  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</a:t>
            </a:r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ырақ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белее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белый),  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суығ</a:t>
            </a:r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ырақ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холоднее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холодный) 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Суффиксы '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– после гласных и сонорных 'р, й, у'. На русский язык переводятся прилагательными с суффиксами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оват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еват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или добавляются слова «немного», «чуть-чуть».</a:t>
            </a:r>
          </a:p>
          <a:p>
            <a:pPr marL="0" indent="0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</a:t>
            </a:r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черноватый,  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тәттi</a:t>
            </a:r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сладковатый,  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көңілді</a:t>
            </a:r>
            <a:r>
              <a:rPr lang="ru-RU" sz="2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чуть веселее </a:t>
            </a:r>
            <a:r>
              <a:rPr lang="ru-RU" sz="2000" dirty="0"/>
              <a:t> </a:t>
            </a:r>
            <a:endParaRPr lang="ru-RU" sz="2000" dirty="0" smtClean="0"/>
          </a:p>
          <a:p>
            <a:pPr marL="0" indent="0">
              <a:buNone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060254"/>
              </p:ext>
            </p:extLst>
          </p:nvPr>
        </p:nvGraphicFramePr>
        <p:xfrm>
          <a:off x="2429299" y="4821074"/>
          <a:ext cx="7424383" cy="18062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79429"/>
                <a:gridCol w="2374711"/>
                <a:gridCol w="2470243"/>
              </a:tblGrid>
              <a:tr h="3138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үлкен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– большой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үлкенірек 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үлкендеу 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accent1"/>
                    </a:solidFill>
                  </a:tcPr>
                </a:tc>
              </a:tr>
              <a:tr h="3138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ыстық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– горячий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ыстығырақ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ыстықтау 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accent1"/>
                    </a:solidFill>
                  </a:tcPr>
                </a:tc>
              </a:tr>
              <a:tr h="3138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қысқа – короткий 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қысқарақ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қысқалау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accent1"/>
                    </a:solidFill>
                  </a:tcPr>
                </a:tc>
              </a:tr>
              <a:tr h="3138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қымбат – дорогой 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қымбатырақ 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қымбаттау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accent1"/>
                    </a:solidFill>
                  </a:tcPr>
                </a:tc>
              </a:tr>
              <a:tr h="3138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көп – много 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көбірек 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көптеу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135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3958" y="685800"/>
            <a:ext cx="10029065" cy="61721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err="1" smtClean="0">
                <a:solidFill>
                  <a:srgbClr val="000000"/>
                </a:solidFill>
                <a:latin typeface="Roboto"/>
              </a:rPr>
              <a:t>Көп</a:t>
            </a:r>
            <a:r>
              <a:rPr lang="ru-RU" sz="2800" dirty="0" smtClean="0">
                <a:solidFill>
                  <a:srgbClr val="000000"/>
                </a:solidFill>
                <a:latin typeface="Roboto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Roboto"/>
              </a:rPr>
              <a:t>нүктенің</a:t>
            </a:r>
            <a:r>
              <a:rPr lang="ru-RU" sz="2800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Roboto"/>
              </a:rPr>
              <a:t>орнына</a:t>
            </a:r>
            <a:r>
              <a:rPr lang="ru-RU" sz="2800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Roboto"/>
              </a:rPr>
              <a:t>-</a:t>
            </a:r>
            <a:r>
              <a:rPr lang="ru-RU" sz="2800" b="1" dirty="0" err="1">
                <a:solidFill>
                  <a:srgbClr val="000000"/>
                </a:solidFill>
                <a:latin typeface="Roboto"/>
              </a:rPr>
              <a:t>ырақ</a:t>
            </a:r>
            <a:r>
              <a:rPr lang="ru-RU" sz="2800" b="1" dirty="0">
                <a:solidFill>
                  <a:srgbClr val="000000"/>
                </a:solidFill>
                <a:latin typeface="Roboto"/>
              </a:rPr>
              <a:t>, -</a:t>
            </a:r>
            <a:r>
              <a:rPr lang="ru-RU" sz="2800" b="1" dirty="0" err="1">
                <a:solidFill>
                  <a:srgbClr val="000000"/>
                </a:solidFill>
                <a:latin typeface="Roboto"/>
              </a:rPr>
              <a:t>ірек</a:t>
            </a:r>
            <a:r>
              <a:rPr lang="ru-RU" sz="2800" b="1" dirty="0">
                <a:solidFill>
                  <a:srgbClr val="000000"/>
                </a:solidFill>
                <a:latin typeface="Roboto"/>
              </a:rPr>
              <a:t>, -</a:t>
            </a:r>
            <a:r>
              <a:rPr lang="ru-RU" sz="2800" b="1" dirty="0" err="1">
                <a:solidFill>
                  <a:srgbClr val="000000"/>
                </a:solidFill>
                <a:latin typeface="Roboto"/>
              </a:rPr>
              <a:t>рақ</a:t>
            </a:r>
            <a:r>
              <a:rPr lang="ru-RU" sz="2800" b="1" dirty="0">
                <a:solidFill>
                  <a:srgbClr val="000000"/>
                </a:solidFill>
                <a:latin typeface="Roboto"/>
              </a:rPr>
              <a:t>, -рек </a:t>
            </a:r>
            <a:r>
              <a:rPr lang="ru-RU" sz="2800" dirty="0" err="1">
                <a:solidFill>
                  <a:srgbClr val="000000"/>
                </a:solidFill>
                <a:latin typeface="Roboto"/>
              </a:rPr>
              <a:t>қосымшалары­ның</a:t>
            </a:r>
            <a:r>
              <a:rPr lang="ru-RU" sz="2800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Roboto"/>
              </a:rPr>
              <a:t>тиістін</a:t>
            </a:r>
            <a:r>
              <a:rPr lang="ru-RU" sz="2800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Roboto"/>
              </a:rPr>
              <a:t>қойып</a:t>
            </a:r>
            <a:r>
              <a:rPr lang="ru-RU" sz="2800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Roboto"/>
              </a:rPr>
              <a:t>оқы</a:t>
            </a:r>
            <a:r>
              <a:rPr lang="ru-RU" sz="2800" dirty="0" smtClean="0">
                <a:solidFill>
                  <a:srgbClr val="000000"/>
                </a:solidFill>
                <a:latin typeface="Roboto"/>
              </a:rPr>
              <a:t>.</a:t>
            </a:r>
          </a:p>
          <a:p>
            <a:pPr marL="0" indent="0">
              <a:buNone/>
            </a:pPr>
            <a:endParaRPr lang="ru-RU" sz="2800" dirty="0">
              <a:solidFill>
                <a:srgbClr val="000000"/>
              </a:solidFill>
              <a:latin typeface="Roboto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Roboto"/>
              </a:rPr>
              <a:t>1. </a:t>
            </a:r>
            <a:r>
              <a:rPr lang="ru-RU" dirty="0" err="1">
                <a:solidFill>
                  <a:srgbClr val="000000"/>
                </a:solidFill>
                <a:latin typeface="Roboto"/>
              </a:rPr>
              <a:t>Бұл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/>
              </a:rPr>
              <a:t>мәшине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Roboto"/>
              </a:rPr>
              <a:t>ыңғайлы</a:t>
            </a:r>
            <a:r>
              <a:rPr lang="ru-RU" dirty="0" smtClean="0">
                <a:solidFill>
                  <a:srgbClr val="000000"/>
                </a:solidFill>
                <a:latin typeface="Roboto"/>
              </a:rPr>
              <a:t>………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  .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Roboto"/>
              </a:rPr>
              <a:t>2. </a:t>
            </a:r>
            <a:r>
              <a:rPr lang="ru-RU" dirty="0" err="1">
                <a:solidFill>
                  <a:srgbClr val="000000"/>
                </a:solidFill>
                <a:latin typeface="Roboto"/>
              </a:rPr>
              <a:t>Бұрынғы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/>
              </a:rPr>
              <a:t>заман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/>
              </a:rPr>
              <a:t>көліктеріне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/>
              </a:rPr>
              <a:t>қарағанда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Roboto"/>
              </a:rPr>
              <a:t>жылдам</a:t>
            </a:r>
            <a:r>
              <a:rPr lang="ru-RU" dirty="0" smtClean="0">
                <a:solidFill>
                  <a:srgbClr val="000000"/>
                </a:solidFill>
                <a:latin typeface="Roboto"/>
              </a:rPr>
              <a:t>………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  .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Roboto"/>
              </a:rPr>
              <a:t>3. </a:t>
            </a:r>
            <a:r>
              <a:rPr lang="ru-RU" dirty="0" err="1">
                <a:solidFill>
                  <a:srgbClr val="000000"/>
                </a:solidFill>
                <a:latin typeface="Roboto"/>
              </a:rPr>
              <a:t>Дөңгелектері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Roboto"/>
              </a:rPr>
              <a:t>жақсы</a:t>
            </a:r>
            <a:r>
              <a:rPr lang="ru-RU" dirty="0" smtClean="0">
                <a:solidFill>
                  <a:srgbClr val="000000"/>
                </a:solidFill>
                <a:latin typeface="Roboto"/>
              </a:rPr>
              <a:t>………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  .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Roboto"/>
              </a:rPr>
              <a:t>4. </a:t>
            </a:r>
            <a:r>
              <a:rPr lang="ru-RU" dirty="0" err="1">
                <a:solidFill>
                  <a:srgbClr val="000000"/>
                </a:solidFill>
                <a:latin typeface="Roboto"/>
              </a:rPr>
              <a:t>Озық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/>
              </a:rPr>
              <a:t>технологияларды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/>
              </a:rPr>
              <a:t>пайдаланып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/>
              </a:rPr>
              <a:t>жасалғандықтан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Roboto"/>
              </a:rPr>
              <a:t>қауіпсіз</a:t>
            </a:r>
            <a:r>
              <a:rPr lang="ru-RU" dirty="0" smtClean="0">
                <a:solidFill>
                  <a:srgbClr val="000000"/>
                </a:solidFill>
                <a:latin typeface="Roboto"/>
              </a:rPr>
              <a:t>…..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  .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Roboto"/>
              </a:rPr>
              <a:t>5. </a:t>
            </a:r>
            <a:r>
              <a:rPr lang="ru-RU" dirty="0" err="1">
                <a:solidFill>
                  <a:srgbClr val="000000"/>
                </a:solidFill>
                <a:latin typeface="Roboto"/>
              </a:rPr>
              <a:t>Мәшиненің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Roboto"/>
              </a:rPr>
              <a:t>дөңгелектері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Roboto"/>
              </a:rPr>
              <a:t>үлкен</a:t>
            </a:r>
            <a:r>
              <a:rPr lang="ru-RU" dirty="0" smtClean="0">
                <a:solidFill>
                  <a:srgbClr val="000000"/>
                </a:solidFill>
                <a:latin typeface="Roboto"/>
              </a:rPr>
              <a:t>……..  .</a:t>
            </a:r>
            <a:endParaRPr lang="ru-RU" dirty="0">
              <a:solidFill>
                <a:srgbClr val="000000"/>
              </a:solidFill>
              <a:latin typeface="Roboto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638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latin typeface="Roboto"/>
              </a:rPr>
              <a:t>Есте</a:t>
            </a:r>
            <a:r>
              <a:rPr lang="ru-RU" b="1" dirty="0">
                <a:latin typeface="Roboto"/>
              </a:rPr>
              <a:t> </a:t>
            </a:r>
            <a:r>
              <a:rPr lang="ru-RU" b="1" dirty="0" err="1" smtClean="0">
                <a:latin typeface="Roboto"/>
              </a:rPr>
              <a:t>сақтайық</a:t>
            </a:r>
            <a:r>
              <a:rPr lang="ru-RU" b="1" dirty="0" smtClean="0">
                <a:latin typeface="Roboto"/>
              </a:rPr>
              <a:t>!</a:t>
            </a:r>
            <a:r>
              <a:rPr lang="ru-RU" b="1" dirty="0">
                <a:latin typeface="Roboto"/>
              </a:rPr>
              <a:t/>
            </a:r>
            <a:br>
              <a:rPr lang="ru-RU" b="1" dirty="0">
                <a:latin typeface="Roboto"/>
              </a:rPr>
            </a:br>
            <a:r>
              <a:rPr lang="ru-RU" b="1" dirty="0" err="1">
                <a:latin typeface="Roboto"/>
              </a:rPr>
              <a:t>Дөңгелек</a:t>
            </a:r>
            <a:r>
              <a:rPr lang="ru-RU" b="1" dirty="0">
                <a:latin typeface="Roboto"/>
              </a:rPr>
              <a:t> </a:t>
            </a:r>
            <a:r>
              <a:rPr lang="ru-RU" dirty="0" err="1">
                <a:latin typeface="Roboto"/>
              </a:rPr>
              <a:t>сөзі</a:t>
            </a:r>
            <a:r>
              <a:rPr lang="ru-RU" dirty="0">
                <a:latin typeface="Roboto"/>
              </a:rPr>
              <a:t> </a:t>
            </a:r>
            <a:r>
              <a:rPr lang="ru-RU" dirty="0" err="1">
                <a:latin typeface="Roboto"/>
              </a:rPr>
              <a:t>пішін</a:t>
            </a:r>
            <a:r>
              <a:rPr lang="ru-RU" dirty="0">
                <a:latin typeface="Roboto"/>
              </a:rPr>
              <a:t> </a:t>
            </a:r>
            <a:r>
              <a:rPr lang="ru-RU" dirty="0" err="1">
                <a:latin typeface="Roboto"/>
              </a:rPr>
              <a:t>мағынасында</a:t>
            </a:r>
            <a:r>
              <a:rPr lang="ru-RU" dirty="0">
                <a:latin typeface="Roboto"/>
              </a:rPr>
              <a:t> </a:t>
            </a:r>
            <a:r>
              <a:rPr lang="ru-RU" dirty="0" err="1">
                <a:latin typeface="Roboto"/>
              </a:rPr>
              <a:t>және</a:t>
            </a:r>
            <a:r>
              <a:rPr lang="ru-RU" dirty="0">
                <a:latin typeface="Roboto"/>
              </a:rPr>
              <a:t> </a:t>
            </a:r>
            <a:r>
              <a:rPr lang="ru-RU" dirty="0" err="1">
                <a:latin typeface="Roboto"/>
              </a:rPr>
              <a:t>көліктің</a:t>
            </a:r>
            <a:r>
              <a:rPr lang="ru-RU" dirty="0">
                <a:latin typeface="Roboto"/>
              </a:rPr>
              <a:t> </a:t>
            </a:r>
            <a:r>
              <a:rPr lang="ru-RU" dirty="0" err="1">
                <a:latin typeface="Roboto"/>
              </a:rPr>
              <a:t>бөлшегі</a:t>
            </a:r>
            <a:r>
              <a:rPr lang="ru-RU" dirty="0">
                <a:latin typeface="Roboto"/>
              </a:rPr>
              <a:t> </a:t>
            </a:r>
            <a:r>
              <a:rPr lang="ru-RU" dirty="0" err="1">
                <a:latin typeface="Roboto"/>
              </a:rPr>
              <a:t>мағынасында</a:t>
            </a:r>
            <a:r>
              <a:rPr lang="ru-RU" dirty="0">
                <a:latin typeface="Roboto"/>
              </a:rPr>
              <a:t> </a:t>
            </a:r>
            <a:r>
              <a:rPr lang="ru-RU" dirty="0" err="1">
                <a:latin typeface="Roboto"/>
              </a:rPr>
              <a:t>қолданылады</a:t>
            </a:r>
            <a:r>
              <a:rPr lang="ru-RU" dirty="0">
                <a:latin typeface="Roboto"/>
              </a:rPr>
              <a:t>.</a:t>
            </a:r>
            <a:br>
              <a:rPr lang="ru-RU" dirty="0">
                <a:latin typeface="Roboto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9673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0" i="0" dirty="0">
              <a:effectLst/>
              <a:latin typeface="Roboto"/>
            </a:endParaRPr>
          </a:p>
        </p:txBody>
      </p:sp>
      <p:pic>
        <p:nvPicPr>
          <p:cNvPr id="2050" name="Picture 2" descr="https://big-stirka.ru/wp-content/uploads/2017/08/pustoj-krug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2858069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get.wallhere.com/photo/car-vehicle-Audi-sports-car-Bentley-Convertible-Bentley-Continental-GT-Sedan-netcarshow-netcar-car-images-car-photo-2011-Continental-GT-Diamond-Series-wheel-rim-supercar-land-vehicle-automotive-design-automotive-exterior-automobile-make-luxury-vehicle-bumper-executive-car-sport-utility-vehicle-3799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211" y="2967335"/>
            <a:ext cx="4121835" cy="295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19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211014"/>
            <a:ext cx="10018713" cy="1913207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rgbClr val="000000"/>
                </a:solidFill>
                <a:latin typeface="Roboto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Roboto"/>
              </a:rPr>
            </a:br>
            <a:r>
              <a:rPr lang="ru-RU" dirty="0" smtClean="0">
                <a:solidFill>
                  <a:srgbClr val="000000"/>
                </a:solidFill>
                <a:latin typeface="Roboto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Roboto"/>
              </a:rPr>
            </a:b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Сөйлесейік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салыстырып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сипаттап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Үлгіні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Roboto"/>
              </a:rPr>
              <a:t/>
            </a:r>
            <a:br>
              <a:rPr lang="ru-RU" dirty="0">
                <a:solidFill>
                  <a:srgbClr val="000000"/>
                </a:solidFill>
                <a:latin typeface="Roboto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opiqkz.blob.core.windows.net/kitcontent/f7353d5b-7e31-4048-9960-a630e9b3dfc7/1b601638-5081-4358-9f8f-34e53c5468fa/13ebbd58-e060-49e7-a16f-174259a1d767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191" y="2324099"/>
            <a:ext cx="10138457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37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886265"/>
            <a:ext cx="10018713" cy="490493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Roboto"/>
              </a:rPr>
              <a:t> 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Көрші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ағайдың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көлігі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Сұңғаттың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көлігіне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ескілеу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Көліктерді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сипаттауға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тағы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қолданар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едің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Керекті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пайдаланып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сөйле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Керекті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сәнді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заманауи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ыңғайлы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қауіпті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таза,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пайдалы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мықты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сапалы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озық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үлгіде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Күннен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қуат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Туыстарыңның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көліктерін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салыстырып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Ағамның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көлігі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әкемнің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көлігіне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рақ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Әкемнің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көлігі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2010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...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265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68</TotalTime>
  <Words>51</Words>
  <Application>Microsoft Office PowerPoint</Application>
  <PresentationFormat>Широкоэкранный</PresentationFormat>
  <Paragraphs>47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Corbel</vt:lpstr>
      <vt:lpstr>Roboto</vt:lpstr>
      <vt:lpstr>Times New Roman</vt:lpstr>
      <vt:lpstr>Параллакс</vt:lpstr>
      <vt:lpstr>Болашаққа саяхат. Заманауи көлік </vt:lpstr>
      <vt:lpstr>Презентация PowerPoint</vt:lpstr>
      <vt:lpstr>Оқиық Суретке қара. Балалардың сөзін оқы. </vt:lpstr>
      <vt:lpstr>Презентация PowerPoint</vt:lpstr>
      <vt:lpstr>Презентация PowerPoint</vt:lpstr>
      <vt:lpstr>Презентация PowerPoint</vt:lpstr>
      <vt:lpstr>Есте сақтайық! Дөңгелек сөзі пішін мағынасында және көліктің бөлшегі мағынасында қолданылады. </vt:lpstr>
      <vt:lpstr>  Сөйлесейік.  Екі суретті салыстырып сипаттап бер.  Үлгіні қолдан.  </vt:lpstr>
      <vt:lpstr>Презентация PowerPoint</vt:lpstr>
      <vt:lpstr>Презентация PowerPoint</vt:lpstr>
      <vt:lpstr>Үйге тапсырма: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Заманауи көлік Заттарды салыстырып айтуды және жазуды үйренесің. </dc:title>
  <dc:creator>Пользователь Windows</dc:creator>
  <cp:lastModifiedBy>Пользователь Windows</cp:lastModifiedBy>
  <cp:revision>8</cp:revision>
  <dcterms:created xsi:type="dcterms:W3CDTF">2020-04-05T08:25:40Z</dcterms:created>
  <dcterms:modified xsi:type="dcterms:W3CDTF">2020-04-05T11:39:26Z</dcterms:modified>
</cp:coreProperties>
</file>