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6"/>
  </p:notesMasterIdLst>
  <p:sldIdLst>
    <p:sldId id="256" r:id="rId2"/>
    <p:sldId id="257" r:id="rId3"/>
    <p:sldId id="262" r:id="rId4"/>
    <p:sldId id="263" r:id="rId5"/>
    <p:sldId id="264" r:id="rId6"/>
    <p:sldId id="265" r:id="rId7"/>
    <p:sldId id="266" r:id="rId8"/>
    <p:sldId id="267" r:id="rId9"/>
    <p:sldId id="268" r:id="rId10"/>
    <p:sldId id="269" r:id="rId11"/>
    <p:sldId id="258" r:id="rId12"/>
    <p:sldId id="259" r:id="rId13"/>
    <p:sldId id="260" r:id="rId14"/>
    <p:sldId id="261" r:id="rId15"/>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120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51141320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98" name="Shape 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14" name="Shape 114"/>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125" name="Shape 12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37" name="Shape 1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46" name="Shape 1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54" name="Shape 1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Титульный слайд" type="title">
  <p:cSld name="TITLE">
    <p:spTree>
      <p:nvGrpSpPr>
        <p:cNvPr id="1" name="Shape 15"/>
        <p:cNvGrpSpPr/>
        <p:nvPr/>
      </p:nvGrpSpPr>
      <p:grpSpPr>
        <a:xfrm>
          <a:off x="0" y="0"/>
          <a:ext cx="0" cy="0"/>
          <a:chOff x="0" y="0"/>
          <a:chExt cx="0" cy="0"/>
        </a:xfrm>
      </p:grpSpPr>
      <p:sp>
        <p:nvSpPr>
          <p:cNvPr id="16" name="Shape 16"/>
          <p:cNvSpPr/>
          <p:nvPr/>
        </p:nvSpPr>
        <p:spPr>
          <a:xfrm>
            <a:off x="0" y="3866920"/>
            <a:ext cx="9144000" cy="2991080"/>
          </a:xfrm>
          <a:prstGeom prst="rect">
            <a:avLst/>
          </a:prstGeom>
          <a:gradFill>
            <a:gsLst>
              <a:gs pos="0">
                <a:srgbClr val="FFFFFF">
                  <a:alpha val="90980"/>
                </a:srgbClr>
              </a:gs>
              <a:gs pos="37000">
                <a:srgbClr val="FFFFFF">
                  <a:alpha val="75686"/>
                </a:srgbClr>
              </a:gs>
              <a:gs pos="100000">
                <a:srgbClr val="B4DCFA">
                  <a:alpha val="7882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7" name="Shape 17"/>
          <p:cNvSpPr/>
          <p:nvPr/>
        </p:nvSpPr>
        <p:spPr>
          <a:xfrm>
            <a:off x="0" y="0"/>
            <a:ext cx="9144000" cy="3866920"/>
          </a:xfrm>
          <a:prstGeom prst="rect">
            <a:avLst/>
          </a:prstGeom>
          <a:gradFill>
            <a:gsLst>
              <a:gs pos="0">
                <a:srgbClr val="FFFFFF">
                  <a:alpha val="88627"/>
                </a:srgbClr>
              </a:gs>
              <a:gs pos="48000">
                <a:srgbClr val="FFFFFF">
                  <a:alpha val="61960"/>
                </a:srgbClr>
              </a:gs>
              <a:gs pos="100000">
                <a:srgbClr val="B4DCFA">
                  <a:alpha val="7882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8" name="Shape 18"/>
          <p:cNvSpPr/>
          <p:nvPr/>
        </p:nvSpPr>
        <p:spPr>
          <a:xfrm>
            <a:off x="0" y="2652311"/>
            <a:ext cx="9144000" cy="2286000"/>
          </a:xfrm>
          <a:prstGeom prst="rect">
            <a:avLst/>
          </a:prstGeom>
          <a:gradFill>
            <a:gsLst>
              <a:gs pos="0">
                <a:srgbClr val="FFFFFF">
                  <a:alpha val="0"/>
                </a:srgbClr>
              </a:gs>
              <a:gs pos="29000">
                <a:srgbClr val="FFFFFF">
                  <a:alpha val="29803"/>
                </a:srgbClr>
              </a:gs>
              <a:gs pos="45000">
                <a:srgbClr val="B4DCFA">
                  <a:alpha val="40000"/>
                </a:srgbClr>
              </a:gs>
              <a:gs pos="55000">
                <a:srgbClr val="FFFFFF">
                  <a:alpha val="25882"/>
                </a:srgbClr>
              </a:gs>
              <a:gs pos="65000">
                <a:srgbClr val="B4DCFA">
                  <a:alpha val="60000"/>
                </a:srgbClr>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9" name="Shape 19"/>
          <p:cNvSpPr/>
          <p:nvPr/>
        </p:nvSpPr>
        <p:spPr>
          <a:xfrm>
            <a:off x="0" y="1600200"/>
            <a:ext cx="9144000" cy="5105400"/>
          </a:xfrm>
          <a:prstGeom prst="ellipse">
            <a:avLst/>
          </a:prstGeom>
          <a:gradFill>
            <a:gsLst>
              <a:gs pos="0">
                <a:schemeClr val="lt1"/>
              </a:gs>
              <a:gs pos="54000">
                <a:srgbClr val="FFFFFF">
                  <a:alpha val="0"/>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0" name="Shape 20"/>
          <p:cNvSpPr txBox="1">
            <a:spLocks noGrp="1"/>
          </p:cNvSpPr>
          <p:nvPr>
            <p:ph type="subTitle" idx="1"/>
          </p:nvPr>
        </p:nvSpPr>
        <p:spPr>
          <a:xfrm>
            <a:off x="1473795" y="5052545"/>
            <a:ext cx="5637010" cy="882119"/>
          </a:xfrm>
          <a:prstGeom prst="rect">
            <a:avLst/>
          </a:prstGeom>
          <a:noFill/>
          <a:ln>
            <a:noFill/>
          </a:ln>
        </p:spPr>
        <p:txBody>
          <a:bodyPr spcFirstLastPara="1" wrap="square" lIns="91425" tIns="45700" rIns="91425" bIns="45700" anchor="t" anchorCtr="0"/>
          <a:lstStyle>
            <a:lvl1pPr marR="0" lvl="0" algn="l" rtl="0">
              <a:spcBef>
                <a:spcPts val="440"/>
              </a:spcBef>
              <a:spcAft>
                <a:spcPts val="0"/>
              </a:spcAft>
              <a:buClr>
                <a:srgbClr val="C3260C"/>
              </a:buClr>
              <a:buSzPts val="2860"/>
              <a:buFont typeface="Georgia"/>
              <a:buNone/>
              <a:defRPr sz="2200" b="0" i="0" u="none" strike="noStrike" cap="none">
                <a:solidFill>
                  <a:schemeClr val="dk2"/>
                </a:solidFill>
                <a:latin typeface="Trebuchet MS"/>
                <a:ea typeface="Trebuchet MS"/>
                <a:cs typeface="Trebuchet MS"/>
                <a:sym typeface="Trebuchet MS"/>
              </a:defRPr>
            </a:lvl1pPr>
            <a:lvl2pPr marR="0" lvl="1" algn="ctr" rtl="0">
              <a:spcBef>
                <a:spcPts val="400"/>
              </a:spcBef>
              <a:spcAft>
                <a:spcPts val="0"/>
              </a:spcAft>
              <a:buClr>
                <a:srgbClr val="C3260C"/>
              </a:buClr>
              <a:buSzPts val="2600"/>
              <a:buFont typeface="Georgia"/>
              <a:buNone/>
              <a:defRPr sz="2000" b="0" i="0" u="none" strike="noStrike" cap="none">
                <a:solidFill>
                  <a:srgbClr val="888888"/>
                </a:solidFill>
                <a:latin typeface="Trebuchet MS"/>
                <a:ea typeface="Trebuchet MS"/>
                <a:cs typeface="Trebuchet MS"/>
                <a:sym typeface="Trebuchet MS"/>
              </a:defRPr>
            </a:lvl2pPr>
            <a:lvl3pPr marR="0" lvl="2" algn="ctr" rtl="0">
              <a:spcBef>
                <a:spcPts val="360"/>
              </a:spcBef>
              <a:spcAft>
                <a:spcPts val="0"/>
              </a:spcAft>
              <a:buClr>
                <a:srgbClr val="C3260C"/>
              </a:buClr>
              <a:buSzPts val="2340"/>
              <a:buFont typeface="Georgia"/>
              <a:buNone/>
              <a:defRPr sz="1800" b="0" i="0" u="none" strike="noStrike" cap="none">
                <a:solidFill>
                  <a:srgbClr val="888888"/>
                </a:solidFill>
                <a:latin typeface="Trebuchet MS"/>
                <a:ea typeface="Trebuchet MS"/>
                <a:cs typeface="Trebuchet MS"/>
                <a:sym typeface="Trebuchet MS"/>
              </a:defRPr>
            </a:lvl3pPr>
            <a:lvl4pPr marR="0" lvl="3" algn="ctr" rtl="0">
              <a:spcBef>
                <a:spcPts val="320"/>
              </a:spcBef>
              <a:spcAft>
                <a:spcPts val="0"/>
              </a:spcAft>
              <a:buClr>
                <a:srgbClr val="C3260C"/>
              </a:buClr>
              <a:buSzPts val="2080"/>
              <a:buFont typeface="Georgia"/>
              <a:buNone/>
              <a:defRPr sz="1600" b="0" i="0" u="none" strike="noStrike" cap="none">
                <a:solidFill>
                  <a:srgbClr val="888888"/>
                </a:solidFill>
                <a:latin typeface="Trebuchet MS"/>
                <a:ea typeface="Trebuchet MS"/>
                <a:cs typeface="Trebuchet MS"/>
                <a:sym typeface="Trebuchet MS"/>
              </a:defRPr>
            </a:lvl4pPr>
            <a:lvl5pPr marR="0" lvl="4" algn="ctr" rtl="0">
              <a:spcBef>
                <a:spcPts val="300"/>
              </a:spcBef>
              <a:spcAft>
                <a:spcPts val="0"/>
              </a:spcAft>
              <a:buClr>
                <a:srgbClr val="C3260C"/>
              </a:buClr>
              <a:buSzPts val="1820"/>
              <a:buFont typeface="Georgia"/>
              <a:buNone/>
              <a:defRPr sz="1400" b="0" i="0" u="none" strike="noStrike" cap="none">
                <a:solidFill>
                  <a:srgbClr val="888888"/>
                </a:solidFill>
                <a:latin typeface="Trebuchet MS"/>
                <a:ea typeface="Trebuchet MS"/>
                <a:cs typeface="Trebuchet MS"/>
                <a:sym typeface="Trebuchet MS"/>
              </a:defRPr>
            </a:lvl5pPr>
            <a:lvl6pPr marR="0" lvl="5" algn="ctr" rtl="0">
              <a:spcBef>
                <a:spcPts val="300"/>
              </a:spcBef>
              <a:spcAft>
                <a:spcPts val="0"/>
              </a:spcAft>
              <a:buClr>
                <a:srgbClr val="C3260C"/>
              </a:buClr>
              <a:buSzPts val="1820"/>
              <a:buFont typeface="Georgia"/>
              <a:buNone/>
              <a:defRPr sz="1400" b="0" i="0" u="none" strike="noStrike" cap="none">
                <a:solidFill>
                  <a:srgbClr val="888888"/>
                </a:solidFill>
                <a:latin typeface="Trebuchet MS"/>
                <a:ea typeface="Trebuchet MS"/>
                <a:cs typeface="Trebuchet MS"/>
                <a:sym typeface="Trebuchet MS"/>
              </a:defRPr>
            </a:lvl6pPr>
            <a:lvl7pPr marR="0" lvl="6" algn="ctr" rtl="0">
              <a:spcBef>
                <a:spcPts val="300"/>
              </a:spcBef>
              <a:spcAft>
                <a:spcPts val="0"/>
              </a:spcAft>
              <a:buClr>
                <a:srgbClr val="C3260C"/>
              </a:buClr>
              <a:buSzPts val="1820"/>
              <a:buFont typeface="Georgia"/>
              <a:buNone/>
              <a:defRPr sz="1400" b="0" i="0" u="none" strike="noStrike" cap="none">
                <a:solidFill>
                  <a:srgbClr val="888888"/>
                </a:solidFill>
                <a:latin typeface="Trebuchet MS"/>
                <a:ea typeface="Trebuchet MS"/>
                <a:cs typeface="Trebuchet MS"/>
                <a:sym typeface="Trebuchet MS"/>
              </a:defRPr>
            </a:lvl7pPr>
            <a:lvl8pPr marR="0" lvl="7" algn="ctr" rtl="0">
              <a:spcBef>
                <a:spcPts val="300"/>
              </a:spcBef>
              <a:spcAft>
                <a:spcPts val="0"/>
              </a:spcAft>
              <a:buClr>
                <a:srgbClr val="C3260C"/>
              </a:buClr>
              <a:buSzPts val="1820"/>
              <a:buFont typeface="Georgia"/>
              <a:buNone/>
              <a:defRPr sz="1400" b="0" i="0" u="none" strike="noStrike" cap="none">
                <a:solidFill>
                  <a:srgbClr val="888888"/>
                </a:solidFill>
                <a:latin typeface="Trebuchet MS"/>
                <a:ea typeface="Trebuchet MS"/>
                <a:cs typeface="Trebuchet MS"/>
                <a:sym typeface="Trebuchet MS"/>
              </a:defRPr>
            </a:lvl8pPr>
            <a:lvl9pPr marR="0" lvl="8" algn="ctr" rtl="0">
              <a:spcBef>
                <a:spcPts val="300"/>
              </a:spcBef>
              <a:spcAft>
                <a:spcPts val="300"/>
              </a:spcAft>
              <a:buClr>
                <a:srgbClr val="C3260C"/>
              </a:buClr>
              <a:buSzPts val="1820"/>
              <a:buFont typeface="Georgia"/>
              <a:buNone/>
              <a:defRPr sz="1400" b="0" i="0" u="none" strike="noStrike" cap="none">
                <a:solidFill>
                  <a:srgbClr val="888888"/>
                </a:solidFill>
                <a:latin typeface="Trebuchet MS"/>
                <a:ea typeface="Trebuchet MS"/>
                <a:cs typeface="Trebuchet MS"/>
                <a:sym typeface="Trebuchet MS"/>
              </a:defRPr>
            </a:lvl9pPr>
          </a:lstStyle>
          <a:p>
            <a:endParaRPr/>
          </a:p>
        </p:txBody>
      </p:sp>
      <p:sp>
        <p:nvSpPr>
          <p:cNvPr id="21" name="Shape 21"/>
          <p:cNvSpPr txBox="1">
            <a:spLocks noGrp="1"/>
          </p:cNvSpPr>
          <p:nvPr>
            <p:ph type="dt" idx="10"/>
          </p:nvPr>
        </p:nvSpPr>
        <p:spPr>
          <a:xfrm>
            <a:off x="6172200" y="6172200"/>
            <a:ext cx="2514600"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100" b="1" i="0" u="none" strike="noStrike" cap="none">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2" name="Shape 22"/>
          <p:cNvSpPr txBox="1">
            <a:spLocks noGrp="1"/>
          </p:cNvSpPr>
          <p:nvPr>
            <p:ph type="ftr" idx="11"/>
          </p:nvPr>
        </p:nvSpPr>
        <p:spPr>
          <a:xfrm>
            <a:off x="457199" y="6172200"/>
            <a:ext cx="3352801"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100" b="1" i="0" u="none" strike="noStrike" cap="none">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3" name="Shape 23"/>
          <p:cNvSpPr txBox="1">
            <a:spLocks noGrp="1"/>
          </p:cNvSpPr>
          <p:nvPr>
            <p:ph type="sldNum" idx="12"/>
          </p:nvPr>
        </p:nvSpPr>
        <p:spPr>
          <a:xfrm>
            <a:off x="3810000" y="6172200"/>
            <a:ext cx="1828800"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1" i="0" u="none" strike="noStrike" cap="none">
                <a:solidFill>
                  <a:srgbClr val="7F7F7F"/>
                </a:solidFill>
                <a:latin typeface="Trebuchet MS"/>
                <a:ea typeface="Trebuchet MS"/>
                <a:cs typeface="Trebuchet MS"/>
                <a:sym typeface="Trebuchet MS"/>
              </a:defRPr>
            </a:lvl1pPr>
            <a:lvl2pPr marL="0" marR="0" lvl="1" indent="0" algn="ctr" rtl="0">
              <a:spcBef>
                <a:spcPts val="0"/>
              </a:spcBef>
              <a:buNone/>
              <a:defRPr sz="1200" b="1" i="0" u="none" strike="noStrike" cap="none">
                <a:solidFill>
                  <a:srgbClr val="7F7F7F"/>
                </a:solidFill>
                <a:latin typeface="Trebuchet MS"/>
                <a:ea typeface="Trebuchet MS"/>
                <a:cs typeface="Trebuchet MS"/>
                <a:sym typeface="Trebuchet MS"/>
              </a:defRPr>
            </a:lvl2pPr>
            <a:lvl3pPr marL="0" marR="0" lvl="2" indent="0" algn="ctr" rtl="0">
              <a:spcBef>
                <a:spcPts val="0"/>
              </a:spcBef>
              <a:buNone/>
              <a:defRPr sz="1200" b="1" i="0" u="none" strike="noStrike" cap="none">
                <a:solidFill>
                  <a:srgbClr val="7F7F7F"/>
                </a:solidFill>
                <a:latin typeface="Trebuchet MS"/>
                <a:ea typeface="Trebuchet MS"/>
                <a:cs typeface="Trebuchet MS"/>
                <a:sym typeface="Trebuchet MS"/>
              </a:defRPr>
            </a:lvl3pPr>
            <a:lvl4pPr marL="0" marR="0" lvl="3" indent="0" algn="ctr" rtl="0">
              <a:spcBef>
                <a:spcPts val="0"/>
              </a:spcBef>
              <a:buNone/>
              <a:defRPr sz="1200" b="1" i="0" u="none" strike="noStrike" cap="none">
                <a:solidFill>
                  <a:srgbClr val="7F7F7F"/>
                </a:solidFill>
                <a:latin typeface="Trebuchet MS"/>
                <a:ea typeface="Trebuchet MS"/>
                <a:cs typeface="Trebuchet MS"/>
                <a:sym typeface="Trebuchet MS"/>
              </a:defRPr>
            </a:lvl4pPr>
            <a:lvl5pPr marL="0" marR="0" lvl="4" indent="0" algn="ctr" rtl="0">
              <a:spcBef>
                <a:spcPts val="0"/>
              </a:spcBef>
              <a:buNone/>
              <a:defRPr sz="1200" b="1" i="0" u="none" strike="noStrike" cap="none">
                <a:solidFill>
                  <a:srgbClr val="7F7F7F"/>
                </a:solidFill>
                <a:latin typeface="Trebuchet MS"/>
                <a:ea typeface="Trebuchet MS"/>
                <a:cs typeface="Trebuchet MS"/>
                <a:sym typeface="Trebuchet MS"/>
              </a:defRPr>
            </a:lvl5pPr>
            <a:lvl6pPr marL="0" marR="0" lvl="5" indent="0" algn="ctr" rtl="0">
              <a:spcBef>
                <a:spcPts val="0"/>
              </a:spcBef>
              <a:buNone/>
              <a:defRPr sz="1200" b="1" i="0" u="none" strike="noStrike" cap="none">
                <a:solidFill>
                  <a:srgbClr val="7F7F7F"/>
                </a:solidFill>
                <a:latin typeface="Trebuchet MS"/>
                <a:ea typeface="Trebuchet MS"/>
                <a:cs typeface="Trebuchet MS"/>
                <a:sym typeface="Trebuchet MS"/>
              </a:defRPr>
            </a:lvl6pPr>
            <a:lvl7pPr marL="0" marR="0" lvl="6" indent="0" algn="ctr" rtl="0">
              <a:spcBef>
                <a:spcPts val="0"/>
              </a:spcBef>
              <a:buNone/>
              <a:defRPr sz="1200" b="1" i="0" u="none" strike="noStrike" cap="none">
                <a:solidFill>
                  <a:srgbClr val="7F7F7F"/>
                </a:solidFill>
                <a:latin typeface="Trebuchet MS"/>
                <a:ea typeface="Trebuchet MS"/>
                <a:cs typeface="Trebuchet MS"/>
                <a:sym typeface="Trebuchet MS"/>
              </a:defRPr>
            </a:lvl7pPr>
            <a:lvl8pPr marL="0" marR="0" lvl="7" indent="0" algn="ctr" rtl="0">
              <a:spcBef>
                <a:spcPts val="0"/>
              </a:spcBef>
              <a:buNone/>
              <a:defRPr sz="1200" b="1" i="0" u="none" strike="noStrike" cap="none">
                <a:solidFill>
                  <a:srgbClr val="7F7F7F"/>
                </a:solidFill>
                <a:latin typeface="Trebuchet MS"/>
                <a:ea typeface="Trebuchet MS"/>
                <a:cs typeface="Trebuchet MS"/>
                <a:sym typeface="Trebuchet MS"/>
              </a:defRPr>
            </a:lvl8pPr>
            <a:lvl9pPr marL="0" marR="0" lvl="8" indent="0" algn="ctr" rtl="0">
              <a:spcBef>
                <a:spcPts val="0"/>
              </a:spcBef>
              <a:buNone/>
              <a:defRPr sz="1200" b="1" i="0" u="none" strike="noStrike" cap="none">
                <a:solidFill>
                  <a:srgbClr val="7F7F7F"/>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kk-KZ"/>
              <a:t>‹#›</a:t>
            </a:fld>
            <a:endParaRPr/>
          </a:p>
        </p:txBody>
      </p:sp>
      <p:sp>
        <p:nvSpPr>
          <p:cNvPr id="24" name="Shape 24"/>
          <p:cNvSpPr txBox="1">
            <a:spLocks noGrp="1"/>
          </p:cNvSpPr>
          <p:nvPr>
            <p:ph type="ctrTitle"/>
          </p:nvPr>
        </p:nvSpPr>
        <p:spPr>
          <a:xfrm>
            <a:off x="817581" y="3132290"/>
            <a:ext cx="7175351" cy="1793167"/>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rgbClr val="C3260C"/>
              </a:buClr>
              <a:buSzPts val="6912"/>
              <a:buFont typeface="Georgia"/>
              <a:buChar char="*"/>
              <a:defRPr sz="5400" b="1"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VERTICAL_TEXT">
    <p:spTree>
      <p:nvGrpSpPr>
        <p:cNvPr id="1" name="Shape 84"/>
        <p:cNvGrpSpPr/>
        <p:nvPr/>
      </p:nvGrpSpPr>
      <p:grpSpPr>
        <a:xfrm>
          <a:off x="0" y="0"/>
          <a:ext cx="0" cy="0"/>
          <a:chOff x="0" y="0"/>
          <a:chExt cx="0" cy="0"/>
        </a:xfrm>
      </p:grpSpPr>
      <p:sp>
        <p:nvSpPr>
          <p:cNvPr id="85" name="Shape 85"/>
          <p:cNvSpPr txBox="1">
            <a:spLocks noGrp="1"/>
          </p:cNvSpPr>
          <p:nvPr>
            <p:ph type="title"/>
          </p:nvPr>
        </p:nvSpPr>
        <p:spPr>
          <a:xfrm>
            <a:off x="1793289" y="4372168"/>
            <a:ext cx="6512511" cy="11430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Clr>
                <a:srgbClr val="C3260C"/>
              </a:buClr>
              <a:buSzPts val="5888"/>
              <a:buFont typeface="Georgia"/>
              <a:buChar char="*"/>
              <a:defRPr sz="4600" b="1"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86" name="Shape 86"/>
          <p:cNvSpPr txBox="1">
            <a:spLocks noGrp="1"/>
          </p:cNvSpPr>
          <p:nvPr>
            <p:ph type="body" idx="1"/>
          </p:nvPr>
        </p:nvSpPr>
        <p:spPr>
          <a:xfrm rot="5400000">
            <a:off x="3368040" y="-731521"/>
            <a:ext cx="3474720" cy="6400800"/>
          </a:xfrm>
          <a:prstGeom prst="rect">
            <a:avLst/>
          </a:prstGeom>
          <a:noFill/>
          <a:ln>
            <a:noFill/>
          </a:ln>
        </p:spPr>
        <p:txBody>
          <a:bodyPr spcFirstLastPara="1" wrap="square" lIns="91425" tIns="45700" rIns="91425" bIns="45700" anchor="t" anchorCtr="0"/>
          <a:lstStyle>
            <a:lvl1pPr marL="457200" marR="0" lvl="0" indent="-410210" algn="l" rtl="0">
              <a:spcBef>
                <a:spcPts val="440"/>
              </a:spcBef>
              <a:spcAft>
                <a:spcPts val="0"/>
              </a:spcAft>
              <a:buClr>
                <a:srgbClr val="C3260C"/>
              </a:buClr>
              <a:buSzPts val="2860"/>
              <a:buFont typeface="Georgia"/>
              <a:buChar char="*"/>
              <a:defRPr sz="2200" b="0" i="0" u="none" strike="noStrike" cap="none">
                <a:solidFill>
                  <a:srgbClr val="3F3F3F"/>
                </a:solidFill>
                <a:latin typeface="Trebuchet MS"/>
                <a:ea typeface="Trebuchet MS"/>
                <a:cs typeface="Trebuchet MS"/>
                <a:sym typeface="Trebuchet MS"/>
              </a:defRPr>
            </a:lvl1pPr>
            <a:lvl2pPr marL="914400" marR="0" lvl="1" indent="-393700" algn="l" rtl="0">
              <a:spcBef>
                <a:spcPts val="400"/>
              </a:spcBef>
              <a:spcAft>
                <a:spcPts val="0"/>
              </a:spcAft>
              <a:buClr>
                <a:srgbClr val="C3260C"/>
              </a:buClr>
              <a:buSzPts val="2600"/>
              <a:buFont typeface="Georgia"/>
              <a:buChar char="*"/>
              <a:defRPr sz="2000" b="0" i="0" u="none" strike="noStrike" cap="none">
                <a:solidFill>
                  <a:srgbClr val="3F3F3F"/>
                </a:solidFill>
                <a:latin typeface="Trebuchet MS"/>
                <a:ea typeface="Trebuchet MS"/>
                <a:cs typeface="Trebuchet MS"/>
                <a:sym typeface="Trebuchet MS"/>
              </a:defRPr>
            </a:lvl2pPr>
            <a:lvl3pPr marL="1371600" marR="0" lvl="2" indent="-377189" algn="l" rtl="0">
              <a:spcBef>
                <a:spcPts val="360"/>
              </a:spcBef>
              <a:spcAft>
                <a:spcPts val="0"/>
              </a:spcAft>
              <a:buClr>
                <a:srgbClr val="C3260C"/>
              </a:buClr>
              <a:buSzPts val="2340"/>
              <a:buFont typeface="Georgia"/>
              <a:buChar char="*"/>
              <a:defRPr sz="1800" b="0" i="0" u="none" strike="noStrike" cap="none">
                <a:solidFill>
                  <a:srgbClr val="3F3F3F"/>
                </a:solidFill>
                <a:latin typeface="Trebuchet MS"/>
                <a:ea typeface="Trebuchet MS"/>
                <a:cs typeface="Trebuchet MS"/>
                <a:sym typeface="Trebuchet MS"/>
              </a:defRPr>
            </a:lvl3pPr>
            <a:lvl4pPr marL="1828800" marR="0" lvl="3" indent="-360680"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4pPr>
            <a:lvl5pPr marL="2286000" marR="0" lvl="4"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5pPr>
            <a:lvl6pPr marL="2743200" marR="0" lvl="5"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6pPr>
            <a:lvl7pPr marL="3200400" marR="0" lvl="6"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7pPr>
            <a:lvl8pPr marL="3657600" marR="0" lvl="7"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8pPr>
            <a:lvl9pPr marL="4114800" marR="0" lvl="8" indent="-344170" algn="l" rtl="0">
              <a:spcBef>
                <a:spcPts val="300"/>
              </a:spcBef>
              <a:spcAft>
                <a:spcPts val="30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9pPr>
          </a:lstStyle>
          <a:p>
            <a:endParaRPr/>
          </a:p>
        </p:txBody>
      </p:sp>
      <p:sp>
        <p:nvSpPr>
          <p:cNvPr id="87" name="Shape 87"/>
          <p:cNvSpPr txBox="1">
            <a:spLocks noGrp="1"/>
          </p:cNvSpPr>
          <p:nvPr>
            <p:ph type="dt" idx="10"/>
          </p:nvPr>
        </p:nvSpPr>
        <p:spPr>
          <a:xfrm>
            <a:off x="6172200" y="6172200"/>
            <a:ext cx="2514600"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100" b="1">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88" name="Shape 88"/>
          <p:cNvSpPr txBox="1">
            <a:spLocks noGrp="1"/>
          </p:cNvSpPr>
          <p:nvPr>
            <p:ph type="ftr" idx="11"/>
          </p:nvPr>
        </p:nvSpPr>
        <p:spPr>
          <a:xfrm>
            <a:off x="457199" y="6172200"/>
            <a:ext cx="3352801"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100" b="1">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89" name="Shape 89"/>
          <p:cNvSpPr txBox="1">
            <a:spLocks noGrp="1"/>
          </p:cNvSpPr>
          <p:nvPr>
            <p:ph type="sldNum" idx="12"/>
          </p:nvPr>
        </p:nvSpPr>
        <p:spPr>
          <a:xfrm>
            <a:off x="3810000" y="6172200"/>
            <a:ext cx="1828800"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1">
                <a:solidFill>
                  <a:srgbClr val="7F7F7F"/>
                </a:solidFill>
                <a:latin typeface="Trebuchet MS"/>
                <a:ea typeface="Trebuchet MS"/>
                <a:cs typeface="Trebuchet MS"/>
                <a:sym typeface="Trebuchet MS"/>
              </a:defRPr>
            </a:lvl1pPr>
            <a:lvl2pPr marL="0" marR="0" lvl="1" indent="0" algn="ctr" rtl="0">
              <a:spcBef>
                <a:spcPts val="0"/>
              </a:spcBef>
              <a:buNone/>
              <a:defRPr sz="1200" b="1">
                <a:solidFill>
                  <a:srgbClr val="7F7F7F"/>
                </a:solidFill>
                <a:latin typeface="Trebuchet MS"/>
                <a:ea typeface="Trebuchet MS"/>
                <a:cs typeface="Trebuchet MS"/>
                <a:sym typeface="Trebuchet MS"/>
              </a:defRPr>
            </a:lvl2pPr>
            <a:lvl3pPr marL="0" marR="0" lvl="2" indent="0" algn="ctr" rtl="0">
              <a:spcBef>
                <a:spcPts val="0"/>
              </a:spcBef>
              <a:buNone/>
              <a:defRPr sz="1200" b="1">
                <a:solidFill>
                  <a:srgbClr val="7F7F7F"/>
                </a:solidFill>
                <a:latin typeface="Trebuchet MS"/>
                <a:ea typeface="Trebuchet MS"/>
                <a:cs typeface="Trebuchet MS"/>
                <a:sym typeface="Trebuchet MS"/>
              </a:defRPr>
            </a:lvl3pPr>
            <a:lvl4pPr marL="0" marR="0" lvl="3" indent="0" algn="ctr" rtl="0">
              <a:spcBef>
                <a:spcPts val="0"/>
              </a:spcBef>
              <a:buNone/>
              <a:defRPr sz="1200" b="1">
                <a:solidFill>
                  <a:srgbClr val="7F7F7F"/>
                </a:solidFill>
                <a:latin typeface="Trebuchet MS"/>
                <a:ea typeface="Trebuchet MS"/>
                <a:cs typeface="Trebuchet MS"/>
                <a:sym typeface="Trebuchet MS"/>
              </a:defRPr>
            </a:lvl4pPr>
            <a:lvl5pPr marL="0" marR="0" lvl="4" indent="0" algn="ctr" rtl="0">
              <a:spcBef>
                <a:spcPts val="0"/>
              </a:spcBef>
              <a:buNone/>
              <a:defRPr sz="1200" b="1">
                <a:solidFill>
                  <a:srgbClr val="7F7F7F"/>
                </a:solidFill>
                <a:latin typeface="Trebuchet MS"/>
                <a:ea typeface="Trebuchet MS"/>
                <a:cs typeface="Trebuchet MS"/>
                <a:sym typeface="Trebuchet MS"/>
              </a:defRPr>
            </a:lvl5pPr>
            <a:lvl6pPr marL="0" marR="0" lvl="5" indent="0" algn="ctr" rtl="0">
              <a:spcBef>
                <a:spcPts val="0"/>
              </a:spcBef>
              <a:buNone/>
              <a:defRPr sz="1200" b="1">
                <a:solidFill>
                  <a:srgbClr val="7F7F7F"/>
                </a:solidFill>
                <a:latin typeface="Trebuchet MS"/>
                <a:ea typeface="Trebuchet MS"/>
                <a:cs typeface="Trebuchet MS"/>
                <a:sym typeface="Trebuchet MS"/>
              </a:defRPr>
            </a:lvl6pPr>
            <a:lvl7pPr marL="0" marR="0" lvl="6" indent="0" algn="ctr" rtl="0">
              <a:spcBef>
                <a:spcPts val="0"/>
              </a:spcBef>
              <a:buNone/>
              <a:defRPr sz="1200" b="1">
                <a:solidFill>
                  <a:srgbClr val="7F7F7F"/>
                </a:solidFill>
                <a:latin typeface="Trebuchet MS"/>
                <a:ea typeface="Trebuchet MS"/>
                <a:cs typeface="Trebuchet MS"/>
                <a:sym typeface="Trebuchet MS"/>
              </a:defRPr>
            </a:lvl7pPr>
            <a:lvl8pPr marL="0" marR="0" lvl="7" indent="0" algn="ctr" rtl="0">
              <a:spcBef>
                <a:spcPts val="0"/>
              </a:spcBef>
              <a:buNone/>
              <a:defRPr sz="1200" b="1">
                <a:solidFill>
                  <a:srgbClr val="7F7F7F"/>
                </a:solidFill>
                <a:latin typeface="Trebuchet MS"/>
                <a:ea typeface="Trebuchet MS"/>
                <a:cs typeface="Trebuchet MS"/>
                <a:sym typeface="Trebuchet MS"/>
              </a:defRPr>
            </a:lvl8pPr>
            <a:lvl9pPr marL="0" marR="0" lvl="8" indent="0" algn="ctr" rtl="0">
              <a:spcBef>
                <a:spcPts val="0"/>
              </a:spcBef>
              <a:buNone/>
              <a:defRPr sz="1200" b="1">
                <a:solidFill>
                  <a:srgbClr val="7F7F7F"/>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kk-KZ"/>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VERTICAL_TITLE_AND_VERTICAL_TEXT">
    <p:spTree>
      <p:nvGrpSpPr>
        <p:cNvPr id="1" name="Shape 90"/>
        <p:cNvGrpSpPr/>
        <p:nvPr/>
      </p:nvGrpSpPr>
      <p:grpSpPr>
        <a:xfrm>
          <a:off x="0" y="0"/>
          <a:ext cx="0" cy="0"/>
          <a:chOff x="0" y="0"/>
          <a:chExt cx="0" cy="0"/>
        </a:xfrm>
      </p:grpSpPr>
      <p:sp>
        <p:nvSpPr>
          <p:cNvPr id="91" name="Shape 91"/>
          <p:cNvSpPr txBox="1">
            <a:spLocks noGrp="1"/>
          </p:cNvSpPr>
          <p:nvPr>
            <p:ph type="title"/>
          </p:nvPr>
        </p:nvSpPr>
        <p:spPr>
          <a:xfrm rot="5400000">
            <a:off x="-436711" y="1966986"/>
            <a:ext cx="5238339" cy="20574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rgbClr val="C3260C"/>
              </a:buClr>
              <a:buSzPts val="5888"/>
              <a:buFont typeface="Georgia"/>
              <a:buChar char="*"/>
              <a:defRPr sz="4600" b="1"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92" name="Shape 92"/>
          <p:cNvSpPr txBox="1">
            <a:spLocks noGrp="1"/>
          </p:cNvSpPr>
          <p:nvPr>
            <p:ph type="body" idx="1"/>
          </p:nvPr>
        </p:nvSpPr>
        <p:spPr>
          <a:xfrm rot="5400000">
            <a:off x="3291392" y="764240"/>
            <a:ext cx="4894729" cy="4829287"/>
          </a:xfrm>
          <a:prstGeom prst="rect">
            <a:avLst/>
          </a:prstGeom>
          <a:noFill/>
          <a:ln>
            <a:noFill/>
          </a:ln>
        </p:spPr>
        <p:txBody>
          <a:bodyPr spcFirstLastPara="1" wrap="square" lIns="91425" tIns="45700" rIns="91425" bIns="45700" anchor="t" anchorCtr="0"/>
          <a:lstStyle>
            <a:lvl1pPr marL="457200" marR="0" lvl="0" indent="-410210" algn="l" rtl="0">
              <a:spcBef>
                <a:spcPts val="440"/>
              </a:spcBef>
              <a:spcAft>
                <a:spcPts val="0"/>
              </a:spcAft>
              <a:buClr>
                <a:srgbClr val="C3260C"/>
              </a:buClr>
              <a:buSzPts val="2860"/>
              <a:buFont typeface="Georgia"/>
              <a:buChar char="*"/>
              <a:defRPr sz="2200" b="0" i="0" u="none" strike="noStrike" cap="none">
                <a:solidFill>
                  <a:srgbClr val="3F3F3F"/>
                </a:solidFill>
                <a:latin typeface="Trebuchet MS"/>
                <a:ea typeface="Trebuchet MS"/>
                <a:cs typeface="Trebuchet MS"/>
                <a:sym typeface="Trebuchet MS"/>
              </a:defRPr>
            </a:lvl1pPr>
            <a:lvl2pPr marL="914400" marR="0" lvl="1" indent="-393700" algn="l" rtl="0">
              <a:spcBef>
                <a:spcPts val="400"/>
              </a:spcBef>
              <a:spcAft>
                <a:spcPts val="0"/>
              </a:spcAft>
              <a:buClr>
                <a:srgbClr val="C3260C"/>
              </a:buClr>
              <a:buSzPts val="2600"/>
              <a:buFont typeface="Georgia"/>
              <a:buChar char="*"/>
              <a:defRPr sz="2000" b="0" i="0" u="none" strike="noStrike" cap="none">
                <a:solidFill>
                  <a:srgbClr val="3F3F3F"/>
                </a:solidFill>
                <a:latin typeface="Trebuchet MS"/>
                <a:ea typeface="Trebuchet MS"/>
                <a:cs typeface="Trebuchet MS"/>
                <a:sym typeface="Trebuchet MS"/>
              </a:defRPr>
            </a:lvl2pPr>
            <a:lvl3pPr marL="1371600" marR="0" lvl="2" indent="-377189" algn="l" rtl="0">
              <a:spcBef>
                <a:spcPts val="360"/>
              </a:spcBef>
              <a:spcAft>
                <a:spcPts val="0"/>
              </a:spcAft>
              <a:buClr>
                <a:srgbClr val="C3260C"/>
              </a:buClr>
              <a:buSzPts val="2340"/>
              <a:buFont typeface="Georgia"/>
              <a:buChar char="*"/>
              <a:defRPr sz="1800" b="0" i="0" u="none" strike="noStrike" cap="none">
                <a:solidFill>
                  <a:srgbClr val="3F3F3F"/>
                </a:solidFill>
                <a:latin typeface="Trebuchet MS"/>
                <a:ea typeface="Trebuchet MS"/>
                <a:cs typeface="Trebuchet MS"/>
                <a:sym typeface="Trebuchet MS"/>
              </a:defRPr>
            </a:lvl3pPr>
            <a:lvl4pPr marL="1828800" marR="0" lvl="3" indent="-360680"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4pPr>
            <a:lvl5pPr marL="2286000" marR="0" lvl="4"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5pPr>
            <a:lvl6pPr marL="2743200" marR="0" lvl="5"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6pPr>
            <a:lvl7pPr marL="3200400" marR="0" lvl="6"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7pPr>
            <a:lvl8pPr marL="3657600" marR="0" lvl="7"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8pPr>
            <a:lvl9pPr marL="4114800" marR="0" lvl="8" indent="-344170" algn="l" rtl="0">
              <a:spcBef>
                <a:spcPts val="300"/>
              </a:spcBef>
              <a:spcAft>
                <a:spcPts val="30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9pPr>
          </a:lstStyle>
          <a:p>
            <a:endParaRPr/>
          </a:p>
        </p:txBody>
      </p:sp>
      <p:sp>
        <p:nvSpPr>
          <p:cNvPr id="93" name="Shape 93"/>
          <p:cNvSpPr txBox="1">
            <a:spLocks noGrp="1"/>
          </p:cNvSpPr>
          <p:nvPr>
            <p:ph type="dt" idx="10"/>
          </p:nvPr>
        </p:nvSpPr>
        <p:spPr>
          <a:xfrm>
            <a:off x="6172200" y="6172200"/>
            <a:ext cx="2514600"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100" b="1">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94" name="Shape 94"/>
          <p:cNvSpPr txBox="1">
            <a:spLocks noGrp="1"/>
          </p:cNvSpPr>
          <p:nvPr>
            <p:ph type="ftr" idx="11"/>
          </p:nvPr>
        </p:nvSpPr>
        <p:spPr>
          <a:xfrm>
            <a:off x="457199" y="6172200"/>
            <a:ext cx="3352801"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100" b="1">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95" name="Shape 95"/>
          <p:cNvSpPr txBox="1">
            <a:spLocks noGrp="1"/>
          </p:cNvSpPr>
          <p:nvPr>
            <p:ph type="sldNum" idx="12"/>
          </p:nvPr>
        </p:nvSpPr>
        <p:spPr>
          <a:xfrm>
            <a:off x="3810000" y="6172200"/>
            <a:ext cx="1828800"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1">
                <a:solidFill>
                  <a:srgbClr val="7F7F7F"/>
                </a:solidFill>
                <a:latin typeface="Trebuchet MS"/>
                <a:ea typeface="Trebuchet MS"/>
                <a:cs typeface="Trebuchet MS"/>
                <a:sym typeface="Trebuchet MS"/>
              </a:defRPr>
            </a:lvl1pPr>
            <a:lvl2pPr marL="0" marR="0" lvl="1" indent="0" algn="ctr" rtl="0">
              <a:spcBef>
                <a:spcPts val="0"/>
              </a:spcBef>
              <a:buNone/>
              <a:defRPr sz="1200" b="1">
                <a:solidFill>
                  <a:srgbClr val="7F7F7F"/>
                </a:solidFill>
                <a:latin typeface="Trebuchet MS"/>
                <a:ea typeface="Trebuchet MS"/>
                <a:cs typeface="Trebuchet MS"/>
                <a:sym typeface="Trebuchet MS"/>
              </a:defRPr>
            </a:lvl2pPr>
            <a:lvl3pPr marL="0" marR="0" lvl="2" indent="0" algn="ctr" rtl="0">
              <a:spcBef>
                <a:spcPts val="0"/>
              </a:spcBef>
              <a:buNone/>
              <a:defRPr sz="1200" b="1">
                <a:solidFill>
                  <a:srgbClr val="7F7F7F"/>
                </a:solidFill>
                <a:latin typeface="Trebuchet MS"/>
                <a:ea typeface="Trebuchet MS"/>
                <a:cs typeface="Trebuchet MS"/>
                <a:sym typeface="Trebuchet MS"/>
              </a:defRPr>
            </a:lvl3pPr>
            <a:lvl4pPr marL="0" marR="0" lvl="3" indent="0" algn="ctr" rtl="0">
              <a:spcBef>
                <a:spcPts val="0"/>
              </a:spcBef>
              <a:buNone/>
              <a:defRPr sz="1200" b="1">
                <a:solidFill>
                  <a:srgbClr val="7F7F7F"/>
                </a:solidFill>
                <a:latin typeface="Trebuchet MS"/>
                <a:ea typeface="Trebuchet MS"/>
                <a:cs typeface="Trebuchet MS"/>
                <a:sym typeface="Trebuchet MS"/>
              </a:defRPr>
            </a:lvl4pPr>
            <a:lvl5pPr marL="0" marR="0" lvl="4" indent="0" algn="ctr" rtl="0">
              <a:spcBef>
                <a:spcPts val="0"/>
              </a:spcBef>
              <a:buNone/>
              <a:defRPr sz="1200" b="1">
                <a:solidFill>
                  <a:srgbClr val="7F7F7F"/>
                </a:solidFill>
                <a:latin typeface="Trebuchet MS"/>
                <a:ea typeface="Trebuchet MS"/>
                <a:cs typeface="Trebuchet MS"/>
                <a:sym typeface="Trebuchet MS"/>
              </a:defRPr>
            </a:lvl5pPr>
            <a:lvl6pPr marL="0" marR="0" lvl="5" indent="0" algn="ctr" rtl="0">
              <a:spcBef>
                <a:spcPts val="0"/>
              </a:spcBef>
              <a:buNone/>
              <a:defRPr sz="1200" b="1">
                <a:solidFill>
                  <a:srgbClr val="7F7F7F"/>
                </a:solidFill>
                <a:latin typeface="Trebuchet MS"/>
                <a:ea typeface="Trebuchet MS"/>
                <a:cs typeface="Trebuchet MS"/>
                <a:sym typeface="Trebuchet MS"/>
              </a:defRPr>
            </a:lvl6pPr>
            <a:lvl7pPr marL="0" marR="0" lvl="6" indent="0" algn="ctr" rtl="0">
              <a:spcBef>
                <a:spcPts val="0"/>
              </a:spcBef>
              <a:buNone/>
              <a:defRPr sz="1200" b="1">
                <a:solidFill>
                  <a:srgbClr val="7F7F7F"/>
                </a:solidFill>
                <a:latin typeface="Trebuchet MS"/>
                <a:ea typeface="Trebuchet MS"/>
                <a:cs typeface="Trebuchet MS"/>
                <a:sym typeface="Trebuchet MS"/>
              </a:defRPr>
            </a:lvl7pPr>
            <a:lvl8pPr marL="0" marR="0" lvl="7" indent="0" algn="ctr" rtl="0">
              <a:spcBef>
                <a:spcPts val="0"/>
              </a:spcBef>
              <a:buNone/>
              <a:defRPr sz="1200" b="1">
                <a:solidFill>
                  <a:srgbClr val="7F7F7F"/>
                </a:solidFill>
                <a:latin typeface="Trebuchet MS"/>
                <a:ea typeface="Trebuchet MS"/>
                <a:cs typeface="Trebuchet MS"/>
                <a:sym typeface="Trebuchet MS"/>
              </a:defRPr>
            </a:lvl8pPr>
            <a:lvl9pPr marL="0" marR="0" lvl="8" indent="0" algn="ctr" rtl="0">
              <a:spcBef>
                <a:spcPts val="0"/>
              </a:spcBef>
              <a:buNone/>
              <a:defRPr sz="1200" b="1">
                <a:solidFill>
                  <a:srgbClr val="7F7F7F"/>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kk-KZ"/>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OBJECT">
    <p:spTree>
      <p:nvGrpSpPr>
        <p:cNvPr id="1" name="Shape 25"/>
        <p:cNvGrpSpPr/>
        <p:nvPr/>
      </p:nvGrpSpPr>
      <p:grpSpPr>
        <a:xfrm>
          <a:off x="0" y="0"/>
          <a:ext cx="0" cy="0"/>
          <a:chOff x="0" y="0"/>
          <a:chExt cx="0" cy="0"/>
        </a:xfrm>
      </p:grpSpPr>
      <p:sp>
        <p:nvSpPr>
          <p:cNvPr id="26" name="Shape 26"/>
          <p:cNvSpPr txBox="1">
            <a:spLocks noGrp="1"/>
          </p:cNvSpPr>
          <p:nvPr>
            <p:ph type="dt" idx="10"/>
          </p:nvPr>
        </p:nvSpPr>
        <p:spPr>
          <a:xfrm>
            <a:off x="6172200" y="6172200"/>
            <a:ext cx="2514600"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100" b="1" i="0" u="none" strike="noStrike" cap="none">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7" name="Shape 27"/>
          <p:cNvSpPr txBox="1">
            <a:spLocks noGrp="1"/>
          </p:cNvSpPr>
          <p:nvPr>
            <p:ph type="ftr" idx="11"/>
          </p:nvPr>
        </p:nvSpPr>
        <p:spPr>
          <a:xfrm>
            <a:off x="457199" y="6172200"/>
            <a:ext cx="3352801"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100" b="1" i="0" u="none" strike="noStrike" cap="none">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8" name="Shape 28"/>
          <p:cNvSpPr txBox="1">
            <a:spLocks noGrp="1"/>
          </p:cNvSpPr>
          <p:nvPr>
            <p:ph type="sldNum" idx="12"/>
          </p:nvPr>
        </p:nvSpPr>
        <p:spPr>
          <a:xfrm>
            <a:off x="3810000" y="6172200"/>
            <a:ext cx="1828800"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1" i="0" u="none" strike="noStrike" cap="none">
                <a:solidFill>
                  <a:srgbClr val="7F7F7F"/>
                </a:solidFill>
                <a:latin typeface="Trebuchet MS"/>
                <a:ea typeface="Trebuchet MS"/>
                <a:cs typeface="Trebuchet MS"/>
                <a:sym typeface="Trebuchet MS"/>
              </a:defRPr>
            </a:lvl1pPr>
            <a:lvl2pPr marL="0" marR="0" lvl="1" indent="0" algn="ctr" rtl="0">
              <a:spcBef>
                <a:spcPts val="0"/>
              </a:spcBef>
              <a:buNone/>
              <a:defRPr sz="1200" b="1" i="0" u="none" strike="noStrike" cap="none">
                <a:solidFill>
                  <a:srgbClr val="7F7F7F"/>
                </a:solidFill>
                <a:latin typeface="Trebuchet MS"/>
                <a:ea typeface="Trebuchet MS"/>
                <a:cs typeface="Trebuchet MS"/>
                <a:sym typeface="Trebuchet MS"/>
              </a:defRPr>
            </a:lvl2pPr>
            <a:lvl3pPr marL="0" marR="0" lvl="2" indent="0" algn="ctr" rtl="0">
              <a:spcBef>
                <a:spcPts val="0"/>
              </a:spcBef>
              <a:buNone/>
              <a:defRPr sz="1200" b="1" i="0" u="none" strike="noStrike" cap="none">
                <a:solidFill>
                  <a:srgbClr val="7F7F7F"/>
                </a:solidFill>
                <a:latin typeface="Trebuchet MS"/>
                <a:ea typeface="Trebuchet MS"/>
                <a:cs typeface="Trebuchet MS"/>
                <a:sym typeface="Trebuchet MS"/>
              </a:defRPr>
            </a:lvl3pPr>
            <a:lvl4pPr marL="0" marR="0" lvl="3" indent="0" algn="ctr" rtl="0">
              <a:spcBef>
                <a:spcPts val="0"/>
              </a:spcBef>
              <a:buNone/>
              <a:defRPr sz="1200" b="1" i="0" u="none" strike="noStrike" cap="none">
                <a:solidFill>
                  <a:srgbClr val="7F7F7F"/>
                </a:solidFill>
                <a:latin typeface="Trebuchet MS"/>
                <a:ea typeface="Trebuchet MS"/>
                <a:cs typeface="Trebuchet MS"/>
                <a:sym typeface="Trebuchet MS"/>
              </a:defRPr>
            </a:lvl4pPr>
            <a:lvl5pPr marL="0" marR="0" lvl="4" indent="0" algn="ctr" rtl="0">
              <a:spcBef>
                <a:spcPts val="0"/>
              </a:spcBef>
              <a:buNone/>
              <a:defRPr sz="1200" b="1" i="0" u="none" strike="noStrike" cap="none">
                <a:solidFill>
                  <a:srgbClr val="7F7F7F"/>
                </a:solidFill>
                <a:latin typeface="Trebuchet MS"/>
                <a:ea typeface="Trebuchet MS"/>
                <a:cs typeface="Trebuchet MS"/>
                <a:sym typeface="Trebuchet MS"/>
              </a:defRPr>
            </a:lvl5pPr>
            <a:lvl6pPr marL="0" marR="0" lvl="5" indent="0" algn="ctr" rtl="0">
              <a:spcBef>
                <a:spcPts val="0"/>
              </a:spcBef>
              <a:buNone/>
              <a:defRPr sz="1200" b="1" i="0" u="none" strike="noStrike" cap="none">
                <a:solidFill>
                  <a:srgbClr val="7F7F7F"/>
                </a:solidFill>
                <a:latin typeface="Trebuchet MS"/>
                <a:ea typeface="Trebuchet MS"/>
                <a:cs typeface="Trebuchet MS"/>
                <a:sym typeface="Trebuchet MS"/>
              </a:defRPr>
            </a:lvl6pPr>
            <a:lvl7pPr marL="0" marR="0" lvl="6" indent="0" algn="ctr" rtl="0">
              <a:spcBef>
                <a:spcPts val="0"/>
              </a:spcBef>
              <a:buNone/>
              <a:defRPr sz="1200" b="1" i="0" u="none" strike="noStrike" cap="none">
                <a:solidFill>
                  <a:srgbClr val="7F7F7F"/>
                </a:solidFill>
                <a:latin typeface="Trebuchet MS"/>
                <a:ea typeface="Trebuchet MS"/>
                <a:cs typeface="Trebuchet MS"/>
                <a:sym typeface="Trebuchet MS"/>
              </a:defRPr>
            </a:lvl7pPr>
            <a:lvl8pPr marL="0" marR="0" lvl="7" indent="0" algn="ctr" rtl="0">
              <a:spcBef>
                <a:spcPts val="0"/>
              </a:spcBef>
              <a:buNone/>
              <a:defRPr sz="1200" b="1" i="0" u="none" strike="noStrike" cap="none">
                <a:solidFill>
                  <a:srgbClr val="7F7F7F"/>
                </a:solidFill>
                <a:latin typeface="Trebuchet MS"/>
                <a:ea typeface="Trebuchet MS"/>
                <a:cs typeface="Trebuchet MS"/>
                <a:sym typeface="Trebuchet MS"/>
              </a:defRPr>
            </a:lvl8pPr>
            <a:lvl9pPr marL="0" marR="0" lvl="8" indent="0" algn="ctr" rtl="0">
              <a:spcBef>
                <a:spcPts val="0"/>
              </a:spcBef>
              <a:buNone/>
              <a:defRPr sz="1200" b="1" i="0" u="none" strike="noStrike" cap="none">
                <a:solidFill>
                  <a:srgbClr val="7F7F7F"/>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kk-KZ"/>
              <a:t>‹#›</a:t>
            </a:fld>
            <a:endParaRPr/>
          </a:p>
        </p:txBody>
      </p:sp>
      <p:sp>
        <p:nvSpPr>
          <p:cNvPr id="29" name="Shape 29"/>
          <p:cNvSpPr txBox="1">
            <a:spLocks noGrp="1"/>
          </p:cNvSpPr>
          <p:nvPr>
            <p:ph type="title"/>
          </p:nvPr>
        </p:nvSpPr>
        <p:spPr>
          <a:xfrm>
            <a:off x="1793289" y="4372168"/>
            <a:ext cx="6512511" cy="11430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Clr>
                <a:srgbClr val="C3260C"/>
              </a:buClr>
              <a:buSzPts val="5888"/>
              <a:buFont typeface="Georgia"/>
              <a:buChar char="*"/>
              <a:defRPr sz="4600" b="1"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30" name="Shape 30"/>
          <p:cNvSpPr txBox="1">
            <a:spLocks noGrp="1"/>
          </p:cNvSpPr>
          <p:nvPr>
            <p:ph type="body" idx="1"/>
          </p:nvPr>
        </p:nvSpPr>
        <p:spPr>
          <a:xfrm>
            <a:off x="1143000" y="731520"/>
            <a:ext cx="6400800" cy="3474720"/>
          </a:xfrm>
          <a:prstGeom prst="rect">
            <a:avLst/>
          </a:prstGeom>
          <a:noFill/>
          <a:ln>
            <a:noFill/>
          </a:ln>
        </p:spPr>
        <p:txBody>
          <a:bodyPr spcFirstLastPara="1" wrap="square" lIns="91425" tIns="45700" rIns="91425" bIns="45700" anchor="t" anchorCtr="0"/>
          <a:lstStyle>
            <a:lvl1pPr marL="457200" marR="0" lvl="0" indent="-410210" algn="l" rtl="0">
              <a:spcBef>
                <a:spcPts val="440"/>
              </a:spcBef>
              <a:spcAft>
                <a:spcPts val="0"/>
              </a:spcAft>
              <a:buClr>
                <a:srgbClr val="C3260C"/>
              </a:buClr>
              <a:buSzPts val="2860"/>
              <a:buFont typeface="Georgia"/>
              <a:buChar char="*"/>
              <a:defRPr sz="2200" b="0" i="0" u="none" strike="noStrike" cap="none">
                <a:solidFill>
                  <a:srgbClr val="3F3F3F"/>
                </a:solidFill>
                <a:latin typeface="Trebuchet MS"/>
                <a:ea typeface="Trebuchet MS"/>
                <a:cs typeface="Trebuchet MS"/>
                <a:sym typeface="Trebuchet MS"/>
              </a:defRPr>
            </a:lvl1pPr>
            <a:lvl2pPr marL="914400" marR="0" lvl="1" indent="-393700" algn="l" rtl="0">
              <a:spcBef>
                <a:spcPts val="400"/>
              </a:spcBef>
              <a:spcAft>
                <a:spcPts val="0"/>
              </a:spcAft>
              <a:buClr>
                <a:srgbClr val="C3260C"/>
              </a:buClr>
              <a:buSzPts val="2600"/>
              <a:buFont typeface="Georgia"/>
              <a:buChar char="*"/>
              <a:defRPr sz="2000" b="0" i="0" u="none" strike="noStrike" cap="none">
                <a:solidFill>
                  <a:srgbClr val="3F3F3F"/>
                </a:solidFill>
                <a:latin typeface="Trebuchet MS"/>
                <a:ea typeface="Trebuchet MS"/>
                <a:cs typeface="Trebuchet MS"/>
                <a:sym typeface="Trebuchet MS"/>
              </a:defRPr>
            </a:lvl2pPr>
            <a:lvl3pPr marL="1371600" marR="0" lvl="2" indent="-377189" algn="l" rtl="0">
              <a:spcBef>
                <a:spcPts val="360"/>
              </a:spcBef>
              <a:spcAft>
                <a:spcPts val="0"/>
              </a:spcAft>
              <a:buClr>
                <a:srgbClr val="C3260C"/>
              </a:buClr>
              <a:buSzPts val="2340"/>
              <a:buFont typeface="Georgia"/>
              <a:buChar char="*"/>
              <a:defRPr sz="1800" b="0" i="0" u="none" strike="noStrike" cap="none">
                <a:solidFill>
                  <a:srgbClr val="3F3F3F"/>
                </a:solidFill>
                <a:latin typeface="Trebuchet MS"/>
                <a:ea typeface="Trebuchet MS"/>
                <a:cs typeface="Trebuchet MS"/>
                <a:sym typeface="Trebuchet MS"/>
              </a:defRPr>
            </a:lvl3pPr>
            <a:lvl4pPr marL="1828800" marR="0" lvl="3" indent="-360680"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4pPr>
            <a:lvl5pPr marL="2286000" marR="0" lvl="4"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5pPr>
            <a:lvl6pPr marL="2743200" marR="0" lvl="5"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6pPr>
            <a:lvl7pPr marL="3200400" marR="0" lvl="6"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7pPr>
            <a:lvl8pPr marL="3657600" marR="0" lvl="7"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8pPr>
            <a:lvl9pPr marL="4114800" marR="0" lvl="8" indent="-344170" algn="l" rtl="0">
              <a:spcBef>
                <a:spcPts val="300"/>
              </a:spcBef>
              <a:spcAft>
                <a:spcPts val="30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SECTION_HEADER">
    <p:spTree>
      <p:nvGrpSpPr>
        <p:cNvPr id="1" name="Shape 31"/>
        <p:cNvGrpSpPr/>
        <p:nvPr/>
      </p:nvGrpSpPr>
      <p:grpSpPr>
        <a:xfrm>
          <a:off x="0" y="0"/>
          <a:ext cx="0" cy="0"/>
          <a:chOff x="0" y="0"/>
          <a:chExt cx="0" cy="0"/>
        </a:xfrm>
      </p:grpSpPr>
      <p:sp>
        <p:nvSpPr>
          <p:cNvPr id="32" name="Shape 32"/>
          <p:cNvSpPr/>
          <p:nvPr/>
        </p:nvSpPr>
        <p:spPr>
          <a:xfrm>
            <a:off x="0" y="3866920"/>
            <a:ext cx="9144000" cy="2991080"/>
          </a:xfrm>
          <a:prstGeom prst="rect">
            <a:avLst/>
          </a:prstGeom>
          <a:gradFill>
            <a:gsLst>
              <a:gs pos="0">
                <a:srgbClr val="FFFFFF">
                  <a:alpha val="91764"/>
                </a:srgbClr>
              </a:gs>
              <a:gs pos="37000">
                <a:srgbClr val="FFFFFF">
                  <a:alpha val="76862"/>
                </a:srgbClr>
              </a:gs>
              <a:gs pos="100000">
                <a:srgbClr val="B4DCFA">
                  <a:alpha val="8000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3" name="Shape 33"/>
          <p:cNvSpPr/>
          <p:nvPr/>
        </p:nvSpPr>
        <p:spPr>
          <a:xfrm>
            <a:off x="0" y="0"/>
            <a:ext cx="9144000" cy="3866920"/>
          </a:xfrm>
          <a:prstGeom prst="rect">
            <a:avLst/>
          </a:prstGeom>
          <a:gradFill>
            <a:gsLst>
              <a:gs pos="0">
                <a:srgbClr val="FFFFFF">
                  <a:alpha val="89803"/>
                </a:srgbClr>
              </a:gs>
              <a:gs pos="48000">
                <a:srgbClr val="FFFFFF">
                  <a:alpha val="62745"/>
                </a:srgbClr>
              </a:gs>
              <a:gs pos="100000">
                <a:srgbClr val="B4DCFA">
                  <a:alpha val="8000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4" name="Shape 34"/>
          <p:cNvSpPr/>
          <p:nvPr/>
        </p:nvSpPr>
        <p:spPr>
          <a:xfrm>
            <a:off x="0" y="2652311"/>
            <a:ext cx="9144000" cy="2286000"/>
          </a:xfrm>
          <a:prstGeom prst="rect">
            <a:avLst/>
          </a:prstGeom>
          <a:gradFill>
            <a:gsLst>
              <a:gs pos="0">
                <a:srgbClr val="FFFFFF">
                  <a:alpha val="0"/>
                </a:srgbClr>
              </a:gs>
              <a:gs pos="29000">
                <a:srgbClr val="FFFFFF">
                  <a:alpha val="29803"/>
                </a:srgbClr>
              </a:gs>
              <a:gs pos="45000">
                <a:srgbClr val="B4DCFA">
                  <a:alpha val="40000"/>
                </a:srgbClr>
              </a:gs>
              <a:gs pos="55000">
                <a:srgbClr val="FFFFFF">
                  <a:alpha val="25882"/>
                </a:srgbClr>
              </a:gs>
              <a:gs pos="65000">
                <a:srgbClr val="B4DCFA">
                  <a:alpha val="60000"/>
                </a:srgbClr>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5" name="Shape 35"/>
          <p:cNvSpPr/>
          <p:nvPr/>
        </p:nvSpPr>
        <p:spPr>
          <a:xfrm>
            <a:off x="0" y="1600200"/>
            <a:ext cx="9144000" cy="5105400"/>
          </a:xfrm>
          <a:prstGeom prst="ellipse">
            <a:avLst/>
          </a:prstGeom>
          <a:gradFill>
            <a:gsLst>
              <a:gs pos="0">
                <a:schemeClr val="lt1"/>
              </a:gs>
              <a:gs pos="54000">
                <a:srgbClr val="FFFFFF">
                  <a:alpha val="0"/>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6" name="Shape 36"/>
          <p:cNvSpPr txBox="1">
            <a:spLocks noGrp="1"/>
          </p:cNvSpPr>
          <p:nvPr>
            <p:ph type="title"/>
          </p:nvPr>
        </p:nvSpPr>
        <p:spPr>
          <a:xfrm>
            <a:off x="2033195" y="2172648"/>
            <a:ext cx="5966666" cy="2423346"/>
          </a:xfrm>
          <a:prstGeom prst="rect">
            <a:avLst/>
          </a:prstGeom>
          <a:noFill/>
          <a:ln>
            <a:noFill/>
          </a:ln>
        </p:spPr>
        <p:txBody>
          <a:bodyPr spcFirstLastPara="1" wrap="square" lIns="91425" tIns="45700" rIns="91425" bIns="45700" anchor="b" anchorCtr="0"/>
          <a:lstStyle>
            <a:lvl1pPr marR="0" lvl="0" algn="r" rtl="0">
              <a:spcBef>
                <a:spcPts val="0"/>
              </a:spcBef>
              <a:spcAft>
                <a:spcPts val="0"/>
              </a:spcAft>
              <a:buClr>
                <a:srgbClr val="C3260C"/>
              </a:buClr>
              <a:buSzPts val="5888"/>
              <a:buFont typeface="Georgia"/>
              <a:buChar char="*"/>
              <a:defRPr sz="4600" b="1"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37" name="Shape 37"/>
          <p:cNvSpPr txBox="1">
            <a:spLocks noGrp="1"/>
          </p:cNvSpPr>
          <p:nvPr>
            <p:ph type="body" idx="1"/>
          </p:nvPr>
        </p:nvSpPr>
        <p:spPr>
          <a:xfrm>
            <a:off x="2022438" y="4607511"/>
            <a:ext cx="5970494" cy="835460"/>
          </a:xfrm>
          <a:prstGeom prst="rect">
            <a:avLst/>
          </a:prstGeom>
          <a:noFill/>
          <a:ln>
            <a:noFill/>
          </a:ln>
        </p:spPr>
        <p:txBody>
          <a:bodyPr spcFirstLastPara="1" wrap="square" lIns="91425" tIns="45700" rIns="91425" bIns="45700" anchor="t" anchorCtr="0"/>
          <a:lstStyle>
            <a:lvl1pPr marL="457200" marR="0" lvl="0" indent="-228600" algn="r" rtl="0">
              <a:spcBef>
                <a:spcPts val="400"/>
              </a:spcBef>
              <a:spcAft>
                <a:spcPts val="0"/>
              </a:spcAft>
              <a:buClr>
                <a:srgbClr val="C3260C"/>
              </a:buClr>
              <a:buSzPts val="2600"/>
              <a:buFont typeface="Georgia"/>
              <a:buNone/>
              <a:defRPr sz="2000" b="0" i="0" u="none" strike="noStrike" cap="none">
                <a:solidFill>
                  <a:schemeClr val="dk2"/>
                </a:solidFill>
                <a:latin typeface="Trebuchet MS"/>
                <a:ea typeface="Trebuchet MS"/>
                <a:cs typeface="Trebuchet MS"/>
                <a:sym typeface="Trebuchet MS"/>
              </a:defRPr>
            </a:lvl1pPr>
            <a:lvl2pPr marL="914400" marR="0" lvl="1" indent="-228600" algn="l" rtl="0">
              <a:spcBef>
                <a:spcPts val="360"/>
              </a:spcBef>
              <a:spcAft>
                <a:spcPts val="0"/>
              </a:spcAft>
              <a:buClr>
                <a:srgbClr val="C3260C"/>
              </a:buClr>
              <a:buSzPts val="2340"/>
              <a:buFont typeface="Georgia"/>
              <a:buNone/>
              <a:defRPr sz="1800" b="0" i="0" u="none" strike="noStrike" cap="none">
                <a:solidFill>
                  <a:srgbClr val="888888"/>
                </a:solidFill>
                <a:latin typeface="Trebuchet MS"/>
                <a:ea typeface="Trebuchet MS"/>
                <a:cs typeface="Trebuchet MS"/>
                <a:sym typeface="Trebuchet MS"/>
              </a:defRPr>
            </a:lvl2pPr>
            <a:lvl3pPr marL="1371600" marR="0" lvl="2" indent="-228600" algn="l" rtl="0">
              <a:spcBef>
                <a:spcPts val="320"/>
              </a:spcBef>
              <a:spcAft>
                <a:spcPts val="0"/>
              </a:spcAft>
              <a:buClr>
                <a:srgbClr val="C3260C"/>
              </a:buClr>
              <a:buSzPts val="2080"/>
              <a:buFont typeface="Georgia"/>
              <a:buNone/>
              <a:defRPr sz="1600" b="0" i="0" u="none" strike="noStrike" cap="none">
                <a:solidFill>
                  <a:srgbClr val="888888"/>
                </a:solidFill>
                <a:latin typeface="Trebuchet MS"/>
                <a:ea typeface="Trebuchet MS"/>
                <a:cs typeface="Trebuchet MS"/>
                <a:sym typeface="Trebuchet MS"/>
              </a:defRPr>
            </a:lvl3pPr>
            <a:lvl4pPr marL="1828800" marR="0" lvl="3" indent="-228600" algn="l" rtl="0">
              <a:spcBef>
                <a:spcPts val="300"/>
              </a:spcBef>
              <a:spcAft>
                <a:spcPts val="0"/>
              </a:spcAft>
              <a:buClr>
                <a:srgbClr val="C3260C"/>
              </a:buClr>
              <a:buSzPts val="1820"/>
              <a:buFont typeface="Georgia"/>
              <a:buNone/>
              <a:defRPr sz="1400" b="0" i="0" u="none" strike="noStrike" cap="none">
                <a:solidFill>
                  <a:srgbClr val="888888"/>
                </a:solidFill>
                <a:latin typeface="Trebuchet MS"/>
                <a:ea typeface="Trebuchet MS"/>
                <a:cs typeface="Trebuchet MS"/>
                <a:sym typeface="Trebuchet MS"/>
              </a:defRPr>
            </a:lvl4pPr>
            <a:lvl5pPr marL="2286000" marR="0" lvl="4" indent="-228600" algn="l" rtl="0">
              <a:spcBef>
                <a:spcPts val="300"/>
              </a:spcBef>
              <a:spcAft>
                <a:spcPts val="0"/>
              </a:spcAft>
              <a:buClr>
                <a:srgbClr val="C3260C"/>
              </a:buClr>
              <a:buSzPts val="1820"/>
              <a:buFont typeface="Georgia"/>
              <a:buNone/>
              <a:defRPr sz="1400" b="0" i="0" u="none" strike="noStrike" cap="none">
                <a:solidFill>
                  <a:srgbClr val="888888"/>
                </a:solidFill>
                <a:latin typeface="Trebuchet MS"/>
                <a:ea typeface="Trebuchet MS"/>
                <a:cs typeface="Trebuchet MS"/>
                <a:sym typeface="Trebuchet MS"/>
              </a:defRPr>
            </a:lvl5pPr>
            <a:lvl6pPr marL="2743200" marR="0" lvl="5" indent="-228600" algn="l" rtl="0">
              <a:spcBef>
                <a:spcPts val="300"/>
              </a:spcBef>
              <a:spcAft>
                <a:spcPts val="0"/>
              </a:spcAft>
              <a:buClr>
                <a:srgbClr val="C3260C"/>
              </a:buClr>
              <a:buSzPts val="1820"/>
              <a:buFont typeface="Georgia"/>
              <a:buNone/>
              <a:defRPr sz="1400" b="0" i="0" u="none" strike="noStrike" cap="none">
                <a:solidFill>
                  <a:srgbClr val="888888"/>
                </a:solidFill>
                <a:latin typeface="Trebuchet MS"/>
                <a:ea typeface="Trebuchet MS"/>
                <a:cs typeface="Trebuchet MS"/>
                <a:sym typeface="Trebuchet MS"/>
              </a:defRPr>
            </a:lvl6pPr>
            <a:lvl7pPr marL="3200400" marR="0" lvl="6" indent="-228600" algn="l" rtl="0">
              <a:spcBef>
                <a:spcPts val="300"/>
              </a:spcBef>
              <a:spcAft>
                <a:spcPts val="0"/>
              </a:spcAft>
              <a:buClr>
                <a:srgbClr val="C3260C"/>
              </a:buClr>
              <a:buSzPts val="1820"/>
              <a:buFont typeface="Georgia"/>
              <a:buNone/>
              <a:defRPr sz="1400" b="0" i="0" u="none" strike="noStrike" cap="none">
                <a:solidFill>
                  <a:srgbClr val="888888"/>
                </a:solidFill>
                <a:latin typeface="Trebuchet MS"/>
                <a:ea typeface="Trebuchet MS"/>
                <a:cs typeface="Trebuchet MS"/>
                <a:sym typeface="Trebuchet MS"/>
              </a:defRPr>
            </a:lvl7pPr>
            <a:lvl8pPr marL="3657600" marR="0" lvl="7" indent="-228600" algn="l" rtl="0">
              <a:spcBef>
                <a:spcPts val="300"/>
              </a:spcBef>
              <a:spcAft>
                <a:spcPts val="0"/>
              </a:spcAft>
              <a:buClr>
                <a:srgbClr val="C3260C"/>
              </a:buClr>
              <a:buSzPts val="1820"/>
              <a:buFont typeface="Georgia"/>
              <a:buNone/>
              <a:defRPr sz="1400" b="0" i="0" u="none" strike="noStrike" cap="none">
                <a:solidFill>
                  <a:srgbClr val="888888"/>
                </a:solidFill>
                <a:latin typeface="Trebuchet MS"/>
                <a:ea typeface="Trebuchet MS"/>
                <a:cs typeface="Trebuchet MS"/>
                <a:sym typeface="Trebuchet MS"/>
              </a:defRPr>
            </a:lvl8pPr>
            <a:lvl9pPr marL="4114800" marR="0" lvl="8" indent="-228600" algn="l" rtl="0">
              <a:spcBef>
                <a:spcPts val="300"/>
              </a:spcBef>
              <a:spcAft>
                <a:spcPts val="300"/>
              </a:spcAft>
              <a:buClr>
                <a:srgbClr val="C3260C"/>
              </a:buClr>
              <a:buSzPts val="1820"/>
              <a:buFont typeface="Georgia"/>
              <a:buNone/>
              <a:defRPr sz="1400" b="0" i="0" u="none" strike="noStrike" cap="none">
                <a:solidFill>
                  <a:srgbClr val="888888"/>
                </a:solidFill>
                <a:latin typeface="Trebuchet MS"/>
                <a:ea typeface="Trebuchet MS"/>
                <a:cs typeface="Trebuchet MS"/>
                <a:sym typeface="Trebuchet MS"/>
              </a:defRPr>
            </a:lvl9pPr>
          </a:lstStyle>
          <a:p>
            <a:endParaRPr/>
          </a:p>
        </p:txBody>
      </p:sp>
      <p:sp>
        <p:nvSpPr>
          <p:cNvPr id="38" name="Shape 38"/>
          <p:cNvSpPr txBox="1">
            <a:spLocks noGrp="1"/>
          </p:cNvSpPr>
          <p:nvPr>
            <p:ph type="dt" idx="10"/>
          </p:nvPr>
        </p:nvSpPr>
        <p:spPr>
          <a:xfrm>
            <a:off x="6172200" y="6172200"/>
            <a:ext cx="2514600"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100" b="1">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39" name="Shape 39"/>
          <p:cNvSpPr txBox="1">
            <a:spLocks noGrp="1"/>
          </p:cNvSpPr>
          <p:nvPr>
            <p:ph type="ftr" idx="11"/>
          </p:nvPr>
        </p:nvSpPr>
        <p:spPr>
          <a:xfrm>
            <a:off x="457199" y="6172200"/>
            <a:ext cx="3352801"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100" b="1">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40" name="Shape 40"/>
          <p:cNvSpPr txBox="1">
            <a:spLocks noGrp="1"/>
          </p:cNvSpPr>
          <p:nvPr>
            <p:ph type="sldNum" idx="12"/>
          </p:nvPr>
        </p:nvSpPr>
        <p:spPr>
          <a:xfrm>
            <a:off x="3810000" y="6172200"/>
            <a:ext cx="1828800"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1">
                <a:solidFill>
                  <a:srgbClr val="7F7F7F"/>
                </a:solidFill>
                <a:latin typeface="Trebuchet MS"/>
                <a:ea typeface="Trebuchet MS"/>
                <a:cs typeface="Trebuchet MS"/>
                <a:sym typeface="Trebuchet MS"/>
              </a:defRPr>
            </a:lvl1pPr>
            <a:lvl2pPr marL="0" marR="0" lvl="1" indent="0" algn="ctr" rtl="0">
              <a:spcBef>
                <a:spcPts val="0"/>
              </a:spcBef>
              <a:buNone/>
              <a:defRPr sz="1200" b="1">
                <a:solidFill>
                  <a:srgbClr val="7F7F7F"/>
                </a:solidFill>
                <a:latin typeface="Trebuchet MS"/>
                <a:ea typeface="Trebuchet MS"/>
                <a:cs typeface="Trebuchet MS"/>
                <a:sym typeface="Trebuchet MS"/>
              </a:defRPr>
            </a:lvl2pPr>
            <a:lvl3pPr marL="0" marR="0" lvl="2" indent="0" algn="ctr" rtl="0">
              <a:spcBef>
                <a:spcPts val="0"/>
              </a:spcBef>
              <a:buNone/>
              <a:defRPr sz="1200" b="1">
                <a:solidFill>
                  <a:srgbClr val="7F7F7F"/>
                </a:solidFill>
                <a:latin typeface="Trebuchet MS"/>
                <a:ea typeface="Trebuchet MS"/>
                <a:cs typeface="Trebuchet MS"/>
                <a:sym typeface="Trebuchet MS"/>
              </a:defRPr>
            </a:lvl3pPr>
            <a:lvl4pPr marL="0" marR="0" lvl="3" indent="0" algn="ctr" rtl="0">
              <a:spcBef>
                <a:spcPts val="0"/>
              </a:spcBef>
              <a:buNone/>
              <a:defRPr sz="1200" b="1">
                <a:solidFill>
                  <a:srgbClr val="7F7F7F"/>
                </a:solidFill>
                <a:latin typeface="Trebuchet MS"/>
                <a:ea typeface="Trebuchet MS"/>
                <a:cs typeface="Trebuchet MS"/>
                <a:sym typeface="Trebuchet MS"/>
              </a:defRPr>
            </a:lvl4pPr>
            <a:lvl5pPr marL="0" marR="0" lvl="4" indent="0" algn="ctr" rtl="0">
              <a:spcBef>
                <a:spcPts val="0"/>
              </a:spcBef>
              <a:buNone/>
              <a:defRPr sz="1200" b="1">
                <a:solidFill>
                  <a:srgbClr val="7F7F7F"/>
                </a:solidFill>
                <a:latin typeface="Trebuchet MS"/>
                <a:ea typeface="Trebuchet MS"/>
                <a:cs typeface="Trebuchet MS"/>
                <a:sym typeface="Trebuchet MS"/>
              </a:defRPr>
            </a:lvl5pPr>
            <a:lvl6pPr marL="0" marR="0" lvl="5" indent="0" algn="ctr" rtl="0">
              <a:spcBef>
                <a:spcPts val="0"/>
              </a:spcBef>
              <a:buNone/>
              <a:defRPr sz="1200" b="1">
                <a:solidFill>
                  <a:srgbClr val="7F7F7F"/>
                </a:solidFill>
                <a:latin typeface="Trebuchet MS"/>
                <a:ea typeface="Trebuchet MS"/>
                <a:cs typeface="Trebuchet MS"/>
                <a:sym typeface="Trebuchet MS"/>
              </a:defRPr>
            </a:lvl6pPr>
            <a:lvl7pPr marL="0" marR="0" lvl="6" indent="0" algn="ctr" rtl="0">
              <a:spcBef>
                <a:spcPts val="0"/>
              </a:spcBef>
              <a:buNone/>
              <a:defRPr sz="1200" b="1">
                <a:solidFill>
                  <a:srgbClr val="7F7F7F"/>
                </a:solidFill>
                <a:latin typeface="Trebuchet MS"/>
                <a:ea typeface="Trebuchet MS"/>
                <a:cs typeface="Trebuchet MS"/>
                <a:sym typeface="Trebuchet MS"/>
              </a:defRPr>
            </a:lvl7pPr>
            <a:lvl8pPr marL="0" marR="0" lvl="7" indent="0" algn="ctr" rtl="0">
              <a:spcBef>
                <a:spcPts val="0"/>
              </a:spcBef>
              <a:buNone/>
              <a:defRPr sz="1200" b="1">
                <a:solidFill>
                  <a:srgbClr val="7F7F7F"/>
                </a:solidFill>
                <a:latin typeface="Trebuchet MS"/>
                <a:ea typeface="Trebuchet MS"/>
                <a:cs typeface="Trebuchet MS"/>
                <a:sym typeface="Trebuchet MS"/>
              </a:defRPr>
            </a:lvl8pPr>
            <a:lvl9pPr marL="0" marR="0" lvl="8" indent="0" algn="ctr" rtl="0">
              <a:spcBef>
                <a:spcPts val="0"/>
              </a:spcBef>
              <a:buNone/>
              <a:defRPr sz="1200" b="1">
                <a:solidFill>
                  <a:srgbClr val="7F7F7F"/>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kk-KZ"/>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Два объекта" type="twoObj">
  <p:cSld name="TWO_OBJECTS">
    <p:spTree>
      <p:nvGrpSpPr>
        <p:cNvPr id="1" name="Shape 41"/>
        <p:cNvGrpSpPr/>
        <p:nvPr/>
      </p:nvGrpSpPr>
      <p:grpSpPr>
        <a:xfrm>
          <a:off x="0" y="0"/>
          <a:ext cx="0" cy="0"/>
          <a:chOff x="0" y="0"/>
          <a:chExt cx="0" cy="0"/>
        </a:xfrm>
      </p:grpSpPr>
      <p:sp>
        <p:nvSpPr>
          <p:cNvPr id="42" name="Shape 42"/>
          <p:cNvSpPr txBox="1">
            <a:spLocks noGrp="1"/>
          </p:cNvSpPr>
          <p:nvPr>
            <p:ph type="dt" idx="10"/>
          </p:nvPr>
        </p:nvSpPr>
        <p:spPr>
          <a:xfrm>
            <a:off x="6172200" y="6172200"/>
            <a:ext cx="2514600"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100" b="1">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43" name="Shape 43"/>
          <p:cNvSpPr txBox="1">
            <a:spLocks noGrp="1"/>
          </p:cNvSpPr>
          <p:nvPr>
            <p:ph type="ftr" idx="11"/>
          </p:nvPr>
        </p:nvSpPr>
        <p:spPr>
          <a:xfrm>
            <a:off x="457199" y="6172200"/>
            <a:ext cx="3352801"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100" b="1">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44" name="Shape 44"/>
          <p:cNvSpPr txBox="1">
            <a:spLocks noGrp="1"/>
          </p:cNvSpPr>
          <p:nvPr>
            <p:ph type="sldNum" idx="12"/>
          </p:nvPr>
        </p:nvSpPr>
        <p:spPr>
          <a:xfrm>
            <a:off x="3810000" y="6172200"/>
            <a:ext cx="1828800"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1">
                <a:solidFill>
                  <a:srgbClr val="7F7F7F"/>
                </a:solidFill>
                <a:latin typeface="Trebuchet MS"/>
                <a:ea typeface="Trebuchet MS"/>
                <a:cs typeface="Trebuchet MS"/>
                <a:sym typeface="Trebuchet MS"/>
              </a:defRPr>
            </a:lvl1pPr>
            <a:lvl2pPr marL="0" marR="0" lvl="1" indent="0" algn="ctr" rtl="0">
              <a:spcBef>
                <a:spcPts val="0"/>
              </a:spcBef>
              <a:buNone/>
              <a:defRPr sz="1200" b="1">
                <a:solidFill>
                  <a:srgbClr val="7F7F7F"/>
                </a:solidFill>
                <a:latin typeface="Trebuchet MS"/>
                <a:ea typeface="Trebuchet MS"/>
                <a:cs typeface="Trebuchet MS"/>
                <a:sym typeface="Trebuchet MS"/>
              </a:defRPr>
            </a:lvl2pPr>
            <a:lvl3pPr marL="0" marR="0" lvl="2" indent="0" algn="ctr" rtl="0">
              <a:spcBef>
                <a:spcPts val="0"/>
              </a:spcBef>
              <a:buNone/>
              <a:defRPr sz="1200" b="1">
                <a:solidFill>
                  <a:srgbClr val="7F7F7F"/>
                </a:solidFill>
                <a:latin typeface="Trebuchet MS"/>
                <a:ea typeface="Trebuchet MS"/>
                <a:cs typeface="Trebuchet MS"/>
                <a:sym typeface="Trebuchet MS"/>
              </a:defRPr>
            </a:lvl3pPr>
            <a:lvl4pPr marL="0" marR="0" lvl="3" indent="0" algn="ctr" rtl="0">
              <a:spcBef>
                <a:spcPts val="0"/>
              </a:spcBef>
              <a:buNone/>
              <a:defRPr sz="1200" b="1">
                <a:solidFill>
                  <a:srgbClr val="7F7F7F"/>
                </a:solidFill>
                <a:latin typeface="Trebuchet MS"/>
                <a:ea typeface="Trebuchet MS"/>
                <a:cs typeface="Trebuchet MS"/>
                <a:sym typeface="Trebuchet MS"/>
              </a:defRPr>
            </a:lvl4pPr>
            <a:lvl5pPr marL="0" marR="0" lvl="4" indent="0" algn="ctr" rtl="0">
              <a:spcBef>
                <a:spcPts val="0"/>
              </a:spcBef>
              <a:buNone/>
              <a:defRPr sz="1200" b="1">
                <a:solidFill>
                  <a:srgbClr val="7F7F7F"/>
                </a:solidFill>
                <a:latin typeface="Trebuchet MS"/>
                <a:ea typeface="Trebuchet MS"/>
                <a:cs typeface="Trebuchet MS"/>
                <a:sym typeface="Trebuchet MS"/>
              </a:defRPr>
            </a:lvl5pPr>
            <a:lvl6pPr marL="0" marR="0" lvl="5" indent="0" algn="ctr" rtl="0">
              <a:spcBef>
                <a:spcPts val="0"/>
              </a:spcBef>
              <a:buNone/>
              <a:defRPr sz="1200" b="1">
                <a:solidFill>
                  <a:srgbClr val="7F7F7F"/>
                </a:solidFill>
                <a:latin typeface="Trebuchet MS"/>
                <a:ea typeface="Trebuchet MS"/>
                <a:cs typeface="Trebuchet MS"/>
                <a:sym typeface="Trebuchet MS"/>
              </a:defRPr>
            </a:lvl6pPr>
            <a:lvl7pPr marL="0" marR="0" lvl="6" indent="0" algn="ctr" rtl="0">
              <a:spcBef>
                <a:spcPts val="0"/>
              </a:spcBef>
              <a:buNone/>
              <a:defRPr sz="1200" b="1">
                <a:solidFill>
                  <a:srgbClr val="7F7F7F"/>
                </a:solidFill>
                <a:latin typeface="Trebuchet MS"/>
                <a:ea typeface="Trebuchet MS"/>
                <a:cs typeface="Trebuchet MS"/>
                <a:sym typeface="Trebuchet MS"/>
              </a:defRPr>
            </a:lvl7pPr>
            <a:lvl8pPr marL="0" marR="0" lvl="7" indent="0" algn="ctr" rtl="0">
              <a:spcBef>
                <a:spcPts val="0"/>
              </a:spcBef>
              <a:buNone/>
              <a:defRPr sz="1200" b="1">
                <a:solidFill>
                  <a:srgbClr val="7F7F7F"/>
                </a:solidFill>
                <a:latin typeface="Trebuchet MS"/>
                <a:ea typeface="Trebuchet MS"/>
                <a:cs typeface="Trebuchet MS"/>
                <a:sym typeface="Trebuchet MS"/>
              </a:defRPr>
            </a:lvl8pPr>
            <a:lvl9pPr marL="0" marR="0" lvl="8" indent="0" algn="ctr" rtl="0">
              <a:spcBef>
                <a:spcPts val="0"/>
              </a:spcBef>
              <a:buNone/>
              <a:defRPr sz="1200" b="1">
                <a:solidFill>
                  <a:srgbClr val="7F7F7F"/>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kk-KZ"/>
              <a:t>‹#›</a:t>
            </a:fld>
            <a:endParaRPr/>
          </a:p>
        </p:txBody>
      </p:sp>
      <p:sp>
        <p:nvSpPr>
          <p:cNvPr id="45" name="Shape 45"/>
          <p:cNvSpPr txBox="1">
            <a:spLocks noGrp="1"/>
          </p:cNvSpPr>
          <p:nvPr>
            <p:ph type="title"/>
          </p:nvPr>
        </p:nvSpPr>
        <p:spPr>
          <a:xfrm>
            <a:off x="1793289" y="4372168"/>
            <a:ext cx="6512511" cy="11430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Clr>
                <a:srgbClr val="C3260C"/>
              </a:buClr>
              <a:buSzPts val="5888"/>
              <a:buFont typeface="Georgia"/>
              <a:buChar char="*"/>
              <a:defRPr sz="4600" b="1"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46" name="Shape 46"/>
          <p:cNvSpPr txBox="1">
            <a:spLocks noGrp="1"/>
          </p:cNvSpPr>
          <p:nvPr>
            <p:ph type="body" idx="1"/>
          </p:nvPr>
        </p:nvSpPr>
        <p:spPr>
          <a:xfrm>
            <a:off x="1142999" y="731519"/>
            <a:ext cx="3346704" cy="3474720"/>
          </a:xfrm>
          <a:prstGeom prst="rect">
            <a:avLst/>
          </a:prstGeom>
          <a:noFill/>
          <a:ln>
            <a:noFill/>
          </a:ln>
        </p:spPr>
        <p:txBody>
          <a:bodyPr spcFirstLastPara="1" wrap="square" lIns="91425" tIns="45700" rIns="91425" bIns="45700" anchor="t" anchorCtr="0"/>
          <a:lstStyle>
            <a:lvl1pPr marL="457200" marR="0" lvl="0" indent="-410210" algn="l" rtl="0">
              <a:spcBef>
                <a:spcPts val="440"/>
              </a:spcBef>
              <a:spcAft>
                <a:spcPts val="0"/>
              </a:spcAft>
              <a:buClr>
                <a:srgbClr val="C3260C"/>
              </a:buClr>
              <a:buSzPts val="2860"/>
              <a:buFont typeface="Georgia"/>
              <a:buChar char="*"/>
              <a:defRPr sz="2200" b="0" i="0" u="none" strike="noStrike" cap="none">
                <a:solidFill>
                  <a:srgbClr val="3F3F3F"/>
                </a:solidFill>
                <a:latin typeface="Trebuchet MS"/>
                <a:ea typeface="Trebuchet MS"/>
                <a:cs typeface="Trebuchet MS"/>
                <a:sym typeface="Trebuchet MS"/>
              </a:defRPr>
            </a:lvl1pPr>
            <a:lvl2pPr marL="914400" marR="0" lvl="1" indent="-393700" algn="l" rtl="0">
              <a:spcBef>
                <a:spcPts val="400"/>
              </a:spcBef>
              <a:spcAft>
                <a:spcPts val="0"/>
              </a:spcAft>
              <a:buClr>
                <a:srgbClr val="C3260C"/>
              </a:buClr>
              <a:buSzPts val="2600"/>
              <a:buFont typeface="Georgia"/>
              <a:buChar char="*"/>
              <a:defRPr sz="2000" b="0" i="0" u="none" strike="noStrike" cap="none">
                <a:solidFill>
                  <a:srgbClr val="3F3F3F"/>
                </a:solidFill>
                <a:latin typeface="Trebuchet MS"/>
                <a:ea typeface="Trebuchet MS"/>
                <a:cs typeface="Trebuchet MS"/>
                <a:sym typeface="Trebuchet MS"/>
              </a:defRPr>
            </a:lvl2pPr>
            <a:lvl3pPr marL="1371600" marR="0" lvl="2" indent="-377189" algn="l" rtl="0">
              <a:spcBef>
                <a:spcPts val="360"/>
              </a:spcBef>
              <a:spcAft>
                <a:spcPts val="0"/>
              </a:spcAft>
              <a:buClr>
                <a:srgbClr val="C3260C"/>
              </a:buClr>
              <a:buSzPts val="2340"/>
              <a:buFont typeface="Georgia"/>
              <a:buChar char="*"/>
              <a:defRPr sz="1800" b="0" i="0" u="none" strike="noStrike" cap="none">
                <a:solidFill>
                  <a:srgbClr val="3F3F3F"/>
                </a:solidFill>
                <a:latin typeface="Trebuchet MS"/>
                <a:ea typeface="Trebuchet MS"/>
                <a:cs typeface="Trebuchet MS"/>
                <a:sym typeface="Trebuchet MS"/>
              </a:defRPr>
            </a:lvl3pPr>
            <a:lvl4pPr marL="1828800" marR="0" lvl="3" indent="-360680"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4pPr>
            <a:lvl5pPr marL="2286000" marR="0" lvl="4"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5pPr>
            <a:lvl6pPr marL="2743200" marR="0" lvl="5"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6pPr>
            <a:lvl7pPr marL="3200400" marR="0" lvl="6"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7pPr>
            <a:lvl8pPr marL="3657600" marR="0" lvl="7"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8pPr>
            <a:lvl9pPr marL="4114800" marR="0" lvl="8" indent="-344170" algn="l" rtl="0">
              <a:spcBef>
                <a:spcPts val="300"/>
              </a:spcBef>
              <a:spcAft>
                <a:spcPts val="30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9pPr>
          </a:lstStyle>
          <a:p>
            <a:endParaRPr/>
          </a:p>
        </p:txBody>
      </p:sp>
      <p:sp>
        <p:nvSpPr>
          <p:cNvPr id="47" name="Shape 47"/>
          <p:cNvSpPr txBox="1">
            <a:spLocks noGrp="1"/>
          </p:cNvSpPr>
          <p:nvPr>
            <p:ph type="body" idx="2"/>
          </p:nvPr>
        </p:nvSpPr>
        <p:spPr>
          <a:xfrm>
            <a:off x="4645152" y="731520"/>
            <a:ext cx="3346704" cy="3474720"/>
          </a:xfrm>
          <a:prstGeom prst="rect">
            <a:avLst/>
          </a:prstGeom>
          <a:noFill/>
          <a:ln>
            <a:noFill/>
          </a:ln>
        </p:spPr>
        <p:txBody>
          <a:bodyPr spcFirstLastPara="1" wrap="square" lIns="91425" tIns="45700" rIns="91425" bIns="45700" anchor="t" anchorCtr="0"/>
          <a:lstStyle>
            <a:lvl1pPr marL="457200" marR="0" lvl="0" indent="-410210" algn="l" rtl="0">
              <a:spcBef>
                <a:spcPts val="440"/>
              </a:spcBef>
              <a:spcAft>
                <a:spcPts val="0"/>
              </a:spcAft>
              <a:buClr>
                <a:srgbClr val="C3260C"/>
              </a:buClr>
              <a:buSzPts val="2860"/>
              <a:buFont typeface="Georgia"/>
              <a:buChar char="*"/>
              <a:defRPr sz="2200" b="0" i="0" u="none" strike="noStrike" cap="none">
                <a:solidFill>
                  <a:srgbClr val="3F3F3F"/>
                </a:solidFill>
                <a:latin typeface="Trebuchet MS"/>
                <a:ea typeface="Trebuchet MS"/>
                <a:cs typeface="Trebuchet MS"/>
                <a:sym typeface="Trebuchet MS"/>
              </a:defRPr>
            </a:lvl1pPr>
            <a:lvl2pPr marL="914400" marR="0" lvl="1" indent="-393700" algn="l" rtl="0">
              <a:spcBef>
                <a:spcPts val="400"/>
              </a:spcBef>
              <a:spcAft>
                <a:spcPts val="0"/>
              </a:spcAft>
              <a:buClr>
                <a:srgbClr val="C3260C"/>
              </a:buClr>
              <a:buSzPts val="2600"/>
              <a:buFont typeface="Georgia"/>
              <a:buChar char="*"/>
              <a:defRPr sz="2000" b="0" i="0" u="none" strike="noStrike" cap="none">
                <a:solidFill>
                  <a:srgbClr val="3F3F3F"/>
                </a:solidFill>
                <a:latin typeface="Trebuchet MS"/>
                <a:ea typeface="Trebuchet MS"/>
                <a:cs typeface="Trebuchet MS"/>
                <a:sym typeface="Trebuchet MS"/>
              </a:defRPr>
            </a:lvl2pPr>
            <a:lvl3pPr marL="1371600" marR="0" lvl="2" indent="-377189" algn="l" rtl="0">
              <a:spcBef>
                <a:spcPts val="360"/>
              </a:spcBef>
              <a:spcAft>
                <a:spcPts val="0"/>
              </a:spcAft>
              <a:buClr>
                <a:srgbClr val="C3260C"/>
              </a:buClr>
              <a:buSzPts val="2340"/>
              <a:buFont typeface="Georgia"/>
              <a:buChar char="*"/>
              <a:defRPr sz="1800" b="0" i="0" u="none" strike="noStrike" cap="none">
                <a:solidFill>
                  <a:srgbClr val="3F3F3F"/>
                </a:solidFill>
                <a:latin typeface="Trebuchet MS"/>
                <a:ea typeface="Trebuchet MS"/>
                <a:cs typeface="Trebuchet MS"/>
                <a:sym typeface="Trebuchet MS"/>
              </a:defRPr>
            </a:lvl3pPr>
            <a:lvl4pPr marL="1828800" marR="0" lvl="3" indent="-360680"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4pPr>
            <a:lvl5pPr marL="2286000" marR="0" lvl="4"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5pPr>
            <a:lvl6pPr marL="2743200" marR="0" lvl="5"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6pPr>
            <a:lvl7pPr marL="3200400" marR="0" lvl="6"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7pPr>
            <a:lvl8pPr marL="3657600" marR="0" lvl="7"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8pPr>
            <a:lvl9pPr marL="4114800" marR="0" lvl="8" indent="-344170" algn="l" rtl="0">
              <a:spcBef>
                <a:spcPts val="300"/>
              </a:spcBef>
              <a:spcAft>
                <a:spcPts val="30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Сравнение" type="twoTxTwoObj">
  <p:cSld name="TWO_OBJECTS_WITH_TEXT">
    <p:spTree>
      <p:nvGrpSpPr>
        <p:cNvPr id="1" name="Shape 48"/>
        <p:cNvGrpSpPr/>
        <p:nvPr/>
      </p:nvGrpSpPr>
      <p:grpSpPr>
        <a:xfrm>
          <a:off x="0" y="0"/>
          <a:ext cx="0" cy="0"/>
          <a:chOff x="0" y="0"/>
          <a:chExt cx="0" cy="0"/>
        </a:xfrm>
      </p:grpSpPr>
      <p:sp>
        <p:nvSpPr>
          <p:cNvPr id="49" name="Shape 49"/>
          <p:cNvSpPr txBox="1">
            <a:spLocks noGrp="1"/>
          </p:cNvSpPr>
          <p:nvPr>
            <p:ph type="body" idx="1"/>
          </p:nvPr>
        </p:nvSpPr>
        <p:spPr>
          <a:xfrm>
            <a:off x="1143000" y="731520"/>
            <a:ext cx="3346704" cy="639762"/>
          </a:xfrm>
          <a:prstGeom prst="rect">
            <a:avLst/>
          </a:prstGeom>
          <a:noFill/>
          <a:ln>
            <a:noFill/>
          </a:ln>
        </p:spPr>
        <p:txBody>
          <a:bodyPr spcFirstLastPara="1" wrap="square" lIns="91425" tIns="45700" rIns="91425" bIns="45700" anchor="b" anchorCtr="0"/>
          <a:lstStyle>
            <a:lvl1pPr marL="457200" marR="0" lvl="0" indent="-228600" algn="ctr" rtl="0">
              <a:spcBef>
                <a:spcPts val="480"/>
              </a:spcBef>
              <a:spcAft>
                <a:spcPts val="0"/>
              </a:spcAft>
              <a:buClr>
                <a:srgbClr val="C3260C"/>
              </a:buClr>
              <a:buSzPts val="3120"/>
              <a:buFont typeface="Georgia"/>
              <a:buNone/>
              <a:defRPr sz="2400" b="1" i="0" u="none" strike="noStrike" cap="none">
                <a:solidFill>
                  <a:schemeClr val="dk1"/>
                </a:solidFill>
                <a:latin typeface="Trebuchet MS"/>
                <a:ea typeface="Trebuchet MS"/>
                <a:cs typeface="Trebuchet MS"/>
                <a:sym typeface="Trebuchet MS"/>
              </a:defRPr>
            </a:lvl1pPr>
            <a:lvl2pPr marL="914400" marR="0" lvl="1" indent="-228600" algn="l" rtl="0">
              <a:spcBef>
                <a:spcPts val="400"/>
              </a:spcBef>
              <a:spcAft>
                <a:spcPts val="0"/>
              </a:spcAft>
              <a:buClr>
                <a:srgbClr val="C3260C"/>
              </a:buClr>
              <a:buSzPts val="2600"/>
              <a:buFont typeface="Georgia"/>
              <a:buNone/>
              <a:defRPr sz="2000" b="1" i="0" u="none" strike="noStrike" cap="none">
                <a:solidFill>
                  <a:srgbClr val="3F3F3F"/>
                </a:solidFill>
                <a:latin typeface="Trebuchet MS"/>
                <a:ea typeface="Trebuchet MS"/>
                <a:cs typeface="Trebuchet MS"/>
                <a:sym typeface="Trebuchet MS"/>
              </a:defRPr>
            </a:lvl2pPr>
            <a:lvl3pPr marL="1371600" marR="0" lvl="2" indent="-228600" algn="l" rtl="0">
              <a:spcBef>
                <a:spcPts val="360"/>
              </a:spcBef>
              <a:spcAft>
                <a:spcPts val="0"/>
              </a:spcAft>
              <a:buClr>
                <a:srgbClr val="C3260C"/>
              </a:buClr>
              <a:buSzPts val="2340"/>
              <a:buFont typeface="Georgia"/>
              <a:buNone/>
              <a:defRPr sz="1800" b="1" i="0" u="none" strike="noStrike" cap="none">
                <a:solidFill>
                  <a:srgbClr val="3F3F3F"/>
                </a:solidFill>
                <a:latin typeface="Trebuchet MS"/>
                <a:ea typeface="Trebuchet MS"/>
                <a:cs typeface="Trebuchet MS"/>
                <a:sym typeface="Trebuchet MS"/>
              </a:defRPr>
            </a:lvl3pPr>
            <a:lvl4pPr marL="1828800" marR="0" lvl="3" indent="-228600" algn="l" rtl="0">
              <a:spcBef>
                <a:spcPts val="320"/>
              </a:spcBef>
              <a:spcAft>
                <a:spcPts val="0"/>
              </a:spcAft>
              <a:buClr>
                <a:srgbClr val="C3260C"/>
              </a:buClr>
              <a:buSzPts val="2080"/>
              <a:buFont typeface="Georgia"/>
              <a:buNone/>
              <a:defRPr sz="1600" b="1" i="0" u="none" strike="noStrike" cap="none">
                <a:solidFill>
                  <a:srgbClr val="3F3F3F"/>
                </a:solidFill>
                <a:latin typeface="Trebuchet MS"/>
                <a:ea typeface="Trebuchet MS"/>
                <a:cs typeface="Trebuchet MS"/>
                <a:sym typeface="Trebuchet MS"/>
              </a:defRPr>
            </a:lvl4pPr>
            <a:lvl5pPr marL="2286000" marR="0" lvl="4" indent="-228600" algn="l" rtl="0">
              <a:spcBef>
                <a:spcPts val="320"/>
              </a:spcBef>
              <a:spcAft>
                <a:spcPts val="0"/>
              </a:spcAft>
              <a:buClr>
                <a:srgbClr val="C3260C"/>
              </a:buClr>
              <a:buSzPts val="2080"/>
              <a:buFont typeface="Georgia"/>
              <a:buNone/>
              <a:defRPr sz="1600" b="1" i="0" u="none" strike="noStrike" cap="none">
                <a:solidFill>
                  <a:srgbClr val="3F3F3F"/>
                </a:solidFill>
                <a:latin typeface="Trebuchet MS"/>
                <a:ea typeface="Trebuchet MS"/>
                <a:cs typeface="Trebuchet MS"/>
                <a:sym typeface="Trebuchet MS"/>
              </a:defRPr>
            </a:lvl5pPr>
            <a:lvl6pPr marL="2743200" marR="0" lvl="5" indent="-228600" algn="l" rtl="0">
              <a:spcBef>
                <a:spcPts val="320"/>
              </a:spcBef>
              <a:spcAft>
                <a:spcPts val="0"/>
              </a:spcAft>
              <a:buClr>
                <a:srgbClr val="C3260C"/>
              </a:buClr>
              <a:buSzPts val="2080"/>
              <a:buFont typeface="Georgia"/>
              <a:buNone/>
              <a:defRPr sz="1600" b="1" i="0" u="none" strike="noStrike" cap="none">
                <a:solidFill>
                  <a:srgbClr val="3F3F3F"/>
                </a:solidFill>
                <a:latin typeface="Trebuchet MS"/>
                <a:ea typeface="Trebuchet MS"/>
                <a:cs typeface="Trebuchet MS"/>
                <a:sym typeface="Trebuchet MS"/>
              </a:defRPr>
            </a:lvl6pPr>
            <a:lvl7pPr marL="3200400" marR="0" lvl="6" indent="-228600" algn="l" rtl="0">
              <a:spcBef>
                <a:spcPts val="320"/>
              </a:spcBef>
              <a:spcAft>
                <a:spcPts val="0"/>
              </a:spcAft>
              <a:buClr>
                <a:srgbClr val="C3260C"/>
              </a:buClr>
              <a:buSzPts val="2080"/>
              <a:buFont typeface="Georgia"/>
              <a:buNone/>
              <a:defRPr sz="1600" b="1" i="0" u="none" strike="noStrike" cap="none">
                <a:solidFill>
                  <a:srgbClr val="3F3F3F"/>
                </a:solidFill>
                <a:latin typeface="Trebuchet MS"/>
                <a:ea typeface="Trebuchet MS"/>
                <a:cs typeface="Trebuchet MS"/>
                <a:sym typeface="Trebuchet MS"/>
              </a:defRPr>
            </a:lvl7pPr>
            <a:lvl8pPr marL="3657600" marR="0" lvl="7" indent="-228600" algn="l" rtl="0">
              <a:spcBef>
                <a:spcPts val="320"/>
              </a:spcBef>
              <a:spcAft>
                <a:spcPts val="0"/>
              </a:spcAft>
              <a:buClr>
                <a:srgbClr val="C3260C"/>
              </a:buClr>
              <a:buSzPts val="2080"/>
              <a:buFont typeface="Georgia"/>
              <a:buNone/>
              <a:defRPr sz="1600" b="1" i="0" u="none" strike="noStrike" cap="none">
                <a:solidFill>
                  <a:srgbClr val="3F3F3F"/>
                </a:solidFill>
                <a:latin typeface="Trebuchet MS"/>
                <a:ea typeface="Trebuchet MS"/>
                <a:cs typeface="Trebuchet MS"/>
                <a:sym typeface="Trebuchet MS"/>
              </a:defRPr>
            </a:lvl8pPr>
            <a:lvl9pPr marL="4114800" marR="0" lvl="8" indent="-228600" algn="l" rtl="0">
              <a:spcBef>
                <a:spcPts val="320"/>
              </a:spcBef>
              <a:spcAft>
                <a:spcPts val="300"/>
              </a:spcAft>
              <a:buClr>
                <a:srgbClr val="C3260C"/>
              </a:buClr>
              <a:buSzPts val="2080"/>
              <a:buFont typeface="Georgia"/>
              <a:buNone/>
              <a:defRPr sz="1600" b="1" i="0" u="none" strike="noStrike" cap="none">
                <a:solidFill>
                  <a:srgbClr val="3F3F3F"/>
                </a:solidFill>
                <a:latin typeface="Trebuchet MS"/>
                <a:ea typeface="Trebuchet MS"/>
                <a:cs typeface="Trebuchet MS"/>
                <a:sym typeface="Trebuchet MS"/>
              </a:defRPr>
            </a:lvl9pPr>
          </a:lstStyle>
          <a:p>
            <a:endParaRPr/>
          </a:p>
        </p:txBody>
      </p:sp>
      <p:sp>
        <p:nvSpPr>
          <p:cNvPr id="50" name="Shape 50"/>
          <p:cNvSpPr txBox="1">
            <a:spLocks noGrp="1"/>
          </p:cNvSpPr>
          <p:nvPr>
            <p:ph type="body" idx="2"/>
          </p:nvPr>
        </p:nvSpPr>
        <p:spPr>
          <a:xfrm>
            <a:off x="1156447" y="1400327"/>
            <a:ext cx="3346704" cy="2743200"/>
          </a:xfrm>
          <a:prstGeom prst="rect">
            <a:avLst/>
          </a:prstGeom>
          <a:noFill/>
          <a:ln>
            <a:noFill/>
          </a:ln>
        </p:spPr>
        <p:txBody>
          <a:bodyPr spcFirstLastPara="1" wrap="square" lIns="91425" tIns="45700" rIns="91425" bIns="45700" anchor="t" anchorCtr="0"/>
          <a:lstStyle>
            <a:lvl1pPr marL="457200" marR="0" lvl="0" indent="-377190" algn="l" rtl="0">
              <a:spcBef>
                <a:spcPts val="360"/>
              </a:spcBef>
              <a:spcAft>
                <a:spcPts val="0"/>
              </a:spcAft>
              <a:buClr>
                <a:srgbClr val="C3260C"/>
              </a:buClr>
              <a:buSzPts val="2340"/>
              <a:buFont typeface="Georgia"/>
              <a:buChar char="*"/>
              <a:defRPr sz="1800" b="0" i="0" u="none" strike="noStrike" cap="none">
                <a:solidFill>
                  <a:srgbClr val="3F3F3F"/>
                </a:solidFill>
                <a:latin typeface="Trebuchet MS"/>
                <a:ea typeface="Trebuchet MS"/>
                <a:cs typeface="Trebuchet MS"/>
                <a:sym typeface="Trebuchet MS"/>
              </a:defRPr>
            </a:lvl1pPr>
            <a:lvl2pPr marL="914400" marR="0" lvl="1" indent="-377190" algn="l" rtl="0">
              <a:spcBef>
                <a:spcPts val="360"/>
              </a:spcBef>
              <a:spcAft>
                <a:spcPts val="0"/>
              </a:spcAft>
              <a:buClr>
                <a:srgbClr val="C3260C"/>
              </a:buClr>
              <a:buSzPts val="2340"/>
              <a:buFont typeface="Georgia"/>
              <a:buChar char="*"/>
              <a:defRPr sz="1800" b="0" i="0" u="none" strike="noStrike" cap="none">
                <a:solidFill>
                  <a:srgbClr val="3F3F3F"/>
                </a:solidFill>
                <a:latin typeface="Trebuchet MS"/>
                <a:ea typeface="Trebuchet MS"/>
                <a:cs typeface="Trebuchet MS"/>
                <a:sym typeface="Trebuchet MS"/>
              </a:defRPr>
            </a:lvl2pPr>
            <a:lvl3pPr marL="1371600" marR="0" lvl="2" indent="-360680"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3pPr>
            <a:lvl4pPr marL="1828800" marR="0" lvl="3" indent="-360680"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4pPr>
            <a:lvl5pPr marL="2286000" marR="0" lvl="4" indent="-360679"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5pPr>
            <a:lvl6pPr marL="2743200" marR="0" lvl="5" indent="-360679"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6pPr>
            <a:lvl7pPr marL="3200400" marR="0" lvl="6" indent="-360679"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7pPr>
            <a:lvl8pPr marL="3657600" marR="0" lvl="7" indent="-360679"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8pPr>
            <a:lvl9pPr marL="4114800" marR="0" lvl="8" indent="-360679" algn="l" rtl="0">
              <a:spcBef>
                <a:spcPts val="320"/>
              </a:spcBef>
              <a:spcAft>
                <a:spcPts val="30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9pPr>
          </a:lstStyle>
          <a:p>
            <a:endParaRPr/>
          </a:p>
        </p:txBody>
      </p:sp>
      <p:sp>
        <p:nvSpPr>
          <p:cNvPr id="51" name="Shape 51"/>
          <p:cNvSpPr txBox="1">
            <a:spLocks noGrp="1"/>
          </p:cNvSpPr>
          <p:nvPr>
            <p:ph type="body" idx="3"/>
          </p:nvPr>
        </p:nvSpPr>
        <p:spPr>
          <a:xfrm>
            <a:off x="4647302" y="731520"/>
            <a:ext cx="3346704" cy="639762"/>
          </a:xfrm>
          <a:prstGeom prst="rect">
            <a:avLst/>
          </a:prstGeom>
          <a:noFill/>
          <a:ln>
            <a:noFill/>
          </a:ln>
        </p:spPr>
        <p:txBody>
          <a:bodyPr spcFirstLastPara="1" wrap="square" lIns="91425" tIns="45700" rIns="91425" bIns="45700" anchor="b" anchorCtr="0"/>
          <a:lstStyle>
            <a:lvl1pPr marL="457200" marR="0" lvl="0" indent="-228600" algn="ctr" rtl="0">
              <a:spcBef>
                <a:spcPts val="480"/>
              </a:spcBef>
              <a:spcAft>
                <a:spcPts val="0"/>
              </a:spcAft>
              <a:buClr>
                <a:srgbClr val="C3260C"/>
              </a:buClr>
              <a:buSzPts val="3120"/>
              <a:buFont typeface="Georgia"/>
              <a:buNone/>
              <a:defRPr sz="2400" b="1" i="0" u="none" strike="noStrike" cap="none">
                <a:solidFill>
                  <a:schemeClr val="dk1"/>
                </a:solidFill>
                <a:latin typeface="Trebuchet MS"/>
                <a:ea typeface="Trebuchet MS"/>
                <a:cs typeface="Trebuchet MS"/>
                <a:sym typeface="Trebuchet MS"/>
              </a:defRPr>
            </a:lvl1pPr>
            <a:lvl2pPr marL="914400" marR="0" lvl="1" indent="-228600" algn="l" rtl="0">
              <a:spcBef>
                <a:spcPts val="400"/>
              </a:spcBef>
              <a:spcAft>
                <a:spcPts val="0"/>
              </a:spcAft>
              <a:buClr>
                <a:srgbClr val="C3260C"/>
              </a:buClr>
              <a:buSzPts val="2600"/>
              <a:buFont typeface="Georgia"/>
              <a:buNone/>
              <a:defRPr sz="2000" b="1" i="0" u="none" strike="noStrike" cap="none">
                <a:solidFill>
                  <a:srgbClr val="3F3F3F"/>
                </a:solidFill>
                <a:latin typeface="Trebuchet MS"/>
                <a:ea typeface="Trebuchet MS"/>
                <a:cs typeface="Trebuchet MS"/>
                <a:sym typeface="Trebuchet MS"/>
              </a:defRPr>
            </a:lvl2pPr>
            <a:lvl3pPr marL="1371600" marR="0" lvl="2" indent="-228600" algn="l" rtl="0">
              <a:spcBef>
                <a:spcPts val="360"/>
              </a:spcBef>
              <a:spcAft>
                <a:spcPts val="0"/>
              </a:spcAft>
              <a:buClr>
                <a:srgbClr val="C3260C"/>
              </a:buClr>
              <a:buSzPts val="2340"/>
              <a:buFont typeface="Georgia"/>
              <a:buNone/>
              <a:defRPr sz="1800" b="1" i="0" u="none" strike="noStrike" cap="none">
                <a:solidFill>
                  <a:srgbClr val="3F3F3F"/>
                </a:solidFill>
                <a:latin typeface="Trebuchet MS"/>
                <a:ea typeface="Trebuchet MS"/>
                <a:cs typeface="Trebuchet MS"/>
                <a:sym typeface="Trebuchet MS"/>
              </a:defRPr>
            </a:lvl3pPr>
            <a:lvl4pPr marL="1828800" marR="0" lvl="3" indent="-228600" algn="l" rtl="0">
              <a:spcBef>
                <a:spcPts val="320"/>
              </a:spcBef>
              <a:spcAft>
                <a:spcPts val="0"/>
              </a:spcAft>
              <a:buClr>
                <a:srgbClr val="C3260C"/>
              </a:buClr>
              <a:buSzPts val="2080"/>
              <a:buFont typeface="Georgia"/>
              <a:buNone/>
              <a:defRPr sz="1600" b="1" i="0" u="none" strike="noStrike" cap="none">
                <a:solidFill>
                  <a:srgbClr val="3F3F3F"/>
                </a:solidFill>
                <a:latin typeface="Trebuchet MS"/>
                <a:ea typeface="Trebuchet MS"/>
                <a:cs typeface="Trebuchet MS"/>
                <a:sym typeface="Trebuchet MS"/>
              </a:defRPr>
            </a:lvl4pPr>
            <a:lvl5pPr marL="2286000" marR="0" lvl="4" indent="-228600" algn="l" rtl="0">
              <a:spcBef>
                <a:spcPts val="320"/>
              </a:spcBef>
              <a:spcAft>
                <a:spcPts val="0"/>
              </a:spcAft>
              <a:buClr>
                <a:srgbClr val="C3260C"/>
              </a:buClr>
              <a:buSzPts val="2080"/>
              <a:buFont typeface="Georgia"/>
              <a:buNone/>
              <a:defRPr sz="1600" b="1" i="0" u="none" strike="noStrike" cap="none">
                <a:solidFill>
                  <a:srgbClr val="3F3F3F"/>
                </a:solidFill>
                <a:latin typeface="Trebuchet MS"/>
                <a:ea typeface="Trebuchet MS"/>
                <a:cs typeface="Trebuchet MS"/>
                <a:sym typeface="Trebuchet MS"/>
              </a:defRPr>
            </a:lvl5pPr>
            <a:lvl6pPr marL="2743200" marR="0" lvl="5" indent="-228600" algn="l" rtl="0">
              <a:spcBef>
                <a:spcPts val="320"/>
              </a:spcBef>
              <a:spcAft>
                <a:spcPts val="0"/>
              </a:spcAft>
              <a:buClr>
                <a:srgbClr val="C3260C"/>
              </a:buClr>
              <a:buSzPts val="2080"/>
              <a:buFont typeface="Georgia"/>
              <a:buNone/>
              <a:defRPr sz="1600" b="1" i="0" u="none" strike="noStrike" cap="none">
                <a:solidFill>
                  <a:srgbClr val="3F3F3F"/>
                </a:solidFill>
                <a:latin typeface="Trebuchet MS"/>
                <a:ea typeface="Trebuchet MS"/>
                <a:cs typeface="Trebuchet MS"/>
                <a:sym typeface="Trebuchet MS"/>
              </a:defRPr>
            </a:lvl6pPr>
            <a:lvl7pPr marL="3200400" marR="0" lvl="6" indent="-228600" algn="l" rtl="0">
              <a:spcBef>
                <a:spcPts val="320"/>
              </a:spcBef>
              <a:spcAft>
                <a:spcPts val="0"/>
              </a:spcAft>
              <a:buClr>
                <a:srgbClr val="C3260C"/>
              </a:buClr>
              <a:buSzPts val="2080"/>
              <a:buFont typeface="Georgia"/>
              <a:buNone/>
              <a:defRPr sz="1600" b="1" i="0" u="none" strike="noStrike" cap="none">
                <a:solidFill>
                  <a:srgbClr val="3F3F3F"/>
                </a:solidFill>
                <a:latin typeface="Trebuchet MS"/>
                <a:ea typeface="Trebuchet MS"/>
                <a:cs typeface="Trebuchet MS"/>
                <a:sym typeface="Trebuchet MS"/>
              </a:defRPr>
            </a:lvl7pPr>
            <a:lvl8pPr marL="3657600" marR="0" lvl="7" indent="-228600" algn="l" rtl="0">
              <a:spcBef>
                <a:spcPts val="320"/>
              </a:spcBef>
              <a:spcAft>
                <a:spcPts val="0"/>
              </a:spcAft>
              <a:buClr>
                <a:srgbClr val="C3260C"/>
              </a:buClr>
              <a:buSzPts val="2080"/>
              <a:buFont typeface="Georgia"/>
              <a:buNone/>
              <a:defRPr sz="1600" b="1" i="0" u="none" strike="noStrike" cap="none">
                <a:solidFill>
                  <a:srgbClr val="3F3F3F"/>
                </a:solidFill>
                <a:latin typeface="Trebuchet MS"/>
                <a:ea typeface="Trebuchet MS"/>
                <a:cs typeface="Trebuchet MS"/>
                <a:sym typeface="Trebuchet MS"/>
              </a:defRPr>
            </a:lvl8pPr>
            <a:lvl9pPr marL="4114800" marR="0" lvl="8" indent="-228600" algn="l" rtl="0">
              <a:spcBef>
                <a:spcPts val="320"/>
              </a:spcBef>
              <a:spcAft>
                <a:spcPts val="300"/>
              </a:spcAft>
              <a:buClr>
                <a:srgbClr val="C3260C"/>
              </a:buClr>
              <a:buSzPts val="2080"/>
              <a:buFont typeface="Georgia"/>
              <a:buNone/>
              <a:defRPr sz="1600" b="1" i="0" u="none" strike="noStrike" cap="none">
                <a:solidFill>
                  <a:srgbClr val="3F3F3F"/>
                </a:solidFill>
                <a:latin typeface="Trebuchet MS"/>
                <a:ea typeface="Trebuchet MS"/>
                <a:cs typeface="Trebuchet MS"/>
                <a:sym typeface="Trebuchet MS"/>
              </a:defRPr>
            </a:lvl9pPr>
          </a:lstStyle>
          <a:p>
            <a:endParaRPr/>
          </a:p>
        </p:txBody>
      </p:sp>
      <p:sp>
        <p:nvSpPr>
          <p:cNvPr id="52" name="Shape 52"/>
          <p:cNvSpPr txBox="1">
            <a:spLocks noGrp="1"/>
          </p:cNvSpPr>
          <p:nvPr>
            <p:ph type="body" idx="4"/>
          </p:nvPr>
        </p:nvSpPr>
        <p:spPr>
          <a:xfrm>
            <a:off x="4645025" y="1399032"/>
            <a:ext cx="3346704" cy="2743200"/>
          </a:xfrm>
          <a:prstGeom prst="rect">
            <a:avLst/>
          </a:prstGeom>
          <a:noFill/>
          <a:ln>
            <a:noFill/>
          </a:ln>
        </p:spPr>
        <p:txBody>
          <a:bodyPr spcFirstLastPara="1" wrap="square" lIns="91425" tIns="45700" rIns="91425" bIns="45700" anchor="t" anchorCtr="0"/>
          <a:lstStyle>
            <a:lvl1pPr marL="457200" marR="0" lvl="0" indent="-377190" algn="l" rtl="0">
              <a:spcBef>
                <a:spcPts val="360"/>
              </a:spcBef>
              <a:spcAft>
                <a:spcPts val="0"/>
              </a:spcAft>
              <a:buClr>
                <a:srgbClr val="C3260C"/>
              </a:buClr>
              <a:buSzPts val="2340"/>
              <a:buFont typeface="Georgia"/>
              <a:buChar char="*"/>
              <a:defRPr sz="1800" b="0" i="0" u="none" strike="noStrike" cap="none">
                <a:solidFill>
                  <a:srgbClr val="3F3F3F"/>
                </a:solidFill>
                <a:latin typeface="Trebuchet MS"/>
                <a:ea typeface="Trebuchet MS"/>
                <a:cs typeface="Trebuchet MS"/>
                <a:sym typeface="Trebuchet MS"/>
              </a:defRPr>
            </a:lvl1pPr>
            <a:lvl2pPr marL="914400" marR="0" lvl="1" indent="-377190" algn="l" rtl="0">
              <a:spcBef>
                <a:spcPts val="360"/>
              </a:spcBef>
              <a:spcAft>
                <a:spcPts val="0"/>
              </a:spcAft>
              <a:buClr>
                <a:srgbClr val="C3260C"/>
              </a:buClr>
              <a:buSzPts val="2340"/>
              <a:buFont typeface="Georgia"/>
              <a:buChar char="*"/>
              <a:defRPr sz="1800" b="0" i="0" u="none" strike="noStrike" cap="none">
                <a:solidFill>
                  <a:srgbClr val="3F3F3F"/>
                </a:solidFill>
                <a:latin typeface="Trebuchet MS"/>
                <a:ea typeface="Trebuchet MS"/>
                <a:cs typeface="Trebuchet MS"/>
                <a:sym typeface="Trebuchet MS"/>
              </a:defRPr>
            </a:lvl2pPr>
            <a:lvl3pPr marL="1371600" marR="0" lvl="2" indent="-360680"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3pPr>
            <a:lvl4pPr marL="1828800" marR="0" lvl="3" indent="-360680"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4pPr>
            <a:lvl5pPr marL="2286000" marR="0" lvl="4" indent="-360679"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5pPr>
            <a:lvl6pPr marL="2743200" marR="0" lvl="5" indent="-360679"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6pPr>
            <a:lvl7pPr marL="3200400" marR="0" lvl="6" indent="-360679"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7pPr>
            <a:lvl8pPr marL="3657600" marR="0" lvl="7" indent="-360679"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8pPr>
            <a:lvl9pPr marL="4114800" marR="0" lvl="8" indent="-360679" algn="l" rtl="0">
              <a:spcBef>
                <a:spcPts val="320"/>
              </a:spcBef>
              <a:spcAft>
                <a:spcPts val="30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9pPr>
          </a:lstStyle>
          <a:p>
            <a:endParaRPr/>
          </a:p>
        </p:txBody>
      </p:sp>
      <p:sp>
        <p:nvSpPr>
          <p:cNvPr id="53" name="Shape 53"/>
          <p:cNvSpPr txBox="1">
            <a:spLocks noGrp="1"/>
          </p:cNvSpPr>
          <p:nvPr>
            <p:ph type="dt" idx="10"/>
          </p:nvPr>
        </p:nvSpPr>
        <p:spPr>
          <a:xfrm>
            <a:off x="6172200" y="6172200"/>
            <a:ext cx="2514600"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100" b="1">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54" name="Shape 54"/>
          <p:cNvSpPr txBox="1">
            <a:spLocks noGrp="1"/>
          </p:cNvSpPr>
          <p:nvPr>
            <p:ph type="ftr" idx="11"/>
          </p:nvPr>
        </p:nvSpPr>
        <p:spPr>
          <a:xfrm>
            <a:off x="457199" y="6172200"/>
            <a:ext cx="3352801"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100" b="1">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55" name="Shape 55"/>
          <p:cNvSpPr txBox="1">
            <a:spLocks noGrp="1"/>
          </p:cNvSpPr>
          <p:nvPr>
            <p:ph type="sldNum" idx="12"/>
          </p:nvPr>
        </p:nvSpPr>
        <p:spPr>
          <a:xfrm>
            <a:off x="3810000" y="6172200"/>
            <a:ext cx="1828800"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1">
                <a:solidFill>
                  <a:srgbClr val="7F7F7F"/>
                </a:solidFill>
                <a:latin typeface="Trebuchet MS"/>
                <a:ea typeface="Trebuchet MS"/>
                <a:cs typeface="Trebuchet MS"/>
                <a:sym typeface="Trebuchet MS"/>
              </a:defRPr>
            </a:lvl1pPr>
            <a:lvl2pPr marL="0" marR="0" lvl="1" indent="0" algn="ctr" rtl="0">
              <a:spcBef>
                <a:spcPts val="0"/>
              </a:spcBef>
              <a:buNone/>
              <a:defRPr sz="1200" b="1">
                <a:solidFill>
                  <a:srgbClr val="7F7F7F"/>
                </a:solidFill>
                <a:latin typeface="Trebuchet MS"/>
                <a:ea typeface="Trebuchet MS"/>
                <a:cs typeface="Trebuchet MS"/>
                <a:sym typeface="Trebuchet MS"/>
              </a:defRPr>
            </a:lvl2pPr>
            <a:lvl3pPr marL="0" marR="0" lvl="2" indent="0" algn="ctr" rtl="0">
              <a:spcBef>
                <a:spcPts val="0"/>
              </a:spcBef>
              <a:buNone/>
              <a:defRPr sz="1200" b="1">
                <a:solidFill>
                  <a:srgbClr val="7F7F7F"/>
                </a:solidFill>
                <a:latin typeface="Trebuchet MS"/>
                <a:ea typeface="Trebuchet MS"/>
                <a:cs typeface="Trebuchet MS"/>
                <a:sym typeface="Trebuchet MS"/>
              </a:defRPr>
            </a:lvl3pPr>
            <a:lvl4pPr marL="0" marR="0" lvl="3" indent="0" algn="ctr" rtl="0">
              <a:spcBef>
                <a:spcPts val="0"/>
              </a:spcBef>
              <a:buNone/>
              <a:defRPr sz="1200" b="1">
                <a:solidFill>
                  <a:srgbClr val="7F7F7F"/>
                </a:solidFill>
                <a:latin typeface="Trebuchet MS"/>
                <a:ea typeface="Trebuchet MS"/>
                <a:cs typeface="Trebuchet MS"/>
                <a:sym typeface="Trebuchet MS"/>
              </a:defRPr>
            </a:lvl4pPr>
            <a:lvl5pPr marL="0" marR="0" lvl="4" indent="0" algn="ctr" rtl="0">
              <a:spcBef>
                <a:spcPts val="0"/>
              </a:spcBef>
              <a:buNone/>
              <a:defRPr sz="1200" b="1">
                <a:solidFill>
                  <a:srgbClr val="7F7F7F"/>
                </a:solidFill>
                <a:latin typeface="Trebuchet MS"/>
                <a:ea typeface="Trebuchet MS"/>
                <a:cs typeface="Trebuchet MS"/>
                <a:sym typeface="Trebuchet MS"/>
              </a:defRPr>
            </a:lvl5pPr>
            <a:lvl6pPr marL="0" marR="0" lvl="5" indent="0" algn="ctr" rtl="0">
              <a:spcBef>
                <a:spcPts val="0"/>
              </a:spcBef>
              <a:buNone/>
              <a:defRPr sz="1200" b="1">
                <a:solidFill>
                  <a:srgbClr val="7F7F7F"/>
                </a:solidFill>
                <a:latin typeface="Trebuchet MS"/>
                <a:ea typeface="Trebuchet MS"/>
                <a:cs typeface="Trebuchet MS"/>
                <a:sym typeface="Trebuchet MS"/>
              </a:defRPr>
            </a:lvl6pPr>
            <a:lvl7pPr marL="0" marR="0" lvl="6" indent="0" algn="ctr" rtl="0">
              <a:spcBef>
                <a:spcPts val="0"/>
              </a:spcBef>
              <a:buNone/>
              <a:defRPr sz="1200" b="1">
                <a:solidFill>
                  <a:srgbClr val="7F7F7F"/>
                </a:solidFill>
                <a:latin typeface="Trebuchet MS"/>
                <a:ea typeface="Trebuchet MS"/>
                <a:cs typeface="Trebuchet MS"/>
                <a:sym typeface="Trebuchet MS"/>
              </a:defRPr>
            </a:lvl7pPr>
            <a:lvl8pPr marL="0" marR="0" lvl="7" indent="0" algn="ctr" rtl="0">
              <a:spcBef>
                <a:spcPts val="0"/>
              </a:spcBef>
              <a:buNone/>
              <a:defRPr sz="1200" b="1">
                <a:solidFill>
                  <a:srgbClr val="7F7F7F"/>
                </a:solidFill>
                <a:latin typeface="Trebuchet MS"/>
                <a:ea typeface="Trebuchet MS"/>
                <a:cs typeface="Trebuchet MS"/>
                <a:sym typeface="Trebuchet MS"/>
              </a:defRPr>
            </a:lvl8pPr>
            <a:lvl9pPr marL="0" marR="0" lvl="8" indent="0" algn="ctr" rtl="0">
              <a:spcBef>
                <a:spcPts val="0"/>
              </a:spcBef>
              <a:buNone/>
              <a:defRPr sz="1200" b="1">
                <a:solidFill>
                  <a:srgbClr val="7F7F7F"/>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kk-KZ"/>
              <a:t>‹#›</a:t>
            </a:fld>
            <a:endParaRPr/>
          </a:p>
        </p:txBody>
      </p:sp>
      <p:sp>
        <p:nvSpPr>
          <p:cNvPr id="56" name="Shape 56"/>
          <p:cNvSpPr txBox="1">
            <a:spLocks noGrp="1"/>
          </p:cNvSpPr>
          <p:nvPr>
            <p:ph type="title"/>
          </p:nvPr>
        </p:nvSpPr>
        <p:spPr>
          <a:xfrm>
            <a:off x="1793289" y="4372168"/>
            <a:ext cx="6512511" cy="11430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Clr>
                <a:srgbClr val="C3260C"/>
              </a:buClr>
              <a:buSzPts val="5888"/>
              <a:buFont typeface="Georgia"/>
              <a:buChar char="*"/>
              <a:defRPr sz="4600" b="1"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TITLE_ONLY">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1793289" y="4372168"/>
            <a:ext cx="6512511" cy="11430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Clr>
                <a:srgbClr val="C3260C"/>
              </a:buClr>
              <a:buSzPts val="5888"/>
              <a:buFont typeface="Georgia"/>
              <a:buChar char="*"/>
              <a:defRPr sz="4600" b="1"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59" name="Shape 59"/>
          <p:cNvSpPr txBox="1">
            <a:spLocks noGrp="1"/>
          </p:cNvSpPr>
          <p:nvPr>
            <p:ph type="dt" idx="10"/>
          </p:nvPr>
        </p:nvSpPr>
        <p:spPr>
          <a:xfrm>
            <a:off x="6172200" y="6172200"/>
            <a:ext cx="2514600"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100" b="1">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60" name="Shape 60"/>
          <p:cNvSpPr txBox="1">
            <a:spLocks noGrp="1"/>
          </p:cNvSpPr>
          <p:nvPr>
            <p:ph type="ftr" idx="11"/>
          </p:nvPr>
        </p:nvSpPr>
        <p:spPr>
          <a:xfrm>
            <a:off x="457199" y="6172200"/>
            <a:ext cx="3352801"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100" b="1">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61" name="Shape 61"/>
          <p:cNvSpPr txBox="1">
            <a:spLocks noGrp="1"/>
          </p:cNvSpPr>
          <p:nvPr>
            <p:ph type="sldNum" idx="12"/>
          </p:nvPr>
        </p:nvSpPr>
        <p:spPr>
          <a:xfrm>
            <a:off x="3810000" y="6172200"/>
            <a:ext cx="1828800"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1">
                <a:solidFill>
                  <a:srgbClr val="7F7F7F"/>
                </a:solidFill>
                <a:latin typeface="Trebuchet MS"/>
                <a:ea typeface="Trebuchet MS"/>
                <a:cs typeface="Trebuchet MS"/>
                <a:sym typeface="Trebuchet MS"/>
              </a:defRPr>
            </a:lvl1pPr>
            <a:lvl2pPr marL="0" marR="0" lvl="1" indent="0" algn="ctr" rtl="0">
              <a:spcBef>
                <a:spcPts val="0"/>
              </a:spcBef>
              <a:buNone/>
              <a:defRPr sz="1200" b="1">
                <a:solidFill>
                  <a:srgbClr val="7F7F7F"/>
                </a:solidFill>
                <a:latin typeface="Trebuchet MS"/>
                <a:ea typeface="Trebuchet MS"/>
                <a:cs typeface="Trebuchet MS"/>
                <a:sym typeface="Trebuchet MS"/>
              </a:defRPr>
            </a:lvl2pPr>
            <a:lvl3pPr marL="0" marR="0" lvl="2" indent="0" algn="ctr" rtl="0">
              <a:spcBef>
                <a:spcPts val="0"/>
              </a:spcBef>
              <a:buNone/>
              <a:defRPr sz="1200" b="1">
                <a:solidFill>
                  <a:srgbClr val="7F7F7F"/>
                </a:solidFill>
                <a:latin typeface="Trebuchet MS"/>
                <a:ea typeface="Trebuchet MS"/>
                <a:cs typeface="Trebuchet MS"/>
                <a:sym typeface="Trebuchet MS"/>
              </a:defRPr>
            </a:lvl3pPr>
            <a:lvl4pPr marL="0" marR="0" lvl="3" indent="0" algn="ctr" rtl="0">
              <a:spcBef>
                <a:spcPts val="0"/>
              </a:spcBef>
              <a:buNone/>
              <a:defRPr sz="1200" b="1">
                <a:solidFill>
                  <a:srgbClr val="7F7F7F"/>
                </a:solidFill>
                <a:latin typeface="Trebuchet MS"/>
                <a:ea typeface="Trebuchet MS"/>
                <a:cs typeface="Trebuchet MS"/>
                <a:sym typeface="Trebuchet MS"/>
              </a:defRPr>
            </a:lvl4pPr>
            <a:lvl5pPr marL="0" marR="0" lvl="4" indent="0" algn="ctr" rtl="0">
              <a:spcBef>
                <a:spcPts val="0"/>
              </a:spcBef>
              <a:buNone/>
              <a:defRPr sz="1200" b="1">
                <a:solidFill>
                  <a:srgbClr val="7F7F7F"/>
                </a:solidFill>
                <a:latin typeface="Trebuchet MS"/>
                <a:ea typeface="Trebuchet MS"/>
                <a:cs typeface="Trebuchet MS"/>
                <a:sym typeface="Trebuchet MS"/>
              </a:defRPr>
            </a:lvl5pPr>
            <a:lvl6pPr marL="0" marR="0" lvl="5" indent="0" algn="ctr" rtl="0">
              <a:spcBef>
                <a:spcPts val="0"/>
              </a:spcBef>
              <a:buNone/>
              <a:defRPr sz="1200" b="1">
                <a:solidFill>
                  <a:srgbClr val="7F7F7F"/>
                </a:solidFill>
                <a:latin typeface="Trebuchet MS"/>
                <a:ea typeface="Trebuchet MS"/>
                <a:cs typeface="Trebuchet MS"/>
                <a:sym typeface="Trebuchet MS"/>
              </a:defRPr>
            </a:lvl6pPr>
            <a:lvl7pPr marL="0" marR="0" lvl="6" indent="0" algn="ctr" rtl="0">
              <a:spcBef>
                <a:spcPts val="0"/>
              </a:spcBef>
              <a:buNone/>
              <a:defRPr sz="1200" b="1">
                <a:solidFill>
                  <a:srgbClr val="7F7F7F"/>
                </a:solidFill>
                <a:latin typeface="Trebuchet MS"/>
                <a:ea typeface="Trebuchet MS"/>
                <a:cs typeface="Trebuchet MS"/>
                <a:sym typeface="Trebuchet MS"/>
              </a:defRPr>
            </a:lvl7pPr>
            <a:lvl8pPr marL="0" marR="0" lvl="7" indent="0" algn="ctr" rtl="0">
              <a:spcBef>
                <a:spcPts val="0"/>
              </a:spcBef>
              <a:buNone/>
              <a:defRPr sz="1200" b="1">
                <a:solidFill>
                  <a:srgbClr val="7F7F7F"/>
                </a:solidFill>
                <a:latin typeface="Trebuchet MS"/>
                <a:ea typeface="Trebuchet MS"/>
                <a:cs typeface="Trebuchet MS"/>
                <a:sym typeface="Trebuchet MS"/>
              </a:defRPr>
            </a:lvl8pPr>
            <a:lvl9pPr marL="0" marR="0" lvl="8" indent="0" algn="ctr" rtl="0">
              <a:spcBef>
                <a:spcPts val="0"/>
              </a:spcBef>
              <a:buNone/>
              <a:defRPr sz="1200" b="1">
                <a:solidFill>
                  <a:srgbClr val="7F7F7F"/>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kk-KZ"/>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Пустой слайд" type="blank">
  <p:cSld name="BLANK">
    <p:spTree>
      <p:nvGrpSpPr>
        <p:cNvPr id="1" name="Shape 62"/>
        <p:cNvGrpSpPr/>
        <p:nvPr/>
      </p:nvGrpSpPr>
      <p:grpSpPr>
        <a:xfrm>
          <a:off x="0" y="0"/>
          <a:ext cx="0" cy="0"/>
          <a:chOff x="0" y="0"/>
          <a:chExt cx="0" cy="0"/>
        </a:xfrm>
      </p:grpSpPr>
      <p:sp>
        <p:nvSpPr>
          <p:cNvPr id="63" name="Shape 63"/>
          <p:cNvSpPr txBox="1">
            <a:spLocks noGrp="1"/>
          </p:cNvSpPr>
          <p:nvPr>
            <p:ph type="dt" idx="10"/>
          </p:nvPr>
        </p:nvSpPr>
        <p:spPr>
          <a:xfrm>
            <a:off x="6172200" y="6172200"/>
            <a:ext cx="2514600"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100" b="1">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64" name="Shape 64"/>
          <p:cNvSpPr txBox="1">
            <a:spLocks noGrp="1"/>
          </p:cNvSpPr>
          <p:nvPr>
            <p:ph type="ftr" idx="11"/>
          </p:nvPr>
        </p:nvSpPr>
        <p:spPr>
          <a:xfrm>
            <a:off x="457199" y="6172200"/>
            <a:ext cx="3352801"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100" b="1">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65" name="Shape 65"/>
          <p:cNvSpPr txBox="1">
            <a:spLocks noGrp="1"/>
          </p:cNvSpPr>
          <p:nvPr>
            <p:ph type="sldNum" idx="12"/>
          </p:nvPr>
        </p:nvSpPr>
        <p:spPr>
          <a:xfrm>
            <a:off x="3810000" y="6172200"/>
            <a:ext cx="1828800"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1">
                <a:solidFill>
                  <a:srgbClr val="7F7F7F"/>
                </a:solidFill>
                <a:latin typeface="Trebuchet MS"/>
                <a:ea typeface="Trebuchet MS"/>
                <a:cs typeface="Trebuchet MS"/>
                <a:sym typeface="Trebuchet MS"/>
              </a:defRPr>
            </a:lvl1pPr>
            <a:lvl2pPr marL="0" marR="0" lvl="1" indent="0" algn="ctr" rtl="0">
              <a:spcBef>
                <a:spcPts val="0"/>
              </a:spcBef>
              <a:buNone/>
              <a:defRPr sz="1200" b="1">
                <a:solidFill>
                  <a:srgbClr val="7F7F7F"/>
                </a:solidFill>
                <a:latin typeface="Trebuchet MS"/>
                <a:ea typeface="Trebuchet MS"/>
                <a:cs typeface="Trebuchet MS"/>
                <a:sym typeface="Trebuchet MS"/>
              </a:defRPr>
            </a:lvl2pPr>
            <a:lvl3pPr marL="0" marR="0" lvl="2" indent="0" algn="ctr" rtl="0">
              <a:spcBef>
                <a:spcPts val="0"/>
              </a:spcBef>
              <a:buNone/>
              <a:defRPr sz="1200" b="1">
                <a:solidFill>
                  <a:srgbClr val="7F7F7F"/>
                </a:solidFill>
                <a:latin typeface="Trebuchet MS"/>
                <a:ea typeface="Trebuchet MS"/>
                <a:cs typeface="Trebuchet MS"/>
                <a:sym typeface="Trebuchet MS"/>
              </a:defRPr>
            </a:lvl3pPr>
            <a:lvl4pPr marL="0" marR="0" lvl="3" indent="0" algn="ctr" rtl="0">
              <a:spcBef>
                <a:spcPts val="0"/>
              </a:spcBef>
              <a:buNone/>
              <a:defRPr sz="1200" b="1">
                <a:solidFill>
                  <a:srgbClr val="7F7F7F"/>
                </a:solidFill>
                <a:latin typeface="Trebuchet MS"/>
                <a:ea typeface="Trebuchet MS"/>
                <a:cs typeface="Trebuchet MS"/>
                <a:sym typeface="Trebuchet MS"/>
              </a:defRPr>
            </a:lvl4pPr>
            <a:lvl5pPr marL="0" marR="0" lvl="4" indent="0" algn="ctr" rtl="0">
              <a:spcBef>
                <a:spcPts val="0"/>
              </a:spcBef>
              <a:buNone/>
              <a:defRPr sz="1200" b="1">
                <a:solidFill>
                  <a:srgbClr val="7F7F7F"/>
                </a:solidFill>
                <a:latin typeface="Trebuchet MS"/>
                <a:ea typeface="Trebuchet MS"/>
                <a:cs typeface="Trebuchet MS"/>
                <a:sym typeface="Trebuchet MS"/>
              </a:defRPr>
            </a:lvl5pPr>
            <a:lvl6pPr marL="0" marR="0" lvl="5" indent="0" algn="ctr" rtl="0">
              <a:spcBef>
                <a:spcPts val="0"/>
              </a:spcBef>
              <a:buNone/>
              <a:defRPr sz="1200" b="1">
                <a:solidFill>
                  <a:srgbClr val="7F7F7F"/>
                </a:solidFill>
                <a:latin typeface="Trebuchet MS"/>
                <a:ea typeface="Trebuchet MS"/>
                <a:cs typeface="Trebuchet MS"/>
                <a:sym typeface="Trebuchet MS"/>
              </a:defRPr>
            </a:lvl6pPr>
            <a:lvl7pPr marL="0" marR="0" lvl="6" indent="0" algn="ctr" rtl="0">
              <a:spcBef>
                <a:spcPts val="0"/>
              </a:spcBef>
              <a:buNone/>
              <a:defRPr sz="1200" b="1">
                <a:solidFill>
                  <a:srgbClr val="7F7F7F"/>
                </a:solidFill>
                <a:latin typeface="Trebuchet MS"/>
                <a:ea typeface="Trebuchet MS"/>
                <a:cs typeface="Trebuchet MS"/>
                <a:sym typeface="Trebuchet MS"/>
              </a:defRPr>
            </a:lvl7pPr>
            <a:lvl8pPr marL="0" marR="0" lvl="7" indent="0" algn="ctr" rtl="0">
              <a:spcBef>
                <a:spcPts val="0"/>
              </a:spcBef>
              <a:buNone/>
              <a:defRPr sz="1200" b="1">
                <a:solidFill>
                  <a:srgbClr val="7F7F7F"/>
                </a:solidFill>
                <a:latin typeface="Trebuchet MS"/>
                <a:ea typeface="Trebuchet MS"/>
                <a:cs typeface="Trebuchet MS"/>
                <a:sym typeface="Trebuchet MS"/>
              </a:defRPr>
            </a:lvl8pPr>
            <a:lvl9pPr marL="0" marR="0" lvl="8" indent="0" algn="ctr" rtl="0">
              <a:spcBef>
                <a:spcPts val="0"/>
              </a:spcBef>
              <a:buNone/>
              <a:defRPr sz="1200" b="1">
                <a:solidFill>
                  <a:srgbClr val="7F7F7F"/>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kk-KZ"/>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OBJECT_WITH_CAPTION_TEXT">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839095" y="2209800"/>
            <a:ext cx="3636085" cy="1258493"/>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rgbClr val="C3260C"/>
              </a:buClr>
              <a:buSzPts val="3584"/>
              <a:buFont typeface="Georgia"/>
              <a:buChar char="*"/>
              <a:defRPr sz="2800" b="1"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68" name="Shape 68"/>
          <p:cNvSpPr txBox="1">
            <a:spLocks noGrp="1"/>
          </p:cNvSpPr>
          <p:nvPr>
            <p:ph type="body" idx="1"/>
          </p:nvPr>
        </p:nvSpPr>
        <p:spPr>
          <a:xfrm>
            <a:off x="4593515" y="731520"/>
            <a:ext cx="4017085" cy="4894730"/>
          </a:xfrm>
          <a:prstGeom prst="rect">
            <a:avLst/>
          </a:prstGeom>
          <a:noFill/>
          <a:ln>
            <a:noFill/>
          </a:ln>
        </p:spPr>
        <p:txBody>
          <a:bodyPr spcFirstLastPara="1" wrap="square" lIns="91425" tIns="45700" rIns="91425" bIns="45700" anchor="ctr" anchorCtr="0"/>
          <a:lstStyle>
            <a:lvl1pPr marL="457200" marR="0" lvl="0" indent="-410210" algn="l" rtl="0">
              <a:spcBef>
                <a:spcPts val="440"/>
              </a:spcBef>
              <a:spcAft>
                <a:spcPts val="0"/>
              </a:spcAft>
              <a:buClr>
                <a:srgbClr val="C3260C"/>
              </a:buClr>
              <a:buSzPts val="2860"/>
              <a:buFont typeface="Georgia"/>
              <a:buChar char="*"/>
              <a:defRPr sz="2200" b="0" i="0" u="none" strike="noStrike" cap="none">
                <a:solidFill>
                  <a:srgbClr val="3F3F3F"/>
                </a:solidFill>
                <a:latin typeface="Trebuchet MS"/>
                <a:ea typeface="Trebuchet MS"/>
                <a:cs typeface="Trebuchet MS"/>
                <a:sym typeface="Trebuchet MS"/>
              </a:defRPr>
            </a:lvl1pPr>
            <a:lvl2pPr marL="914400" marR="0" lvl="1" indent="-393700" algn="l" rtl="0">
              <a:spcBef>
                <a:spcPts val="400"/>
              </a:spcBef>
              <a:spcAft>
                <a:spcPts val="0"/>
              </a:spcAft>
              <a:buClr>
                <a:srgbClr val="C3260C"/>
              </a:buClr>
              <a:buSzPts val="2600"/>
              <a:buFont typeface="Georgia"/>
              <a:buChar char="*"/>
              <a:defRPr sz="2000" b="0" i="0" u="none" strike="noStrike" cap="none">
                <a:solidFill>
                  <a:srgbClr val="3F3F3F"/>
                </a:solidFill>
                <a:latin typeface="Trebuchet MS"/>
                <a:ea typeface="Trebuchet MS"/>
                <a:cs typeface="Trebuchet MS"/>
                <a:sym typeface="Trebuchet MS"/>
              </a:defRPr>
            </a:lvl2pPr>
            <a:lvl3pPr marL="1371600" marR="0" lvl="2" indent="-377189" algn="l" rtl="0">
              <a:spcBef>
                <a:spcPts val="360"/>
              </a:spcBef>
              <a:spcAft>
                <a:spcPts val="0"/>
              </a:spcAft>
              <a:buClr>
                <a:srgbClr val="C3260C"/>
              </a:buClr>
              <a:buSzPts val="2340"/>
              <a:buFont typeface="Georgia"/>
              <a:buChar char="*"/>
              <a:defRPr sz="1800" b="0" i="0" u="none" strike="noStrike" cap="none">
                <a:solidFill>
                  <a:srgbClr val="3F3F3F"/>
                </a:solidFill>
                <a:latin typeface="Trebuchet MS"/>
                <a:ea typeface="Trebuchet MS"/>
                <a:cs typeface="Trebuchet MS"/>
                <a:sym typeface="Trebuchet MS"/>
              </a:defRPr>
            </a:lvl3pPr>
            <a:lvl4pPr marL="1828800" marR="0" lvl="3" indent="-360680"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4pPr>
            <a:lvl5pPr marL="2286000" marR="0" lvl="4"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5pPr>
            <a:lvl6pPr marL="2743200" marR="0" lvl="5" indent="-393700" algn="l" rtl="0">
              <a:spcBef>
                <a:spcPts val="400"/>
              </a:spcBef>
              <a:spcAft>
                <a:spcPts val="0"/>
              </a:spcAft>
              <a:buClr>
                <a:srgbClr val="C3260C"/>
              </a:buClr>
              <a:buSzPts val="2600"/>
              <a:buFont typeface="Georgia"/>
              <a:buChar char="*"/>
              <a:defRPr sz="2000" b="0" i="0" u="none" strike="noStrike" cap="none">
                <a:solidFill>
                  <a:srgbClr val="3F3F3F"/>
                </a:solidFill>
                <a:latin typeface="Trebuchet MS"/>
                <a:ea typeface="Trebuchet MS"/>
                <a:cs typeface="Trebuchet MS"/>
                <a:sym typeface="Trebuchet MS"/>
              </a:defRPr>
            </a:lvl6pPr>
            <a:lvl7pPr marL="3200400" marR="0" lvl="6" indent="-393700" algn="l" rtl="0">
              <a:spcBef>
                <a:spcPts val="400"/>
              </a:spcBef>
              <a:spcAft>
                <a:spcPts val="0"/>
              </a:spcAft>
              <a:buClr>
                <a:srgbClr val="C3260C"/>
              </a:buClr>
              <a:buSzPts val="2600"/>
              <a:buFont typeface="Georgia"/>
              <a:buChar char="*"/>
              <a:defRPr sz="2000" b="0" i="0" u="none" strike="noStrike" cap="none">
                <a:solidFill>
                  <a:srgbClr val="3F3F3F"/>
                </a:solidFill>
                <a:latin typeface="Trebuchet MS"/>
                <a:ea typeface="Trebuchet MS"/>
                <a:cs typeface="Trebuchet MS"/>
                <a:sym typeface="Trebuchet MS"/>
              </a:defRPr>
            </a:lvl7pPr>
            <a:lvl8pPr marL="3657600" marR="0" lvl="7" indent="-393700" algn="l" rtl="0">
              <a:spcBef>
                <a:spcPts val="400"/>
              </a:spcBef>
              <a:spcAft>
                <a:spcPts val="0"/>
              </a:spcAft>
              <a:buClr>
                <a:srgbClr val="C3260C"/>
              </a:buClr>
              <a:buSzPts val="2600"/>
              <a:buFont typeface="Georgia"/>
              <a:buChar char="*"/>
              <a:defRPr sz="2000" b="0" i="0" u="none" strike="noStrike" cap="none">
                <a:solidFill>
                  <a:srgbClr val="3F3F3F"/>
                </a:solidFill>
                <a:latin typeface="Trebuchet MS"/>
                <a:ea typeface="Trebuchet MS"/>
                <a:cs typeface="Trebuchet MS"/>
                <a:sym typeface="Trebuchet MS"/>
              </a:defRPr>
            </a:lvl8pPr>
            <a:lvl9pPr marL="4114800" marR="0" lvl="8" indent="-393700" algn="l" rtl="0">
              <a:spcBef>
                <a:spcPts val="400"/>
              </a:spcBef>
              <a:spcAft>
                <a:spcPts val="300"/>
              </a:spcAft>
              <a:buClr>
                <a:srgbClr val="C3260C"/>
              </a:buClr>
              <a:buSzPts val="2600"/>
              <a:buFont typeface="Georgia"/>
              <a:buChar char="*"/>
              <a:defRPr sz="2000" b="0" i="0" u="none" strike="noStrike" cap="none">
                <a:solidFill>
                  <a:srgbClr val="3F3F3F"/>
                </a:solidFill>
                <a:latin typeface="Trebuchet MS"/>
                <a:ea typeface="Trebuchet MS"/>
                <a:cs typeface="Trebuchet MS"/>
                <a:sym typeface="Trebuchet MS"/>
              </a:defRPr>
            </a:lvl9pPr>
          </a:lstStyle>
          <a:p>
            <a:endParaRPr/>
          </a:p>
        </p:txBody>
      </p:sp>
      <p:sp>
        <p:nvSpPr>
          <p:cNvPr id="69" name="Shape 69"/>
          <p:cNvSpPr txBox="1">
            <a:spLocks noGrp="1"/>
          </p:cNvSpPr>
          <p:nvPr>
            <p:ph type="body" idx="2"/>
          </p:nvPr>
        </p:nvSpPr>
        <p:spPr>
          <a:xfrm>
            <a:off x="1075765" y="3497802"/>
            <a:ext cx="3388660" cy="2139518"/>
          </a:xfrm>
          <a:prstGeom prst="rect">
            <a:avLst/>
          </a:prstGeom>
          <a:noFill/>
          <a:ln>
            <a:noFill/>
          </a:ln>
        </p:spPr>
        <p:txBody>
          <a:bodyPr spcFirstLastPara="1" wrap="square" lIns="91425" tIns="45700" rIns="91425" bIns="45700" anchor="t" anchorCtr="0"/>
          <a:lstStyle>
            <a:lvl1pPr marL="457200" marR="0" lvl="0" indent="-228600" algn="l" rtl="0">
              <a:spcBef>
                <a:spcPts val="280"/>
              </a:spcBef>
              <a:spcAft>
                <a:spcPts val="0"/>
              </a:spcAft>
              <a:buClr>
                <a:srgbClr val="C3260C"/>
              </a:buClr>
              <a:buSzPts val="1820"/>
              <a:buFont typeface="Georgia"/>
              <a:buNone/>
              <a:defRPr sz="1400" b="0" i="0" u="none" strike="noStrike" cap="none">
                <a:solidFill>
                  <a:srgbClr val="3F3F3F"/>
                </a:solidFill>
                <a:latin typeface="Trebuchet MS"/>
                <a:ea typeface="Trebuchet MS"/>
                <a:cs typeface="Trebuchet MS"/>
                <a:sym typeface="Trebuchet MS"/>
              </a:defRPr>
            </a:lvl1pPr>
            <a:lvl2pPr marL="914400" marR="0" lvl="1" indent="-228600" algn="l" rtl="0">
              <a:spcBef>
                <a:spcPts val="300"/>
              </a:spcBef>
              <a:spcAft>
                <a:spcPts val="0"/>
              </a:spcAft>
              <a:buClr>
                <a:srgbClr val="C3260C"/>
              </a:buClr>
              <a:buSzPts val="1560"/>
              <a:buFont typeface="Georgia"/>
              <a:buNone/>
              <a:defRPr sz="1200" b="0" i="0" u="none" strike="noStrike" cap="none">
                <a:solidFill>
                  <a:srgbClr val="3F3F3F"/>
                </a:solidFill>
                <a:latin typeface="Trebuchet MS"/>
                <a:ea typeface="Trebuchet MS"/>
                <a:cs typeface="Trebuchet MS"/>
                <a:sym typeface="Trebuchet MS"/>
              </a:defRPr>
            </a:lvl2pPr>
            <a:lvl3pPr marL="1371600" marR="0" lvl="2" indent="-228600" algn="l" rtl="0">
              <a:spcBef>
                <a:spcPts val="300"/>
              </a:spcBef>
              <a:spcAft>
                <a:spcPts val="0"/>
              </a:spcAft>
              <a:buClr>
                <a:srgbClr val="C3260C"/>
              </a:buClr>
              <a:buSzPts val="1300"/>
              <a:buFont typeface="Georgia"/>
              <a:buNone/>
              <a:defRPr sz="1000" b="0" i="0" u="none" strike="noStrike" cap="none">
                <a:solidFill>
                  <a:srgbClr val="3F3F3F"/>
                </a:solidFill>
                <a:latin typeface="Trebuchet MS"/>
                <a:ea typeface="Trebuchet MS"/>
                <a:cs typeface="Trebuchet MS"/>
                <a:sym typeface="Trebuchet MS"/>
              </a:defRPr>
            </a:lvl3pPr>
            <a:lvl4pPr marL="1828800" marR="0" lvl="3" indent="-228600" algn="l" rtl="0">
              <a:spcBef>
                <a:spcPts val="300"/>
              </a:spcBef>
              <a:spcAft>
                <a:spcPts val="0"/>
              </a:spcAft>
              <a:buClr>
                <a:srgbClr val="C3260C"/>
              </a:buClr>
              <a:buSzPts val="1170"/>
              <a:buFont typeface="Georgia"/>
              <a:buNone/>
              <a:defRPr sz="900" b="0" i="0" u="none" strike="noStrike" cap="none">
                <a:solidFill>
                  <a:srgbClr val="3F3F3F"/>
                </a:solidFill>
                <a:latin typeface="Trebuchet MS"/>
                <a:ea typeface="Trebuchet MS"/>
                <a:cs typeface="Trebuchet MS"/>
                <a:sym typeface="Trebuchet MS"/>
              </a:defRPr>
            </a:lvl4pPr>
            <a:lvl5pPr marL="2286000" marR="0" lvl="4" indent="-228600" algn="l" rtl="0">
              <a:spcBef>
                <a:spcPts val="300"/>
              </a:spcBef>
              <a:spcAft>
                <a:spcPts val="0"/>
              </a:spcAft>
              <a:buClr>
                <a:srgbClr val="C3260C"/>
              </a:buClr>
              <a:buSzPts val="1170"/>
              <a:buFont typeface="Georgia"/>
              <a:buNone/>
              <a:defRPr sz="900" b="0" i="0" u="none" strike="noStrike" cap="none">
                <a:solidFill>
                  <a:srgbClr val="3F3F3F"/>
                </a:solidFill>
                <a:latin typeface="Trebuchet MS"/>
                <a:ea typeface="Trebuchet MS"/>
                <a:cs typeface="Trebuchet MS"/>
                <a:sym typeface="Trebuchet MS"/>
              </a:defRPr>
            </a:lvl5pPr>
            <a:lvl6pPr marL="2743200" marR="0" lvl="5" indent="-228600" algn="l" rtl="0">
              <a:spcBef>
                <a:spcPts val="300"/>
              </a:spcBef>
              <a:spcAft>
                <a:spcPts val="0"/>
              </a:spcAft>
              <a:buClr>
                <a:srgbClr val="C3260C"/>
              </a:buClr>
              <a:buSzPts val="1170"/>
              <a:buFont typeface="Georgia"/>
              <a:buNone/>
              <a:defRPr sz="900" b="0" i="0" u="none" strike="noStrike" cap="none">
                <a:solidFill>
                  <a:srgbClr val="3F3F3F"/>
                </a:solidFill>
                <a:latin typeface="Trebuchet MS"/>
                <a:ea typeface="Trebuchet MS"/>
                <a:cs typeface="Trebuchet MS"/>
                <a:sym typeface="Trebuchet MS"/>
              </a:defRPr>
            </a:lvl6pPr>
            <a:lvl7pPr marL="3200400" marR="0" lvl="6" indent="-228600" algn="l" rtl="0">
              <a:spcBef>
                <a:spcPts val="300"/>
              </a:spcBef>
              <a:spcAft>
                <a:spcPts val="0"/>
              </a:spcAft>
              <a:buClr>
                <a:srgbClr val="C3260C"/>
              </a:buClr>
              <a:buSzPts val="1170"/>
              <a:buFont typeface="Georgia"/>
              <a:buNone/>
              <a:defRPr sz="900" b="0" i="0" u="none" strike="noStrike" cap="none">
                <a:solidFill>
                  <a:srgbClr val="3F3F3F"/>
                </a:solidFill>
                <a:latin typeface="Trebuchet MS"/>
                <a:ea typeface="Trebuchet MS"/>
                <a:cs typeface="Trebuchet MS"/>
                <a:sym typeface="Trebuchet MS"/>
              </a:defRPr>
            </a:lvl7pPr>
            <a:lvl8pPr marL="3657600" marR="0" lvl="7" indent="-228600" algn="l" rtl="0">
              <a:spcBef>
                <a:spcPts val="300"/>
              </a:spcBef>
              <a:spcAft>
                <a:spcPts val="0"/>
              </a:spcAft>
              <a:buClr>
                <a:srgbClr val="C3260C"/>
              </a:buClr>
              <a:buSzPts val="1170"/>
              <a:buFont typeface="Georgia"/>
              <a:buNone/>
              <a:defRPr sz="900" b="0" i="0" u="none" strike="noStrike" cap="none">
                <a:solidFill>
                  <a:srgbClr val="3F3F3F"/>
                </a:solidFill>
                <a:latin typeface="Trebuchet MS"/>
                <a:ea typeface="Trebuchet MS"/>
                <a:cs typeface="Trebuchet MS"/>
                <a:sym typeface="Trebuchet MS"/>
              </a:defRPr>
            </a:lvl8pPr>
            <a:lvl9pPr marL="4114800" marR="0" lvl="8" indent="-228600" algn="l" rtl="0">
              <a:spcBef>
                <a:spcPts val="300"/>
              </a:spcBef>
              <a:spcAft>
                <a:spcPts val="300"/>
              </a:spcAft>
              <a:buClr>
                <a:srgbClr val="C3260C"/>
              </a:buClr>
              <a:buSzPts val="1170"/>
              <a:buFont typeface="Georgia"/>
              <a:buNone/>
              <a:defRPr sz="900" b="0" i="0" u="none" strike="noStrike" cap="none">
                <a:solidFill>
                  <a:srgbClr val="3F3F3F"/>
                </a:solidFill>
                <a:latin typeface="Trebuchet MS"/>
                <a:ea typeface="Trebuchet MS"/>
                <a:cs typeface="Trebuchet MS"/>
                <a:sym typeface="Trebuchet MS"/>
              </a:defRPr>
            </a:lvl9pPr>
          </a:lstStyle>
          <a:p>
            <a:endParaRPr/>
          </a:p>
        </p:txBody>
      </p:sp>
      <p:sp>
        <p:nvSpPr>
          <p:cNvPr id="70" name="Shape 70"/>
          <p:cNvSpPr txBox="1">
            <a:spLocks noGrp="1"/>
          </p:cNvSpPr>
          <p:nvPr>
            <p:ph type="dt" idx="10"/>
          </p:nvPr>
        </p:nvSpPr>
        <p:spPr>
          <a:xfrm>
            <a:off x="6172200" y="6172200"/>
            <a:ext cx="2514600"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100" b="1">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71" name="Shape 71"/>
          <p:cNvSpPr txBox="1">
            <a:spLocks noGrp="1"/>
          </p:cNvSpPr>
          <p:nvPr>
            <p:ph type="ftr" idx="11"/>
          </p:nvPr>
        </p:nvSpPr>
        <p:spPr>
          <a:xfrm>
            <a:off x="457199" y="6172200"/>
            <a:ext cx="3352801"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100" b="1">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72" name="Shape 72"/>
          <p:cNvSpPr txBox="1">
            <a:spLocks noGrp="1"/>
          </p:cNvSpPr>
          <p:nvPr>
            <p:ph type="sldNum" idx="12"/>
          </p:nvPr>
        </p:nvSpPr>
        <p:spPr>
          <a:xfrm>
            <a:off x="3810000" y="6172200"/>
            <a:ext cx="1828800"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1">
                <a:solidFill>
                  <a:srgbClr val="7F7F7F"/>
                </a:solidFill>
                <a:latin typeface="Trebuchet MS"/>
                <a:ea typeface="Trebuchet MS"/>
                <a:cs typeface="Trebuchet MS"/>
                <a:sym typeface="Trebuchet MS"/>
              </a:defRPr>
            </a:lvl1pPr>
            <a:lvl2pPr marL="0" marR="0" lvl="1" indent="0" algn="ctr" rtl="0">
              <a:spcBef>
                <a:spcPts val="0"/>
              </a:spcBef>
              <a:buNone/>
              <a:defRPr sz="1200" b="1">
                <a:solidFill>
                  <a:srgbClr val="7F7F7F"/>
                </a:solidFill>
                <a:latin typeface="Trebuchet MS"/>
                <a:ea typeface="Trebuchet MS"/>
                <a:cs typeface="Trebuchet MS"/>
                <a:sym typeface="Trebuchet MS"/>
              </a:defRPr>
            </a:lvl2pPr>
            <a:lvl3pPr marL="0" marR="0" lvl="2" indent="0" algn="ctr" rtl="0">
              <a:spcBef>
                <a:spcPts val="0"/>
              </a:spcBef>
              <a:buNone/>
              <a:defRPr sz="1200" b="1">
                <a:solidFill>
                  <a:srgbClr val="7F7F7F"/>
                </a:solidFill>
                <a:latin typeface="Trebuchet MS"/>
                <a:ea typeface="Trebuchet MS"/>
                <a:cs typeface="Trebuchet MS"/>
                <a:sym typeface="Trebuchet MS"/>
              </a:defRPr>
            </a:lvl3pPr>
            <a:lvl4pPr marL="0" marR="0" lvl="3" indent="0" algn="ctr" rtl="0">
              <a:spcBef>
                <a:spcPts val="0"/>
              </a:spcBef>
              <a:buNone/>
              <a:defRPr sz="1200" b="1">
                <a:solidFill>
                  <a:srgbClr val="7F7F7F"/>
                </a:solidFill>
                <a:latin typeface="Trebuchet MS"/>
                <a:ea typeface="Trebuchet MS"/>
                <a:cs typeface="Trebuchet MS"/>
                <a:sym typeface="Trebuchet MS"/>
              </a:defRPr>
            </a:lvl4pPr>
            <a:lvl5pPr marL="0" marR="0" lvl="4" indent="0" algn="ctr" rtl="0">
              <a:spcBef>
                <a:spcPts val="0"/>
              </a:spcBef>
              <a:buNone/>
              <a:defRPr sz="1200" b="1">
                <a:solidFill>
                  <a:srgbClr val="7F7F7F"/>
                </a:solidFill>
                <a:latin typeface="Trebuchet MS"/>
                <a:ea typeface="Trebuchet MS"/>
                <a:cs typeface="Trebuchet MS"/>
                <a:sym typeface="Trebuchet MS"/>
              </a:defRPr>
            </a:lvl5pPr>
            <a:lvl6pPr marL="0" marR="0" lvl="5" indent="0" algn="ctr" rtl="0">
              <a:spcBef>
                <a:spcPts val="0"/>
              </a:spcBef>
              <a:buNone/>
              <a:defRPr sz="1200" b="1">
                <a:solidFill>
                  <a:srgbClr val="7F7F7F"/>
                </a:solidFill>
                <a:latin typeface="Trebuchet MS"/>
                <a:ea typeface="Trebuchet MS"/>
                <a:cs typeface="Trebuchet MS"/>
                <a:sym typeface="Trebuchet MS"/>
              </a:defRPr>
            </a:lvl6pPr>
            <a:lvl7pPr marL="0" marR="0" lvl="6" indent="0" algn="ctr" rtl="0">
              <a:spcBef>
                <a:spcPts val="0"/>
              </a:spcBef>
              <a:buNone/>
              <a:defRPr sz="1200" b="1">
                <a:solidFill>
                  <a:srgbClr val="7F7F7F"/>
                </a:solidFill>
                <a:latin typeface="Trebuchet MS"/>
                <a:ea typeface="Trebuchet MS"/>
                <a:cs typeface="Trebuchet MS"/>
                <a:sym typeface="Trebuchet MS"/>
              </a:defRPr>
            </a:lvl7pPr>
            <a:lvl8pPr marL="0" marR="0" lvl="7" indent="0" algn="ctr" rtl="0">
              <a:spcBef>
                <a:spcPts val="0"/>
              </a:spcBef>
              <a:buNone/>
              <a:defRPr sz="1200" b="1">
                <a:solidFill>
                  <a:srgbClr val="7F7F7F"/>
                </a:solidFill>
                <a:latin typeface="Trebuchet MS"/>
                <a:ea typeface="Trebuchet MS"/>
                <a:cs typeface="Trebuchet MS"/>
                <a:sym typeface="Trebuchet MS"/>
              </a:defRPr>
            </a:lvl8pPr>
            <a:lvl9pPr marL="0" marR="0" lvl="8" indent="0" algn="ctr" rtl="0">
              <a:spcBef>
                <a:spcPts val="0"/>
              </a:spcBef>
              <a:buNone/>
              <a:defRPr sz="1200" b="1">
                <a:solidFill>
                  <a:srgbClr val="7F7F7F"/>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kk-KZ"/>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Рисунок с подписью" type="picTx">
  <p:cSld name="PICTURE_WITH_CAPTION_TEXT">
    <p:spTree>
      <p:nvGrpSpPr>
        <p:cNvPr id="1" name="Shape 73"/>
        <p:cNvGrpSpPr/>
        <p:nvPr/>
      </p:nvGrpSpPr>
      <p:grpSpPr>
        <a:xfrm>
          <a:off x="0" y="0"/>
          <a:ext cx="0" cy="0"/>
          <a:chOff x="0" y="0"/>
          <a:chExt cx="0" cy="0"/>
        </a:xfrm>
      </p:grpSpPr>
      <p:sp>
        <p:nvSpPr>
          <p:cNvPr id="74" name="Shape 74"/>
          <p:cNvSpPr/>
          <p:nvPr/>
        </p:nvSpPr>
        <p:spPr>
          <a:xfrm>
            <a:off x="0" y="3866920"/>
            <a:ext cx="9144000" cy="2991080"/>
          </a:xfrm>
          <a:prstGeom prst="rect">
            <a:avLst/>
          </a:prstGeom>
          <a:gradFill>
            <a:gsLst>
              <a:gs pos="0">
                <a:srgbClr val="FFFFFF">
                  <a:alpha val="91764"/>
                </a:srgbClr>
              </a:gs>
              <a:gs pos="37000">
                <a:srgbClr val="FFFFFF">
                  <a:alpha val="76862"/>
                </a:srgbClr>
              </a:gs>
              <a:gs pos="100000">
                <a:srgbClr val="B4DCFA">
                  <a:alpha val="8000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75" name="Shape 75"/>
          <p:cNvSpPr/>
          <p:nvPr/>
        </p:nvSpPr>
        <p:spPr>
          <a:xfrm>
            <a:off x="0" y="0"/>
            <a:ext cx="9144000" cy="3866920"/>
          </a:xfrm>
          <a:prstGeom prst="rect">
            <a:avLst/>
          </a:prstGeom>
          <a:gradFill>
            <a:gsLst>
              <a:gs pos="0">
                <a:srgbClr val="FFFFFF">
                  <a:alpha val="89803"/>
                </a:srgbClr>
              </a:gs>
              <a:gs pos="48000">
                <a:srgbClr val="FFFFFF">
                  <a:alpha val="62745"/>
                </a:srgbClr>
              </a:gs>
              <a:gs pos="100000">
                <a:srgbClr val="B4DCFA">
                  <a:alpha val="8000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76" name="Shape 76"/>
          <p:cNvSpPr/>
          <p:nvPr/>
        </p:nvSpPr>
        <p:spPr>
          <a:xfrm>
            <a:off x="0" y="2652311"/>
            <a:ext cx="9144000" cy="2286000"/>
          </a:xfrm>
          <a:prstGeom prst="rect">
            <a:avLst/>
          </a:prstGeom>
          <a:gradFill>
            <a:gsLst>
              <a:gs pos="0">
                <a:srgbClr val="FFFFFF">
                  <a:alpha val="0"/>
                </a:srgbClr>
              </a:gs>
              <a:gs pos="29000">
                <a:srgbClr val="FFFFFF">
                  <a:alpha val="29803"/>
                </a:srgbClr>
              </a:gs>
              <a:gs pos="45000">
                <a:srgbClr val="B4DCFA">
                  <a:alpha val="40000"/>
                </a:srgbClr>
              </a:gs>
              <a:gs pos="55000">
                <a:srgbClr val="FFFFFF">
                  <a:alpha val="25882"/>
                </a:srgbClr>
              </a:gs>
              <a:gs pos="65000">
                <a:srgbClr val="B4DCFA">
                  <a:alpha val="60000"/>
                </a:srgbClr>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77" name="Shape 77"/>
          <p:cNvSpPr/>
          <p:nvPr/>
        </p:nvSpPr>
        <p:spPr>
          <a:xfrm>
            <a:off x="0" y="1600200"/>
            <a:ext cx="9144000" cy="5105400"/>
          </a:xfrm>
          <a:prstGeom prst="ellipse">
            <a:avLst/>
          </a:prstGeom>
          <a:gradFill>
            <a:gsLst>
              <a:gs pos="0">
                <a:schemeClr val="lt1"/>
              </a:gs>
              <a:gs pos="54000">
                <a:srgbClr val="FFFFFF">
                  <a:alpha val="0"/>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78" name="Shape 78"/>
          <p:cNvSpPr>
            <a:spLocks noGrp="1"/>
          </p:cNvSpPr>
          <p:nvPr>
            <p:ph type="pic" idx="2"/>
          </p:nvPr>
        </p:nvSpPr>
        <p:spPr>
          <a:xfrm>
            <a:off x="4475175" y="1143000"/>
            <a:ext cx="4114800" cy="3127806"/>
          </a:xfrm>
          <a:prstGeom prst="roundRect">
            <a:avLst>
              <a:gd name="adj" fmla="val 4230"/>
            </a:avLst>
          </a:prstGeom>
          <a:solidFill>
            <a:srgbClr val="8BC9F7"/>
          </a:solidFill>
          <a:ln>
            <a:noFill/>
          </a:ln>
          <a:effectLst>
            <a:reflection stA="23000" endA="300" endPos="28000" sy="-100000" algn="bl" rotWithShape="0"/>
          </a:effectLst>
        </p:spPr>
        <p:txBody>
          <a:bodyPr spcFirstLastPara="1" wrap="square" lIns="91425" tIns="45700" rIns="91425" bIns="45700" anchor="t" anchorCtr="0"/>
          <a:lstStyle>
            <a:lvl1pPr marR="0" lvl="0" algn="ctr" rtl="0">
              <a:spcBef>
                <a:spcPts val="400"/>
              </a:spcBef>
              <a:spcAft>
                <a:spcPts val="0"/>
              </a:spcAft>
              <a:buClr>
                <a:srgbClr val="C3260C"/>
              </a:buClr>
              <a:buSzPts val="2600"/>
              <a:buFont typeface="Georgia"/>
              <a:buNone/>
              <a:defRPr sz="2000" b="0" i="0" u="none" strike="noStrike" cap="none">
                <a:solidFill>
                  <a:srgbClr val="3F3F3F"/>
                </a:solidFill>
                <a:latin typeface="Trebuchet MS"/>
                <a:ea typeface="Trebuchet MS"/>
                <a:cs typeface="Trebuchet MS"/>
                <a:sym typeface="Trebuchet MS"/>
              </a:defRPr>
            </a:lvl1pPr>
            <a:lvl2pPr marR="0" lvl="1" algn="l" rtl="0">
              <a:spcBef>
                <a:spcPts val="560"/>
              </a:spcBef>
              <a:spcAft>
                <a:spcPts val="0"/>
              </a:spcAft>
              <a:buClr>
                <a:srgbClr val="C3260C"/>
              </a:buClr>
              <a:buSzPts val="3640"/>
              <a:buFont typeface="Georgia"/>
              <a:buNone/>
              <a:defRPr sz="2800" b="0" i="0" u="none" strike="noStrike" cap="none">
                <a:solidFill>
                  <a:srgbClr val="3F3F3F"/>
                </a:solidFill>
                <a:latin typeface="Trebuchet MS"/>
                <a:ea typeface="Trebuchet MS"/>
                <a:cs typeface="Trebuchet MS"/>
                <a:sym typeface="Trebuchet MS"/>
              </a:defRPr>
            </a:lvl2pPr>
            <a:lvl3pPr marR="0" lvl="2" algn="l" rtl="0">
              <a:spcBef>
                <a:spcPts val="480"/>
              </a:spcBef>
              <a:spcAft>
                <a:spcPts val="0"/>
              </a:spcAft>
              <a:buClr>
                <a:srgbClr val="C3260C"/>
              </a:buClr>
              <a:buSzPts val="3120"/>
              <a:buFont typeface="Georgia"/>
              <a:buNone/>
              <a:defRPr sz="2400" b="0" i="0" u="none" strike="noStrike" cap="none">
                <a:solidFill>
                  <a:srgbClr val="3F3F3F"/>
                </a:solidFill>
                <a:latin typeface="Trebuchet MS"/>
                <a:ea typeface="Trebuchet MS"/>
                <a:cs typeface="Trebuchet MS"/>
                <a:sym typeface="Trebuchet MS"/>
              </a:defRPr>
            </a:lvl3pPr>
            <a:lvl4pPr marR="0" lvl="3" algn="l" rtl="0">
              <a:spcBef>
                <a:spcPts val="400"/>
              </a:spcBef>
              <a:spcAft>
                <a:spcPts val="0"/>
              </a:spcAft>
              <a:buClr>
                <a:srgbClr val="C3260C"/>
              </a:buClr>
              <a:buSzPts val="2600"/>
              <a:buFont typeface="Georgia"/>
              <a:buNone/>
              <a:defRPr sz="2000" b="0" i="0" u="none" strike="noStrike" cap="none">
                <a:solidFill>
                  <a:srgbClr val="3F3F3F"/>
                </a:solidFill>
                <a:latin typeface="Trebuchet MS"/>
                <a:ea typeface="Trebuchet MS"/>
                <a:cs typeface="Trebuchet MS"/>
                <a:sym typeface="Trebuchet MS"/>
              </a:defRPr>
            </a:lvl4pPr>
            <a:lvl5pPr marR="0" lvl="4" algn="l" rtl="0">
              <a:spcBef>
                <a:spcPts val="400"/>
              </a:spcBef>
              <a:spcAft>
                <a:spcPts val="0"/>
              </a:spcAft>
              <a:buClr>
                <a:srgbClr val="C3260C"/>
              </a:buClr>
              <a:buSzPts val="2600"/>
              <a:buFont typeface="Georgia"/>
              <a:buNone/>
              <a:defRPr sz="2000" b="0" i="0" u="none" strike="noStrike" cap="none">
                <a:solidFill>
                  <a:srgbClr val="3F3F3F"/>
                </a:solidFill>
                <a:latin typeface="Trebuchet MS"/>
                <a:ea typeface="Trebuchet MS"/>
                <a:cs typeface="Trebuchet MS"/>
                <a:sym typeface="Trebuchet MS"/>
              </a:defRPr>
            </a:lvl5pPr>
            <a:lvl6pPr marR="0" lvl="5" algn="l" rtl="0">
              <a:spcBef>
                <a:spcPts val="400"/>
              </a:spcBef>
              <a:spcAft>
                <a:spcPts val="0"/>
              </a:spcAft>
              <a:buClr>
                <a:srgbClr val="C3260C"/>
              </a:buClr>
              <a:buSzPts val="2600"/>
              <a:buFont typeface="Georgia"/>
              <a:buNone/>
              <a:defRPr sz="2000" b="0" i="0" u="none" strike="noStrike" cap="none">
                <a:solidFill>
                  <a:srgbClr val="3F3F3F"/>
                </a:solidFill>
                <a:latin typeface="Trebuchet MS"/>
                <a:ea typeface="Trebuchet MS"/>
                <a:cs typeface="Trebuchet MS"/>
                <a:sym typeface="Trebuchet MS"/>
              </a:defRPr>
            </a:lvl6pPr>
            <a:lvl7pPr marR="0" lvl="6" algn="l" rtl="0">
              <a:spcBef>
                <a:spcPts val="400"/>
              </a:spcBef>
              <a:spcAft>
                <a:spcPts val="0"/>
              </a:spcAft>
              <a:buClr>
                <a:srgbClr val="C3260C"/>
              </a:buClr>
              <a:buSzPts val="2600"/>
              <a:buFont typeface="Georgia"/>
              <a:buNone/>
              <a:defRPr sz="2000" b="0" i="0" u="none" strike="noStrike" cap="none">
                <a:solidFill>
                  <a:srgbClr val="3F3F3F"/>
                </a:solidFill>
                <a:latin typeface="Trebuchet MS"/>
                <a:ea typeface="Trebuchet MS"/>
                <a:cs typeface="Trebuchet MS"/>
                <a:sym typeface="Trebuchet MS"/>
              </a:defRPr>
            </a:lvl7pPr>
            <a:lvl8pPr marR="0" lvl="7" algn="l" rtl="0">
              <a:spcBef>
                <a:spcPts val="400"/>
              </a:spcBef>
              <a:spcAft>
                <a:spcPts val="0"/>
              </a:spcAft>
              <a:buClr>
                <a:srgbClr val="C3260C"/>
              </a:buClr>
              <a:buSzPts val="2600"/>
              <a:buFont typeface="Georgia"/>
              <a:buNone/>
              <a:defRPr sz="2000" b="0" i="0" u="none" strike="noStrike" cap="none">
                <a:solidFill>
                  <a:srgbClr val="3F3F3F"/>
                </a:solidFill>
                <a:latin typeface="Trebuchet MS"/>
                <a:ea typeface="Trebuchet MS"/>
                <a:cs typeface="Trebuchet MS"/>
                <a:sym typeface="Trebuchet MS"/>
              </a:defRPr>
            </a:lvl8pPr>
            <a:lvl9pPr marR="0" lvl="8" algn="l" rtl="0">
              <a:spcBef>
                <a:spcPts val="400"/>
              </a:spcBef>
              <a:spcAft>
                <a:spcPts val="300"/>
              </a:spcAft>
              <a:buClr>
                <a:srgbClr val="C3260C"/>
              </a:buClr>
              <a:buSzPts val="2600"/>
              <a:buFont typeface="Georgia"/>
              <a:buNone/>
              <a:defRPr sz="2000" b="0" i="0" u="none" strike="noStrike" cap="none">
                <a:solidFill>
                  <a:srgbClr val="3F3F3F"/>
                </a:solidFill>
                <a:latin typeface="Trebuchet MS"/>
                <a:ea typeface="Trebuchet MS"/>
                <a:cs typeface="Trebuchet MS"/>
                <a:sym typeface="Trebuchet MS"/>
              </a:defRPr>
            </a:lvl9pPr>
          </a:lstStyle>
          <a:p>
            <a:endParaRPr/>
          </a:p>
        </p:txBody>
      </p:sp>
      <p:sp>
        <p:nvSpPr>
          <p:cNvPr id="79" name="Shape 79"/>
          <p:cNvSpPr txBox="1">
            <a:spLocks noGrp="1"/>
          </p:cNvSpPr>
          <p:nvPr>
            <p:ph type="body" idx="1"/>
          </p:nvPr>
        </p:nvSpPr>
        <p:spPr>
          <a:xfrm>
            <a:off x="877887" y="1010486"/>
            <a:ext cx="3694114" cy="2163020"/>
          </a:xfrm>
          <a:prstGeom prst="rect">
            <a:avLst/>
          </a:prstGeom>
          <a:noFill/>
          <a:ln>
            <a:noFill/>
          </a:ln>
        </p:spPr>
        <p:txBody>
          <a:bodyPr spcFirstLastPara="1" wrap="square" lIns="91425" tIns="45700" rIns="91425" bIns="45700" anchor="b" anchorCtr="0"/>
          <a:lstStyle>
            <a:lvl1pPr marL="457200" marR="0" lvl="0" indent="-360680"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1pPr>
            <a:lvl2pPr marL="914400" marR="0" lvl="1" indent="-228600" algn="l" rtl="0">
              <a:spcBef>
                <a:spcPts val="300"/>
              </a:spcBef>
              <a:spcAft>
                <a:spcPts val="0"/>
              </a:spcAft>
              <a:buClr>
                <a:srgbClr val="C3260C"/>
              </a:buClr>
              <a:buSzPts val="1560"/>
              <a:buFont typeface="Georgia"/>
              <a:buNone/>
              <a:defRPr sz="1200" b="0" i="0" u="none" strike="noStrike" cap="none">
                <a:solidFill>
                  <a:srgbClr val="3F3F3F"/>
                </a:solidFill>
                <a:latin typeface="Trebuchet MS"/>
                <a:ea typeface="Trebuchet MS"/>
                <a:cs typeface="Trebuchet MS"/>
                <a:sym typeface="Trebuchet MS"/>
              </a:defRPr>
            </a:lvl2pPr>
            <a:lvl3pPr marL="1371600" marR="0" lvl="2" indent="-228600" algn="l" rtl="0">
              <a:spcBef>
                <a:spcPts val="300"/>
              </a:spcBef>
              <a:spcAft>
                <a:spcPts val="0"/>
              </a:spcAft>
              <a:buClr>
                <a:srgbClr val="C3260C"/>
              </a:buClr>
              <a:buSzPts val="1300"/>
              <a:buFont typeface="Georgia"/>
              <a:buNone/>
              <a:defRPr sz="1000" b="0" i="0" u="none" strike="noStrike" cap="none">
                <a:solidFill>
                  <a:srgbClr val="3F3F3F"/>
                </a:solidFill>
                <a:latin typeface="Trebuchet MS"/>
                <a:ea typeface="Trebuchet MS"/>
                <a:cs typeface="Trebuchet MS"/>
                <a:sym typeface="Trebuchet MS"/>
              </a:defRPr>
            </a:lvl3pPr>
            <a:lvl4pPr marL="1828800" marR="0" lvl="3" indent="-228600" algn="l" rtl="0">
              <a:spcBef>
                <a:spcPts val="300"/>
              </a:spcBef>
              <a:spcAft>
                <a:spcPts val="0"/>
              </a:spcAft>
              <a:buClr>
                <a:srgbClr val="C3260C"/>
              </a:buClr>
              <a:buSzPts val="1170"/>
              <a:buFont typeface="Georgia"/>
              <a:buNone/>
              <a:defRPr sz="900" b="0" i="0" u="none" strike="noStrike" cap="none">
                <a:solidFill>
                  <a:srgbClr val="3F3F3F"/>
                </a:solidFill>
                <a:latin typeface="Trebuchet MS"/>
                <a:ea typeface="Trebuchet MS"/>
                <a:cs typeface="Trebuchet MS"/>
                <a:sym typeface="Trebuchet MS"/>
              </a:defRPr>
            </a:lvl4pPr>
            <a:lvl5pPr marL="2286000" marR="0" lvl="4" indent="-228600" algn="l" rtl="0">
              <a:spcBef>
                <a:spcPts val="300"/>
              </a:spcBef>
              <a:spcAft>
                <a:spcPts val="0"/>
              </a:spcAft>
              <a:buClr>
                <a:srgbClr val="C3260C"/>
              </a:buClr>
              <a:buSzPts val="1170"/>
              <a:buFont typeface="Georgia"/>
              <a:buNone/>
              <a:defRPr sz="900" b="0" i="0" u="none" strike="noStrike" cap="none">
                <a:solidFill>
                  <a:srgbClr val="3F3F3F"/>
                </a:solidFill>
                <a:latin typeface="Trebuchet MS"/>
                <a:ea typeface="Trebuchet MS"/>
                <a:cs typeface="Trebuchet MS"/>
                <a:sym typeface="Trebuchet MS"/>
              </a:defRPr>
            </a:lvl5pPr>
            <a:lvl6pPr marL="2743200" marR="0" lvl="5" indent="-228600" algn="l" rtl="0">
              <a:spcBef>
                <a:spcPts val="300"/>
              </a:spcBef>
              <a:spcAft>
                <a:spcPts val="0"/>
              </a:spcAft>
              <a:buClr>
                <a:srgbClr val="C3260C"/>
              </a:buClr>
              <a:buSzPts val="1170"/>
              <a:buFont typeface="Georgia"/>
              <a:buNone/>
              <a:defRPr sz="900" b="0" i="0" u="none" strike="noStrike" cap="none">
                <a:solidFill>
                  <a:srgbClr val="3F3F3F"/>
                </a:solidFill>
                <a:latin typeface="Trebuchet MS"/>
                <a:ea typeface="Trebuchet MS"/>
                <a:cs typeface="Trebuchet MS"/>
                <a:sym typeface="Trebuchet MS"/>
              </a:defRPr>
            </a:lvl6pPr>
            <a:lvl7pPr marL="3200400" marR="0" lvl="6" indent="-228600" algn="l" rtl="0">
              <a:spcBef>
                <a:spcPts val="300"/>
              </a:spcBef>
              <a:spcAft>
                <a:spcPts val="0"/>
              </a:spcAft>
              <a:buClr>
                <a:srgbClr val="C3260C"/>
              </a:buClr>
              <a:buSzPts val="1170"/>
              <a:buFont typeface="Georgia"/>
              <a:buNone/>
              <a:defRPr sz="900" b="0" i="0" u="none" strike="noStrike" cap="none">
                <a:solidFill>
                  <a:srgbClr val="3F3F3F"/>
                </a:solidFill>
                <a:latin typeface="Trebuchet MS"/>
                <a:ea typeface="Trebuchet MS"/>
                <a:cs typeface="Trebuchet MS"/>
                <a:sym typeface="Trebuchet MS"/>
              </a:defRPr>
            </a:lvl7pPr>
            <a:lvl8pPr marL="3657600" marR="0" lvl="7" indent="-228600" algn="l" rtl="0">
              <a:spcBef>
                <a:spcPts val="300"/>
              </a:spcBef>
              <a:spcAft>
                <a:spcPts val="0"/>
              </a:spcAft>
              <a:buClr>
                <a:srgbClr val="C3260C"/>
              </a:buClr>
              <a:buSzPts val="1170"/>
              <a:buFont typeface="Georgia"/>
              <a:buNone/>
              <a:defRPr sz="900" b="0" i="0" u="none" strike="noStrike" cap="none">
                <a:solidFill>
                  <a:srgbClr val="3F3F3F"/>
                </a:solidFill>
                <a:latin typeface="Trebuchet MS"/>
                <a:ea typeface="Trebuchet MS"/>
                <a:cs typeface="Trebuchet MS"/>
                <a:sym typeface="Trebuchet MS"/>
              </a:defRPr>
            </a:lvl8pPr>
            <a:lvl9pPr marL="4114800" marR="0" lvl="8" indent="-228600" algn="l" rtl="0">
              <a:spcBef>
                <a:spcPts val="300"/>
              </a:spcBef>
              <a:spcAft>
                <a:spcPts val="300"/>
              </a:spcAft>
              <a:buClr>
                <a:srgbClr val="C3260C"/>
              </a:buClr>
              <a:buSzPts val="1170"/>
              <a:buFont typeface="Georgia"/>
              <a:buNone/>
              <a:defRPr sz="900" b="0" i="0" u="none" strike="noStrike" cap="none">
                <a:solidFill>
                  <a:srgbClr val="3F3F3F"/>
                </a:solidFill>
                <a:latin typeface="Trebuchet MS"/>
                <a:ea typeface="Trebuchet MS"/>
                <a:cs typeface="Trebuchet MS"/>
                <a:sym typeface="Trebuchet MS"/>
              </a:defRPr>
            </a:lvl9pPr>
          </a:lstStyle>
          <a:p>
            <a:endParaRPr/>
          </a:p>
        </p:txBody>
      </p:sp>
      <p:sp>
        <p:nvSpPr>
          <p:cNvPr id="80" name="Shape 80"/>
          <p:cNvSpPr txBox="1">
            <a:spLocks noGrp="1"/>
          </p:cNvSpPr>
          <p:nvPr>
            <p:ph type="dt" idx="10"/>
          </p:nvPr>
        </p:nvSpPr>
        <p:spPr>
          <a:xfrm>
            <a:off x="6172200" y="6172200"/>
            <a:ext cx="2514600"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100" b="1">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81" name="Shape 81"/>
          <p:cNvSpPr txBox="1">
            <a:spLocks noGrp="1"/>
          </p:cNvSpPr>
          <p:nvPr>
            <p:ph type="ftr" idx="11"/>
          </p:nvPr>
        </p:nvSpPr>
        <p:spPr>
          <a:xfrm>
            <a:off x="457199" y="6172200"/>
            <a:ext cx="3352801"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100" b="1">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82" name="Shape 82"/>
          <p:cNvSpPr txBox="1">
            <a:spLocks noGrp="1"/>
          </p:cNvSpPr>
          <p:nvPr>
            <p:ph type="sldNum" idx="12"/>
          </p:nvPr>
        </p:nvSpPr>
        <p:spPr>
          <a:xfrm>
            <a:off x="3810000" y="6172200"/>
            <a:ext cx="1828800"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1">
                <a:solidFill>
                  <a:srgbClr val="7F7F7F"/>
                </a:solidFill>
                <a:latin typeface="Trebuchet MS"/>
                <a:ea typeface="Trebuchet MS"/>
                <a:cs typeface="Trebuchet MS"/>
                <a:sym typeface="Trebuchet MS"/>
              </a:defRPr>
            </a:lvl1pPr>
            <a:lvl2pPr marL="0" marR="0" lvl="1" indent="0" algn="ctr" rtl="0">
              <a:spcBef>
                <a:spcPts val="0"/>
              </a:spcBef>
              <a:buNone/>
              <a:defRPr sz="1200" b="1">
                <a:solidFill>
                  <a:srgbClr val="7F7F7F"/>
                </a:solidFill>
                <a:latin typeface="Trebuchet MS"/>
                <a:ea typeface="Trebuchet MS"/>
                <a:cs typeface="Trebuchet MS"/>
                <a:sym typeface="Trebuchet MS"/>
              </a:defRPr>
            </a:lvl2pPr>
            <a:lvl3pPr marL="0" marR="0" lvl="2" indent="0" algn="ctr" rtl="0">
              <a:spcBef>
                <a:spcPts val="0"/>
              </a:spcBef>
              <a:buNone/>
              <a:defRPr sz="1200" b="1">
                <a:solidFill>
                  <a:srgbClr val="7F7F7F"/>
                </a:solidFill>
                <a:latin typeface="Trebuchet MS"/>
                <a:ea typeface="Trebuchet MS"/>
                <a:cs typeface="Trebuchet MS"/>
                <a:sym typeface="Trebuchet MS"/>
              </a:defRPr>
            </a:lvl3pPr>
            <a:lvl4pPr marL="0" marR="0" lvl="3" indent="0" algn="ctr" rtl="0">
              <a:spcBef>
                <a:spcPts val="0"/>
              </a:spcBef>
              <a:buNone/>
              <a:defRPr sz="1200" b="1">
                <a:solidFill>
                  <a:srgbClr val="7F7F7F"/>
                </a:solidFill>
                <a:latin typeface="Trebuchet MS"/>
                <a:ea typeface="Trebuchet MS"/>
                <a:cs typeface="Trebuchet MS"/>
                <a:sym typeface="Trebuchet MS"/>
              </a:defRPr>
            </a:lvl4pPr>
            <a:lvl5pPr marL="0" marR="0" lvl="4" indent="0" algn="ctr" rtl="0">
              <a:spcBef>
                <a:spcPts val="0"/>
              </a:spcBef>
              <a:buNone/>
              <a:defRPr sz="1200" b="1">
                <a:solidFill>
                  <a:srgbClr val="7F7F7F"/>
                </a:solidFill>
                <a:latin typeface="Trebuchet MS"/>
                <a:ea typeface="Trebuchet MS"/>
                <a:cs typeface="Trebuchet MS"/>
                <a:sym typeface="Trebuchet MS"/>
              </a:defRPr>
            </a:lvl5pPr>
            <a:lvl6pPr marL="0" marR="0" lvl="5" indent="0" algn="ctr" rtl="0">
              <a:spcBef>
                <a:spcPts val="0"/>
              </a:spcBef>
              <a:buNone/>
              <a:defRPr sz="1200" b="1">
                <a:solidFill>
                  <a:srgbClr val="7F7F7F"/>
                </a:solidFill>
                <a:latin typeface="Trebuchet MS"/>
                <a:ea typeface="Trebuchet MS"/>
                <a:cs typeface="Trebuchet MS"/>
                <a:sym typeface="Trebuchet MS"/>
              </a:defRPr>
            </a:lvl6pPr>
            <a:lvl7pPr marL="0" marR="0" lvl="6" indent="0" algn="ctr" rtl="0">
              <a:spcBef>
                <a:spcPts val="0"/>
              </a:spcBef>
              <a:buNone/>
              <a:defRPr sz="1200" b="1">
                <a:solidFill>
                  <a:srgbClr val="7F7F7F"/>
                </a:solidFill>
                <a:latin typeface="Trebuchet MS"/>
                <a:ea typeface="Trebuchet MS"/>
                <a:cs typeface="Trebuchet MS"/>
                <a:sym typeface="Trebuchet MS"/>
              </a:defRPr>
            </a:lvl7pPr>
            <a:lvl8pPr marL="0" marR="0" lvl="7" indent="0" algn="ctr" rtl="0">
              <a:spcBef>
                <a:spcPts val="0"/>
              </a:spcBef>
              <a:buNone/>
              <a:defRPr sz="1200" b="1">
                <a:solidFill>
                  <a:srgbClr val="7F7F7F"/>
                </a:solidFill>
                <a:latin typeface="Trebuchet MS"/>
                <a:ea typeface="Trebuchet MS"/>
                <a:cs typeface="Trebuchet MS"/>
                <a:sym typeface="Trebuchet MS"/>
              </a:defRPr>
            </a:lvl8pPr>
            <a:lvl9pPr marL="0" marR="0" lvl="8" indent="0" algn="ctr" rtl="0">
              <a:spcBef>
                <a:spcPts val="0"/>
              </a:spcBef>
              <a:buNone/>
              <a:defRPr sz="1200" b="1">
                <a:solidFill>
                  <a:srgbClr val="7F7F7F"/>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kk-KZ"/>
              <a:t>‹#›</a:t>
            </a:fld>
            <a:endParaRPr/>
          </a:p>
        </p:txBody>
      </p:sp>
      <p:sp>
        <p:nvSpPr>
          <p:cNvPr id="83" name="Shape 83"/>
          <p:cNvSpPr txBox="1">
            <a:spLocks noGrp="1"/>
          </p:cNvSpPr>
          <p:nvPr>
            <p:ph type="title"/>
          </p:nvPr>
        </p:nvSpPr>
        <p:spPr>
          <a:xfrm>
            <a:off x="727268" y="4464421"/>
            <a:ext cx="6383538" cy="11430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rgbClr val="C3260C"/>
              </a:buClr>
              <a:buSzPts val="5888"/>
              <a:buFont typeface="Georgia"/>
              <a:buChar char="*"/>
              <a:defRPr sz="4600" b="1"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9D4FE"/>
            </a:gs>
            <a:gs pos="60000">
              <a:srgbClr val="FFFFFF"/>
            </a:gs>
            <a:gs pos="100000">
              <a:srgbClr val="54BDFF"/>
            </a:gs>
          </a:gsLst>
          <a:path path="circle">
            <a:fillToRect l="50000" t="50000" r="50000" b="50000"/>
          </a:path>
          <a:tileRect/>
        </a:gradFill>
        <a:effectLst/>
      </p:bgPr>
    </p:bg>
    <p:spTree>
      <p:nvGrpSpPr>
        <p:cNvPr id="1" name="Shape 5"/>
        <p:cNvGrpSpPr/>
        <p:nvPr/>
      </p:nvGrpSpPr>
      <p:grpSpPr>
        <a:xfrm>
          <a:off x="0" y="0"/>
          <a:ext cx="0" cy="0"/>
          <a:chOff x="0" y="0"/>
          <a:chExt cx="0" cy="0"/>
        </a:xfrm>
      </p:grpSpPr>
      <p:sp>
        <p:nvSpPr>
          <p:cNvPr id="6" name="Shape 6"/>
          <p:cNvSpPr/>
          <p:nvPr/>
        </p:nvSpPr>
        <p:spPr>
          <a:xfrm>
            <a:off x="0" y="5105400"/>
            <a:ext cx="9144000" cy="1752600"/>
          </a:xfrm>
          <a:prstGeom prst="rect">
            <a:avLst/>
          </a:prstGeom>
          <a:gradFill>
            <a:gsLst>
              <a:gs pos="0">
                <a:srgbClr val="FFFFFF">
                  <a:alpha val="90980"/>
                </a:srgbClr>
              </a:gs>
              <a:gs pos="37000">
                <a:srgbClr val="FFFFFF">
                  <a:alpha val="75686"/>
                </a:srgbClr>
              </a:gs>
              <a:gs pos="100000">
                <a:srgbClr val="B4DCFA">
                  <a:alpha val="7882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7" name="Shape 7"/>
          <p:cNvSpPr/>
          <p:nvPr/>
        </p:nvSpPr>
        <p:spPr>
          <a:xfrm>
            <a:off x="0" y="0"/>
            <a:ext cx="9144000" cy="5105400"/>
          </a:xfrm>
          <a:prstGeom prst="rect">
            <a:avLst/>
          </a:prstGeom>
          <a:gradFill>
            <a:gsLst>
              <a:gs pos="0">
                <a:srgbClr val="FFFFFF">
                  <a:alpha val="88627"/>
                </a:srgbClr>
              </a:gs>
              <a:gs pos="48000">
                <a:srgbClr val="FFFFFF">
                  <a:alpha val="61960"/>
                </a:srgbClr>
              </a:gs>
              <a:gs pos="100000">
                <a:srgbClr val="B4DCFA">
                  <a:alpha val="78823"/>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8" name="Shape 8"/>
          <p:cNvSpPr/>
          <p:nvPr/>
        </p:nvSpPr>
        <p:spPr>
          <a:xfrm>
            <a:off x="0" y="3768304"/>
            <a:ext cx="9144000" cy="2286000"/>
          </a:xfrm>
          <a:prstGeom prst="rect">
            <a:avLst/>
          </a:prstGeom>
          <a:gradFill>
            <a:gsLst>
              <a:gs pos="0">
                <a:srgbClr val="FFFFFF">
                  <a:alpha val="0"/>
                </a:srgbClr>
              </a:gs>
              <a:gs pos="29000">
                <a:srgbClr val="FFFFFF">
                  <a:alpha val="29803"/>
                </a:srgbClr>
              </a:gs>
              <a:gs pos="45000">
                <a:srgbClr val="B4DCFA">
                  <a:alpha val="40000"/>
                </a:srgbClr>
              </a:gs>
              <a:gs pos="55000">
                <a:srgbClr val="FFFFFF">
                  <a:alpha val="25882"/>
                </a:srgbClr>
              </a:gs>
              <a:gs pos="65000">
                <a:srgbClr val="B4DCFA">
                  <a:alpha val="60000"/>
                </a:srgbClr>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9" name="Shape 9"/>
          <p:cNvSpPr/>
          <p:nvPr/>
        </p:nvSpPr>
        <p:spPr>
          <a:xfrm>
            <a:off x="0" y="1600200"/>
            <a:ext cx="9144000" cy="5105400"/>
          </a:xfrm>
          <a:prstGeom prst="ellipse">
            <a:avLst/>
          </a:prstGeom>
          <a:gradFill>
            <a:gsLst>
              <a:gs pos="0">
                <a:schemeClr val="lt1"/>
              </a:gs>
              <a:gs pos="56000">
                <a:srgbClr val="FFFFFF">
                  <a:alpha val="0"/>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0" name="Shape 10"/>
          <p:cNvSpPr txBox="1">
            <a:spLocks noGrp="1"/>
          </p:cNvSpPr>
          <p:nvPr>
            <p:ph type="title"/>
          </p:nvPr>
        </p:nvSpPr>
        <p:spPr>
          <a:xfrm>
            <a:off x="1793289" y="4372168"/>
            <a:ext cx="6512511" cy="11430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Clr>
                <a:srgbClr val="C3260C"/>
              </a:buClr>
              <a:buSzPts val="5888"/>
              <a:buFont typeface="Georgia"/>
              <a:buChar char="*"/>
              <a:defRPr sz="4600" b="1"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1" name="Shape 11"/>
          <p:cNvSpPr txBox="1">
            <a:spLocks noGrp="1"/>
          </p:cNvSpPr>
          <p:nvPr>
            <p:ph type="body" idx="1"/>
          </p:nvPr>
        </p:nvSpPr>
        <p:spPr>
          <a:xfrm>
            <a:off x="1143000" y="732260"/>
            <a:ext cx="6400800" cy="3474720"/>
          </a:xfrm>
          <a:prstGeom prst="rect">
            <a:avLst/>
          </a:prstGeom>
          <a:noFill/>
          <a:ln>
            <a:noFill/>
          </a:ln>
        </p:spPr>
        <p:txBody>
          <a:bodyPr spcFirstLastPara="1" wrap="square" lIns="91425" tIns="45700" rIns="91425" bIns="45700" anchor="t" anchorCtr="0"/>
          <a:lstStyle>
            <a:lvl1pPr marL="457200" marR="0" lvl="0" indent="-410210" algn="l" rtl="0">
              <a:spcBef>
                <a:spcPts val="440"/>
              </a:spcBef>
              <a:spcAft>
                <a:spcPts val="0"/>
              </a:spcAft>
              <a:buClr>
                <a:srgbClr val="C3260C"/>
              </a:buClr>
              <a:buSzPts val="2860"/>
              <a:buFont typeface="Georgia"/>
              <a:buChar char="*"/>
              <a:defRPr sz="2200" b="0" i="0" u="none" strike="noStrike" cap="none">
                <a:solidFill>
                  <a:srgbClr val="3F3F3F"/>
                </a:solidFill>
                <a:latin typeface="Trebuchet MS"/>
                <a:ea typeface="Trebuchet MS"/>
                <a:cs typeface="Trebuchet MS"/>
                <a:sym typeface="Trebuchet MS"/>
              </a:defRPr>
            </a:lvl1pPr>
            <a:lvl2pPr marL="914400" marR="0" lvl="1" indent="-393700" algn="l" rtl="0">
              <a:spcBef>
                <a:spcPts val="400"/>
              </a:spcBef>
              <a:spcAft>
                <a:spcPts val="0"/>
              </a:spcAft>
              <a:buClr>
                <a:srgbClr val="C3260C"/>
              </a:buClr>
              <a:buSzPts val="2600"/>
              <a:buFont typeface="Georgia"/>
              <a:buChar char="*"/>
              <a:defRPr sz="2000" b="0" i="0" u="none" strike="noStrike" cap="none">
                <a:solidFill>
                  <a:srgbClr val="3F3F3F"/>
                </a:solidFill>
                <a:latin typeface="Trebuchet MS"/>
                <a:ea typeface="Trebuchet MS"/>
                <a:cs typeface="Trebuchet MS"/>
                <a:sym typeface="Trebuchet MS"/>
              </a:defRPr>
            </a:lvl2pPr>
            <a:lvl3pPr marL="1371600" marR="0" lvl="2" indent="-377189" algn="l" rtl="0">
              <a:spcBef>
                <a:spcPts val="360"/>
              </a:spcBef>
              <a:spcAft>
                <a:spcPts val="0"/>
              </a:spcAft>
              <a:buClr>
                <a:srgbClr val="C3260C"/>
              </a:buClr>
              <a:buSzPts val="2340"/>
              <a:buFont typeface="Georgia"/>
              <a:buChar char="*"/>
              <a:defRPr sz="1800" b="0" i="0" u="none" strike="noStrike" cap="none">
                <a:solidFill>
                  <a:srgbClr val="3F3F3F"/>
                </a:solidFill>
                <a:latin typeface="Trebuchet MS"/>
                <a:ea typeface="Trebuchet MS"/>
                <a:cs typeface="Trebuchet MS"/>
                <a:sym typeface="Trebuchet MS"/>
              </a:defRPr>
            </a:lvl3pPr>
            <a:lvl4pPr marL="1828800" marR="0" lvl="3" indent="-360680" algn="l" rtl="0">
              <a:spcBef>
                <a:spcPts val="320"/>
              </a:spcBef>
              <a:spcAft>
                <a:spcPts val="0"/>
              </a:spcAft>
              <a:buClr>
                <a:srgbClr val="C3260C"/>
              </a:buClr>
              <a:buSzPts val="2080"/>
              <a:buFont typeface="Georgia"/>
              <a:buChar char="*"/>
              <a:defRPr sz="1600" b="0" i="0" u="none" strike="noStrike" cap="none">
                <a:solidFill>
                  <a:srgbClr val="3F3F3F"/>
                </a:solidFill>
                <a:latin typeface="Trebuchet MS"/>
                <a:ea typeface="Trebuchet MS"/>
                <a:cs typeface="Trebuchet MS"/>
                <a:sym typeface="Trebuchet MS"/>
              </a:defRPr>
            </a:lvl4pPr>
            <a:lvl5pPr marL="2286000" marR="0" lvl="4"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5pPr>
            <a:lvl6pPr marL="2743200" marR="0" lvl="5"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6pPr>
            <a:lvl7pPr marL="3200400" marR="0" lvl="6"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7pPr>
            <a:lvl8pPr marL="3657600" marR="0" lvl="7" indent="-344170" algn="l" rtl="0">
              <a:spcBef>
                <a:spcPts val="300"/>
              </a:spcBef>
              <a:spcAft>
                <a:spcPts val="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8pPr>
            <a:lvl9pPr marL="4114800" marR="0" lvl="8" indent="-344170" algn="l" rtl="0">
              <a:spcBef>
                <a:spcPts val="300"/>
              </a:spcBef>
              <a:spcAft>
                <a:spcPts val="300"/>
              </a:spcAft>
              <a:buClr>
                <a:srgbClr val="C3260C"/>
              </a:buClr>
              <a:buSzPts val="1820"/>
              <a:buFont typeface="Georgia"/>
              <a:buChar char="*"/>
              <a:defRPr sz="1400" b="0" i="0" u="none" strike="noStrike" cap="none">
                <a:solidFill>
                  <a:srgbClr val="3F3F3F"/>
                </a:solidFill>
                <a:latin typeface="Trebuchet MS"/>
                <a:ea typeface="Trebuchet MS"/>
                <a:cs typeface="Trebuchet MS"/>
                <a:sym typeface="Trebuchet MS"/>
              </a:defRPr>
            </a:lvl9pPr>
          </a:lstStyle>
          <a:p>
            <a:endParaRPr/>
          </a:p>
        </p:txBody>
      </p:sp>
      <p:sp>
        <p:nvSpPr>
          <p:cNvPr id="12" name="Shape 12"/>
          <p:cNvSpPr txBox="1">
            <a:spLocks noGrp="1"/>
          </p:cNvSpPr>
          <p:nvPr>
            <p:ph type="dt" idx="10"/>
          </p:nvPr>
        </p:nvSpPr>
        <p:spPr>
          <a:xfrm>
            <a:off x="6172200" y="6172200"/>
            <a:ext cx="2514600"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100" b="1" i="0" u="none" strike="noStrike" cap="none">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13" name="Shape 13"/>
          <p:cNvSpPr txBox="1">
            <a:spLocks noGrp="1"/>
          </p:cNvSpPr>
          <p:nvPr>
            <p:ph type="ftr" idx="11"/>
          </p:nvPr>
        </p:nvSpPr>
        <p:spPr>
          <a:xfrm>
            <a:off x="457199" y="6172200"/>
            <a:ext cx="3352801"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100" b="1" i="0" u="none" strike="noStrike" cap="none">
                <a:solidFill>
                  <a:srgbClr val="7F7F7F"/>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14" name="Shape 14"/>
          <p:cNvSpPr txBox="1">
            <a:spLocks noGrp="1"/>
          </p:cNvSpPr>
          <p:nvPr>
            <p:ph type="sldNum" idx="12"/>
          </p:nvPr>
        </p:nvSpPr>
        <p:spPr>
          <a:xfrm>
            <a:off x="3810000" y="6172200"/>
            <a:ext cx="1828800"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1" i="0" u="none" strike="noStrike" cap="none">
                <a:solidFill>
                  <a:srgbClr val="7F7F7F"/>
                </a:solidFill>
                <a:latin typeface="Trebuchet MS"/>
                <a:ea typeface="Trebuchet MS"/>
                <a:cs typeface="Trebuchet MS"/>
                <a:sym typeface="Trebuchet MS"/>
              </a:defRPr>
            </a:lvl1pPr>
            <a:lvl2pPr marL="0" marR="0" lvl="1" indent="0" algn="ctr" rtl="0">
              <a:spcBef>
                <a:spcPts val="0"/>
              </a:spcBef>
              <a:buNone/>
              <a:defRPr sz="1200" b="1" i="0" u="none" strike="noStrike" cap="none">
                <a:solidFill>
                  <a:srgbClr val="7F7F7F"/>
                </a:solidFill>
                <a:latin typeface="Trebuchet MS"/>
                <a:ea typeface="Trebuchet MS"/>
                <a:cs typeface="Trebuchet MS"/>
                <a:sym typeface="Trebuchet MS"/>
              </a:defRPr>
            </a:lvl2pPr>
            <a:lvl3pPr marL="0" marR="0" lvl="2" indent="0" algn="ctr" rtl="0">
              <a:spcBef>
                <a:spcPts val="0"/>
              </a:spcBef>
              <a:buNone/>
              <a:defRPr sz="1200" b="1" i="0" u="none" strike="noStrike" cap="none">
                <a:solidFill>
                  <a:srgbClr val="7F7F7F"/>
                </a:solidFill>
                <a:latin typeface="Trebuchet MS"/>
                <a:ea typeface="Trebuchet MS"/>
                <a:cs typeface="Trebuchet MS"/>
                <a:sym typeface="Trebuchet MS"/>
              </a:defRPr>
            </a:lvl3pPr>
            <a:lvl4pPr marL="0" marR="0" lvl="3" indent="0" algn="ctr" rtl="0">
              <a:spcBef>
                <a:spcPts val="0"/>
              </a:spcBef>
              <a:buNone/>
              <a:defRPr sz="1200" b="1" i="0" u="none" strike="noStrike" cap="none">
                <a:solidFill>
                  <a:srgbClr val="7F7F7F"/>
                </a:solidFill>
                <a:latin typeface="Trebuchet MS"/>
                <a:ea typeface="Trebuchet MS"/>
                <a:cs typeface="Trebuchet MS"/>
                <a:sym typeface="Trebuchet MS"/>
              </a:defRPr>
            </a:lvl4pPr>
            <a:lvl5pPr marL="0" marR="0" lvl="4" indent="0" algn="ctr" rtl="0">
              <a:spcBef>
                <a:spcPts val="0"/>
              </a:spcBef>
              <a:buNone/>
              <a:defRPr sz="1200" b="1" i="0" u="none" strike="noStrike" cap="none">
                <a:solidFill>
                  <a:srgbClr val="7F7F7F"/>
                </a:solidFill>
                <a:latin typeface="Trebuchet MS"/>
                <a:ea typeface="Trebuchet MS"/>
                <a:cs typeface="Trebuchet MS"/>
                <a:sym typeface="Trebuchet MS"/>
              </a:defRPr>
            </a:lvl5pPr>
            <a:lvl6pPr marL="0" marR="0" lvl="5" indent="0" algn="ctr" rtl="0">
              <a:spcBef>
                <a:spcPts val="0"/>
              </a:spcBef>
              <a:buNone/>
              <a:defRPr sz="1200" b="1" i="0" u="none" strike="noStrike" cap="none">
                <a:solidFill>
                  <a:srgbClr val="7F7F7F"/>
                </a:solidFill>
                <a:latin typeface="Trebuchet MS"/>
                <a:ea typeface="Trebuchet MS"/>
                <a:cs typeface="Trebuchet MS"/>
                <a:sym typeface="Trebuchet MS"/>
              </a:defRPr>
            </a:lvl6pPr>
            <a:lvl7pPr marL="0" marR="0" lvl="6" indent="0" algn="ctr" rtl="0">
              <a:spcBef>
                <a:spcPts val="0"/>
              </a:spcBef>
              <a:buNone/>
              <a:defRPr sz="1200" b="1" i="0" u="none" strike="noStrike" cap="none">
                <a:solidFill>
                  <a:srgbClr val="7F7F7F"/>
                </a:solidFill>
                <a:latin typeface="Trebuchet MS"/>
                <a:ea typeface="Trebuchet MS"/>
                <a:cs typeface="Trebuchet MS"/>
                <a:sym typeface="Trebuchet MS"/>
              </a:defRPr>
            </a:lvl7pPr>
            <a:lvl8pPr marL="0" marR="0" lvl="7" indent="0" algn="ctr" rtl="0">
              <a:spcBef>
                <a:spcPts val="0"/>
              </a:spcBef>
              <a:buNone/>
              <a:defRPr sz="1200" b="1" i="0" u="none" strike="noStrike" cap="none">
                <a:solidFill>
                  <a:srgbClr val="7F7F7F"/>
                </a:solidFill>
                <a:latin typeface="Trebuchet MS"/>
                <a:ea typeface="Trebuchet MS"/>
                <a:cs typeface="Trebuchet MS"/>
                <a:sym typeface="Trebuchet MS"/>
              </a:defRPr>
            </a:lvl8pPr>
            <a:lvl9pPr marL="0" marR="0" lvl="8" indent="0" algn="ctr" rtl="0">
              <a:spcBef>
                <a:spcPts val="0"/>
              </a:spcBef>
              <a:buNone/>
              <a:defRPr sz="1200" b="1" i="0" u="none" strike="noStrike" cap="none">
                <a:solidFill>
                  <a:srgbClr val="7F7F7F"/>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kk-KZ"/>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Shape 100"/>
          <p:cNvPicPr preferRelativeResize="0"/>
          <p:nvPr/>
        </p:nvPicPr>
        <p:blipFill rotWithShape="1">
          <a:blip r:embed="rId3">
            <a:alphaModFix/>
          </a:blip>
          <a:srcRect/>
          <a:stretch/>
        </p:blipFill>
        <p:spPr>
          <a:xfrm>
            <a:off x="0" y="0"/>
            <a:ext cx="9144000" cy="6741368"/>
          </a:xfrm>
          <a:prstGeom prst="rect">
            <a:avLst/>
          </a:prstGeom>
          <a:noFill/>
          <a:ln>
            <a:noFill/>
          </a:ln>
        </p:spPr>
      </p:pic>
      <p:grpSp>
        <p:nvGrpSpPr>
          <p:cNvPr id="101" name="Shape 101"/>
          <p:cNvGrpSpPr/>
          <p:nvPr/>
        </p:nvGrpSpPr>
        <p:grpSpPr>
          <a:xfrm>
            <a:off x="1279053" y="285429"/>
            <a:ext cx="6435418" cy="2545621"/>
            <a:chOff x="-244947" y="285429"/>
            <a:chExt cx="6435418" cy="2545621"/>
          </a:xfrm>
        </p:grpSpPr>
        <p:sp>
          <p:nvSpPr>
            <p:cNvPr id="102" name="Shape 102"/>
            <p:cNvSpPr/>
            <p:nvPr/>
          </p:nvSpPr>
          <p:spPr>
            <a:xfrm rot="-2400000">
              <a:off x="77093" y="938676"/>
              <a:ext cx="1567509" cy="1572538"/>
            </a:xfrm>
            <a:prstGeom prst="round2SameRect">
              <a:avLst>
                <a:gd name="adj1" fmla="val 16667"/>
                <a:gd name="adj2" fmla="val 0"/>
              </a:avLst>
            </a:prstGeom>
            <a:solidFill>
              <a:srgbClr val="4C66C7"/>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3" name="Shape 103"/>
            <p:cNvSpPr txBox="1"/>
            <p:nvPr/>
          </p:nvSpPr>
          <p:spPr>
            <a:xfrm rot="-2400000">
              <a:off x="178205" y="1006244"/>
              <a:ext cx="1414471" cy="1496019"/>
            </a:xfrm>
            <a:prstGeom prst="rect">
              <a:avLst/>
            </a:prstGeom>
            <a:noFill/>
            <a:ln>
              <a:noFill/>
            </a:ln>
          </p:spPr>
          <p:txBody>
            <a:bodyPr spcFirstLastPara="1" wrap="square" lIns="60950" tIns="20300" rIns="60950" bIns="20300" anchor="ctr" anchorCtr="0">
              <a:noAutofit/>
            </a:bodyPr>
            <a:lstStyle/>
            <a:p>
              <a:pPr marL="0" marR="0" lvl="0" indent="0" algn="ctr" rtl="0">
                <a:lnSpc>
                  <a:spcPct val="90000"/>
                </a:lnSpc>
                <a:spcBef>
                  <a:spcPts val="0"/>
                </a:spcBef>
                <a:spcAft>
                  <a:spcPts val="0"/>
                </a:spcAft>
                <a:buNone/>
              </a:pPr>
              <a:r>
                <a:rPr lang="kk-KZ" sz="1600" b="1" i="0" u="none" strike="noStrike" cap="none" dirty="0" smtClean="0">
                  <a:solidFill>
                    <a:schemeClr val="lt1"/>
                  </a:solidFill>
                  <a:latin typeface="Times New Roman"/>
                  <a:ea typeface="Times New Roman"/>
                  <a:cs typeface="Times New Roman"/>
                  <a:sym typeface="Times New Roman"/>
                </a:rPr>
                <a:t>Түркістан қаласы «Ахмет Байтұрсынов атындағы №1 </a:t>
              </a:r>
              <a:r>
                <a:rPr lang="kk-KZ" sz="1600" b="1" i="0" u="none" strike="noStrike" cap="none" dirty="0" smtClean="0">
                  <a:solidFill>
                    <a:schemeClr val="lt1"/>
                  </a:solidFill>
                  <a:latin typeface="Times New Roman"/>
                  <a:ea typeface="Times New Roman"/>
                  <a:cs typeface="Times New Roman"/>
                  <a:sym typeface="Times New Roman"/>
                </a:rPr>
                <a:t>жалпы орта мектеп</a:t>
              </a:r>
              <a:endParaRPr sz="1600" b="1" i="0" u="none" strike="noStrike" cap="none" dirty="0">
                <a:solidFill>
                  <a:schemeClr val="lt1"/>
                </a:solidFill>
                <a:latin typeface="Times New Roman"/>
                <a:ea typeface="Times New Roman"/>
                <a:cs typeface="Times New Roman"/>
                <a:sym typeface="Times New Roman"/>
              </a:endParaRPr>
            </a:p>
          </p:txBody>
        </p:sp>
        <p:sp>
          <p:nvSpPr>
            <p:cNvPr id="104" name="Shape 104"/>
            <p:cNvSpPr/>
            <p:nvPr/>
          </p:nvSpPr>
          <p:spPr>
            <a:xfrm>
              <a:off x="2109202" y="285429"/>
              <a:ext cx="1728198" cy="1502967"/>
            </a:xfrm>
            <a:prstGeom prst="round2SameRect">
              <a:avLst>
                <a:gd name="adj1" fmla="val 16667"/>
                <a:gd name="adj2" fmla="val 0"/>
              </a:avLst>
            </a:prstGeom>
            <a:solidFill>
              <a:srgbClr val="4C66C7"/>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5" name="Shape 105"/>
            <p:cNvSpPr txBox="1"/>
            <p:nvPr/>
          </p:nvSpPr>
          <p:spPr>
            <a:xfrm>
              <a:off x="2182571" y="358798"/>
              <a:ext cx="1581460" cy="1429598"/>
            </a:xfrm>
            <a:prstGeom prst="rect">
              <a:avLst/>
            </a:prstGeom>
            <a:noFill/>
            <a:ln>
              <a:noFill/>
            </a:ln>
          </p:spPr>
          <p:txBody>
            <a:bodyPr spcFirstLastPara="1" wrap="square" lIns="60950" tIns="20300" rIns="60950" bIns="20300" anchor="ctr" anchorCtr="0">
              <a:noAutofit/>
            </a:bodyPr>
            <a:lstStyle/>
            <a:p>
              <a:pPr marL="0" marR="0" lvl="0" indent="0" algn="ctr" rtl="0">
                <a:lnSpc>
                  <a:spcPct val="90000"/>
                </a:lnSpc>
                <a:spcBef>
                  <a:spcPts val="0"/>
                </a:spcBef>
                <a:spcAft>
                  <a:spcPts val="0"/>
                </a:spcAft>
                <a:buNone/>
              </a:pPr>
              <a:r>
                <a:rPr lang="kk-KZ" sz="1600" b="1" dirty="0" smtClean="0">
                  <a:solidFill>
                    <a:schemeClr val="lt1"/>
                  </a:solidFill>
                  <a:latin typeface="Times New Roman"/>
                  <a:cs typeface="Times New Roman"/>
                  <a:sym typeface="Times New Roman"/>
                </a:rPr>
                <a:t>Кузербаева Гулнур Дуйсенбековна</a:t>
              </a:r>
              <a:endParaRPr dirty="0"/>
            </a:p>
            <a:p>
              <a:pPr marL="0" marR="0" lvl="0" indent="0" algn="ctr" rtl="0">
                <a:lnSpc>
                  <a:spcPct val="90000"/>
                </a:lnSpc>
                <a:spcBef>
                  <a:spcPts val="560"/>
                </a:spcBef>
                <a:spcAft>
                  <a:spcPts val="0"/>
                </a:spcAft>
                <a:buNone/>
              </a:pPr>
              <a:r>
                <a:rPr lang="kk-KZ" sz="1600" b="1" i="0" u="none" strike="noStrike" cap="none" dirty="0">
                  <a:solidFill>
                    <a:schemeClr val="lt1"/>
                  </a:solidFill>
                  <a:latin typeface="Times New Roman"/>
                  <a:ea typeface="Times New Roman"/>
                  <a:cs typeface="Times New Roman"/>
                  <a:sym typeface="Times New Roman"/>
                </a:rPr>
                <a:t>Дене шынықтыру пәні мұғалімі</a:t>
              </a:r>
              <a:endParaRPr dirty="0"/>
            </a:p>
          </p:txBody>
        </p:sp>
        <p:sp>
          <p:nvSpPr>
            <p:cNvPr id="106" name="Shape 106"/>
            <p:cNvSpPr/>
            <p:nvPr/>
          </p:nvSpPr>
          <p:spPr>
            <a:xfrm rot="2400000">
              <a:off x="4152601" y="1150957"/>
              <a:ext cx="1866304" cy="1213098"/>
            </a:xfrm>
            <a:prstGeom prst="round2SameRect">
              <a:avLst>
                <a:gd name="adj1" fmla="val 16667"/>
                <a:gd name="adj2" fmla="val 0"/>
              </a:avLst>
            </a:prstGeom>
            <a:solidFill>
              <a:srgbClr val="4C66C7"/>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7" name="Shape 107"/>
            <p:cNvSpPr txBox="1"/>
            <p:nvPr/>
          </p:nvSpPr>
          <p:spPr>
            <a:xfrm rot="2400000">
              <a:off x="4192787" y="1203249"/>
              <a:ext cx="1747866" cy="1153879"/>
            </a:xfrm>
            <a:prstGeom prst="rect">
              <a:avLst/>
            </a:prstGeom>
            <a:noFill/>
            <a:ln>
              <a:noFill/>
            </a:ln>
          </p:spPr>
          <p:txBody>
            <a:bodyPr spcFirstLastPara="1" wrap="square" lIns="60950" tIns="20300" rIns="60950" bIns="20300" anchor="ctr" anchorCtr="0">
              <a:noAutofit/>
            </a:bodyPr>
            <a:lstStyle/>
            <a:p>
              <a:pPr marL="0" marR="0" lvl="0" indent="0" algn="ctr" rtl="0">
                <a:lnSpc>
                  <a:spcPct val="90000"/>
                </a:lnSpc>
                <a:spcBef>
                  <a:spcPts val="0"/>
                </a:spcBef>
                <a:spcAft>
                  <a:spcPts val="0"/>
                </a:spcAft>
                <a:buNone/>
              </a:pPr>
              <a:r>
                <a:rPr lang="kk-KZ" sz="1600" b="1" i="0" u="none" strike="noStrike" cap="none" dirty="0">
                  <a:solidFill>
                    <a:schemeClr val="lt1"/>
                  </a:solidFill>
                  <a:latin typeface="Times New Roman"/>
                  <a:ea typeface="Times New Roman"/>
                  <a:cs typeface="Times New Roman"/>
                  <a:sym typeface="Times New Roman"/>
                </a:rPr>
                <a:t>Тақырыбы: «Ұлттық ойындар – Арқан </a:t>
              </a:r>
              <a:r>
                <a:rPr lang="kk-KZ" sz="1600" b="1" i="0" u="none" strike="noStrike" cap="none" dirty="0" smtClean="0">
                  <a:solidFill>
                    <a:schemeClr val="lt1"/>
                  </a:solidFill>
                  <a:latin typeface="Times New Roman"/>
                  <a:ea typeface="Times New Roman"/>
                  <a:cs typeface="Times New Roman"/>
                  <a:sym typeface="Times New Roman"/>
                </a:rPr>
                <a:t>тартыс</a:t>
              </a:r>
              <a:endParaRPr dirty="0"/>
            </a:p>
            <a:p>
              <a:pPr marL="0" marR="0" lvl="0" indent="0" algn="ctr" rtl="0">
                <a:lnSpc>
                  <a:spcPct val="90000"/>
                </a:lnSpc>
                <a:spcBef>
                  <a:spcPts val="560"/>
                </a:spcBef>
                <a:spcAft>
                  <a:spcPts val="0"/>
                </a:spcAft>
                <a:buNone/>
              </a:pPr>
              <a:r>
                <a:rPr lang="kk-KZ" sz="1600" b="1" i="0" u="none" strike="noStrike" cap="none" dirty="0" smtClean="0">
                  <a:solidFill>
                    <a:schemeClr val="lt1"/>
                  </a:solidFill>
                  <a:latin typeface="Times New Roman"/>
                  <a:ea typeface="Times New Roman"/>
                  <a:cs typeface="Times New Roman"/>
                  <a:sym typeface="Times New Roman"/>
                </a:rPr>
                <a:t>6-сынып</a:t>
              </a:r>
              <a:endParaRPr sz="1600" b="1" i="0" u="none" strike="noStrike" cap="none" dirty="0">
                <a:solidFill>
                  <a:schemeClr val="lt1"/>
                </a:solidFill>
                <a:latin typeface="Times New Roman"/>
                <a:ea typeface="Times New Roman"/>
                <a:cs typeface="Times New Roman"/>
                <a:sym typeface="Times New Roman"/>
              </a:endParaRPr>
            </a:p>
          </p:txBody>
        </p:sp>
      </p:grpSp>
      <p:sp>
        <p:nvSpPr>
          <p:cNvPr id="108" name="Shape 108"/>
          <p:cNvSpPr/>
          <p:nvPr/>
        </p:nvSpPr>
        <p:spPr>
          <a:xfrm>
            <a:off x="2915816" y="2204864"/>
            <a:ext cx="3456384" cy="1872208"/>
          </a:xfrm>
          <a:prstGeom prst="ellipse">
            <a:avLst/>
          </a:prstGeom>
          <a:solidFill>
            <a:schemeClr val="accent1"/>
          </a:solidFill>
          <a:ln w="15875" cap="flat" cmpd="sng">
            <a:solidFill>
              <a:srgbClr val="1D2C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kk-KZ" sz="1400" b="1" i="0" u="none" strike="noStrike" cap="none" dirty="0">
                <a:solidFill>
                  <a:schemeClr val="lt1"/>
                </a:solidFill>
                <a:latin typeface="Times New Roman"/>
                <a:ea typeface="Times New Roman"/>
                <a:cs typeface="Times New Roman"/>
                <a:sym typeface="Times New Roman"/>
              </a:rPr>
              <a:t>Негізгі оқу мақсаты: </a:t>
            </a:r>
            <a:endParaRPr dirty="0"/>
          </a:p>
          <a:p>
            <a:pPr marL="0" marR="0" lvl="0" indent="0" algn="ctr" rtl="0">
              <a:spcBef>
                <a:spcPts val="0"/>
              </a:spcBef>
              <a:spcAft>
                <a:spcPts val="0"/>
              </a:spcAft>
              <a:buNone/>
            </a:pPr>
            <a:r>
              <a:rPr lang="kk-KZ" sz="1400" b="1" i="0" u="none" strike="noStrike" cap="none" dirty="0">
                <a:solidFill>
                  <a:schemeClr val="lt1"/>
                </a:solidFill>
                <a:latin typeface="Times New Roman"/>
                <a:ea typeface="Times New Roman"/>
                <a:cs typeface="Times New Roman"/>
                <a:sym typeface="Times New Roman"/>
              </a:rPr>
              <a:t>6.2.7.7. Жарыс кезінде адал ойнау, патриотизм және ынтымақтастыққа жататын мінез-құлық көрсетуді талқылау және бейімдей білу</a:t>
            </a:r>
            <a:endParaRPr sz="1400" b="1" i="0" u="none" strike="noStrike" cap="none" dirty="0">
              <a:solidFill>
                <a:schemeClr val="lt1"/>
              </a:solidFill>
              <a:latin typeface="Times New Roman"/>
              <a:ea typeface="Times New Roman"/>
              <a:cs typeface="Times New Roman"/>
              <a:sym typeface="Times New Roman"/>
            </a:endParaRPr>
          </a:p>
          <a:p>
            <a:pPr marL="0" marR="0" lvl="0" indent="0" algn="ctr" rtl="0">
              <a:spcBef>
                <a:spcPts val="0"/>
              </a:spcBef>
              <a:spcAft>
                <a:spcPts val="0"/>
              </a:spcAft>
              <a:buNone/>
            </a:pPr>
            <a:endParaRPr sz="1600" b="0" i="0" u="none" strike="noStrike" cap="none" dirty="0">
              <a:solidFill>
                <a:schemeClr val="lt1"/>
              </a:solidFill>
              <a:latin typeface="Times New Roman"/>
              <a:ea typeface="Times New Roman"/>
              <a:cs typeface="Times New Roman"/>
              <a:sym typeface="Times New Roman"/>
            </a:endParaRPr>
          </a:p>
        </p:txBody>
      </p:sp>
      <p:sp>
        <p:nvSpPr>
          <p:cNvPr id="109" name="Shape 109"/>
          <p:cNvSpPr/>
          <p:nvPr/>
        </p:nvSpPr>
        <p:spPr>
          <a:xfrm>
            <a:off x="3779912" y="4365104"/>
            <a:ext cx="2232248" cy="1512168"/>
          </a:xfrm>
          <a:prstGeom prst="roundRect">
            <a:avLst>
              <a:gd name="adj" fmla="val 16667"/>
            </a:avLst>
          </a:prstGeom>
          <a:solidFill>
            <a:schemeClr val="accent1"/>
          </a:solidFill>
          <a:ln w="15875" cap="flat" cmpd="sng">
            <a:solidFill>
              <a:srgbClr val="1D2C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kk-KZ" sz="1400" b="1" i="0" u="none" strike="noStrike" cap="none">
                <a:solidFill>
                  <a:schemeClr val="lt1"/>
                </a:solidFill>
                <a:latin typeface="Times New Roman"/>
                <a:ea typeface="Times New Roman"/>
                <a:cs typeface="Times New Roman"/>
                <a:sym typeface="Times New Roman"/>
              </a:rPr>
              <a:t>Негізгі талқыланатын мәселелер: Не себепті арқанмен тартысады деп ойлайсыз?</a:t>
            </a:r>
            <a:endParaRPr/>
          </a:p>
          <a:p>
            <a:pPr marL="0" marR="0" lvl="0" indent="0" algn="ctr" rtl="0">
              <a:spcBef>
                <a:spcPts val="0"/>
              </a:spcBef>
              <a:spcAft>
                <a:spcPts val="0"/>
              </a:spcAft>
              <a:buNone/>
            </a:pPr>
            <a:r>
              <a:rPr lang="kk-KZ" sz="1400" b="1" i="0" u="none" strike="noStrike" cap="none">
                <a:solidFill>
                  <a:schemeClr val="lt1"/>
                </a:solidFill>
                <a:latin typeface="Times New Roman"/>
                <a:ea typeface="Times New Roman"/>
                <a:cs typeface="Times New Roman"/>
                <a:sym typeface="Times New Roman"/>
              </a:rPr>
              <a:t>Неліктен қазіргі таңда арқан тартыс ойыны қажет ?</a:t>
            </a:r>
            <a:endParaRPr sz="1400" b="1" i="0" u="none" strike="noStrike" cap="none">
              <a:solidFill>
                <a:schemeClr val="lt1"/>
              </a:solidFill>
              <a:latin typeface="Times New Roman"/>
              <a:ea typeface="Times New Roman"/>
              <a:cs typeface="Times New Roman"/>
              <a:sym typeface="Times New Roman"/>
            </a:endParaRPr>
          </a:p>
        </p:txBody>
      </p:sp>
      <p:sp>
        <p:nvSpPr>
          <p:cNvPr id="110" name="Shape 110"/>
          <p:cNvSpPr/>
          <p:nvPr/>
        </p:nvSpPr>
        <p:spPr>
          <a:xfrm>
            <a:off x="6561976" y="3140969"/>
            <a:ext cx="1970463" cy="1728192"/>
          </a:xfrm>
          <a:prstGeom prst="roundRect">
            <a:avLst>
              <a:gd name="adj" fmla="val 16667"/>
            </a:avLst>
          </a:prstGeom>
          <a:solidFill>
            <a:schemeClr val="accent1"/>
          </a:solidFill>
          <a:ln w="15875" cap="flat" cmpd="sng">
            <a:solidFill>
              <a:srgbClr val="1D2C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kk-KZ" sz="1400" b="0" i="0" u="none" strike="noStrike" cap="none" dirty="0">
                <a:solidFill>
                  <a:schemeClr val="lt1"/>
                </a:solidFill>
                <a:latin typeface="Times New Roman"/>
                <a:ea typeface="Times New Roman"/>
                <a:cs typeface="Times New Roman"/>
                <a:sym typeface="Times New Roman"/>
              </a:rPr>
              <a:t>Мақсаты: Арқан тартыстың ережелерін біледі, </a:t>
            </a:r>
            <a:r>
              <a:rPr lang="kk-KZ" sz="1400" b="0" i="0" u="none" strike="noStrike" cap="none" dirty="0" smtClean="0">
                <a:solidFill>
                  <a:schemeClr val="lt1"/>
                </a:solidFill>
                <a:latin typeface="Times New Roman"/>
                <a:ea typeface="Times New Roman"/>
                <a:cs typeface="Times New Roman"/>
                <a:sym typeface="Times New Roman"/>
              </a:rPr>
              <a:t>топта </a:t>
            </a:r>
            <a:r>
              <a:rPr lang="kk-KZ" sz="1400" b="0" i="0" u="none" strike="noStrike" cap="none" dirty="0">
                <a:solidFill>
                  <a:schemeClr val="lt1"/>
                </a:solidFill>
                <a:latin typeface="Times New Roman"/>
                <a:ea typeface="Times New Roman"/>
                <a:cs typeface="Times New Roman"/>
                <a:sym typeface="Times New Roman"/>
              </a:rPr>
              <a:t>тиімді жұмыс дағдыларын қолдана біледі, тәжірибелерін байытады</a:t>
            </a:r>
            <a:endParaRPr sz="1400" b="0" i="0" u="none" strike="noStrike" cap="none" dirty="0">
              <a:solidFill>
                <a:schemeClr val="lt1"/>
              </a:solidFill>
              <a:latin typeface="Times New Roman"/>
              <a:ea typeface="Times New Roman"/>
              <a:cs typeface="Times New Roman"/>
              <a:sym typeface="Times New Roman"/>
            </a:endParaRPr>
          </a:p>
        </p:txBody>
      </p:sp>
      <p:sp>
        <p:nvSpPr>
          <p:cNvPr id="111" name="Shape 111"/>
          <p:cNvSpPr/>
          <p:nvPr/>
        </p:nvSpPr>
        <p:spPr>
          <a:xfrm>
            <a:off x="395536" y="2866628"/>
            <a:ext cx="2160240" cy="1138436"/>
          </a:xfrm>
          <a:prstGeom prst="roundRect">
            <a:avLst>
              <a:gd name="adj" fmla="val 16667"/>
            </a:avLst>
          </a:prstGeom>
          <a:solidFill>
            <a:schemeClr val="accent1"/>
          </a:solidFill>
          <a:ln w="15875" cap="flat" cmpd="sng">
            <a:solidFill>
              <a:srgbClr val="1D2C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kk-KZ" sz="1600" b="0" i="0" u="none" strike="noStrike" cap="none">
                <a:solidFill>
                  <a:schemeClr val="lt1"/>
                </a:solidFill>
                <a:latin typeface="Times New Roman"/>
                <a:ea typeface="Times New Roman"/>
                <a:cs typeface="Times New Roman"/>
                <a:sym typeface="Times New Roman"/>
              </a:rPr>
              <a:t>Күтілетін нәтиже: Арқан тартыс туралы толық ақпарат алып,  ойынның қыр-сырын үйренеді</a:t>
            </a:r>
            <a:endParaRPr sz="1600" b="0" i="0" u="none" strike="noStrike" cap="none">
              <a:solidFill>
                <a:schemeClr val="lt1"/>
              </a:solidFill>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Текст 2"/>
          <p:cNvSpPr>
            <a:spLocks noGrp="1"/>
          </p:cNvSpPr>
          <p:nvPr>
            <p:ph type="body" idx="1"/>
          </p:nvPr>
        </p:nvSpPr>
        <p:spPr>
          <a:xfrm>
            <a:off x="350729" y="731520"/>
            <a:ext cx="8492646" cy="671395"/>
          </a:xfrm>
        </p:spPr>
        <p:txBody>
          <a:bodyPr/>
          <a:lstStyle/>
          <a:p>
            <a:pPr marL="46990" indent="0">
              <a:buNone/>
            </a:pPr>
            <a:r>
              <a:rPr lang="kk-KZ" sz="4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“Арқан тартыс” ойыны</a:t>
            </a:r>
            <a:endParaRPr lang="ru-RU" sz="4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endParaRPr lang="ru-RU" dirty="0"/>
          </a:p>
        </p:txBody>
      </p:sp>
      <p:pic>
        <p:nvPicPr>
          <p:cNvPr id="4" name="Picture 3" descr="C:\Users\admin\Desktop\секіру турлері сабак 4 сынып\WfacX1AC62E4SdkIw9LJTQk8wh5840.jpg"/>
          <p:cNvPicPr>
            <a:picLocks noChangeAspect="1" noChangeArrowheads="1"/>
          </p:cNvPicPr>
          <p:nvPr/>
        </p:nvPicPr>
        <p:blipFill>
          <a:blip r:embed="rId2" cstate="print"/>
          <a:srcRect/>
          <a:stretch>
            <a:fillRect/>
          </a:stretch>
        </p:blipFill>
        <p:spPr bwMode="auto">
          <a:xfrm>
            <a:off x="1043608" y="1916832"/>
            <a:ext cx="7632848" cy="4725144"/>
          </a:xfrm>
          <a:prstGeom prst="rect">
            <a:avLst/>
          </a:prstGeom>
          <a:noFill/>
        </p:spPr>
      </p:pic>
    </p:spTree>
    <p:extLst>
      <p:ext uri="{BB962C8B-B14F-4D97-AF65-F5344CB8AC3E}">
        <p14:creationId xmlns:p14="http://schemas.microsoft.com/office/powerpoint/2010/main" val="563286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Shape 127"/>
          <p:cNvSpPr txBox="1">
            <a:spLocks noGrp="1"/>
          </p:cNvSpPr>
          <p:nvPr>
            <p:ph type="title"/>
          </p:nvPr>
        </p:nvSpPr>
        <p:spPr>
          <a:xfrm>
            <a:off x="1793289" y="4372168"/>
            <a:ext cx="6512511" cy="1143000"/>
          </a:xfrm>
          <a:prstGeom prst="rect">
            <a:avLst/>
          </a:prstGeom>
          <a:noFill/>
          <a:ln>
            <a:noFill/>
          </a:ln>
        </p:spPr>
        <p:txBody>
          <a:bodyPr spcFirstLastPara="1" wrap="square" lIns="91425" tIns="45700" rIns="91425" bIns="45700" anchor="t" anchorCtr="0">
            <a:noAutofit/>
          </a:bodyPr>
          <a:lstStyle/>
          <a:p>
            <a:pPr marL="320040" marR="0" lvl="0" indent="0" algn="r" rtl="0">
              <a:spcBef>
                <a:spcPts val="0"/>
              </a:spcBef>
              <a:spcAft>
                <a:spcPts val="0"/>
              </a:spcAft>
              <a:buClr>
                <a:srgbClr val="C3260C"/>
              </a:buClr>
              <a:buSzPts val="5888"/>
              <a:buFont typeface="Georgia"/>
              <a:buNone/>
            </a:pPr>
            <a:endParaRPr sz="4600" b="1" i="0" u="none" strike="noStrike" cap="none">
              <a:solidFill>
                <a:schemeClr val="dk1"/>
              </a:solidFill>
              <a:latin typeface="Trebuchet MS"/>
              <a:ea typeface="Trebuchet MS"/>
              <a:cs typeface="Trebuchet MS"/>
              <a:sym typeface="Trebuchet MS"/>
            </a:endParaRPr>
          </a:p>
        </p:txBody>
      </p:sp>
      <p:pic>
        <p:nvPicPr>
          <p:cNvPr id="128" name="Shape 128"/>
          <p:cNvPicPr preferRelativeResize="0">
            <a:picLocks noGrp="1"/>
          </p:cNvPicPr>
          <p:nvPr>
            <p:ph type="body" idx="1"/>
          </p:nvPr>
        </p:nvPicPr>
        <p:blipFill rotWithShape="1">
          <a:blip r:embed="rId3">
            <a:alphaModFix/>
          </a:blip>
          <a:srcRect/>
          <a:stretch/>
        </p:blipFill>
        <p:spPr>
          <a:xfrm>
            <a:off x="3359" y="-158321"/>
            <a:ext cx="9168974" cy="7101408"/>
          </a:xfrm>
          <a:prstGeom prst="rect">
            <a:avLst/>
          </a:prstGeom>
          <a:noFill/>
          <a:ln>
            <a:noFill/>
          </a:ln>
        </p:spPr>
      </p:pic>
      <p:pic>
        <p:nvPicPr>
          <p:cNvPr id="129" name="Shape 129"/>
          <p:cNvPicPr preferRelativeResize="0"/>
          <p:nvPr/>
        </p:nvPicPr>
        <p:blipFill rotWithShape="1">
          <a:blip r:embed="rId4">
            <a:alphaModFix/>
          </a:blip>
          <a:srcRect/>
          <a:stretch/>
        </p:blipFill>
        <p:spPr>
          <a:xfrm>
            <a:off x="1403648" y="-31582"/>
            <a:ext cx="3528392" cy="2164437"/>
          </a:xfrm>
          <a:prstGeom prst="roundRect">
            <a:avLst>
              <a:gd name="adj" fmla="val 16667"/>
            </a:avLst>
          </a:prstGeom>
          <a:noFill/>
          <a:ln>
            <a:noFill/>
          </a:ln>
          <a:effectLst>
            <a:outerShdw blurRad="76200" dist="38100" dir="7800000" algn="tl" rotWithShape="0">
              <a:srgbClr val="000000">
                <a:alpha val="40000"/>
              </a:srgbClr>
            </a:outerShdw>
          </a:effectLst>
        </p:spPr>
      </p:pic>
      <p:sp>
        <p:nvSpPr>
          <p:cNvPr id="130" name="Shape 130"/>
          <p:cNvSpPr/>
          <p:nvPr/>
        </p:nvSpPr>
        <p:spPr>
          <a:xfrm>
            <a:off x="1403648" y="2132856"/>
            <a:ext cx="3528392" cy="936104"/>
          </a:xfrm>
          <a:prstGeom prst="flowChartPunchedTape">
            <a:avLst/>
          </a:prstGeom>
          <a:solidFill>
            <a:schemeClr val="accent1"/>
          </a:solidFill>
          <a:ln w="15875" cap="flat" cmpd="sng">
            <a:solidFill>
              <a:srgbClr val="1D2C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kk-KZ" sz="1400" b="0" i="0" u="none" strike="noStrike" cap="none" dirty="0">
                <a:solidFill>
                  <a:schemeClr val="lt1"/>
                </a:solidFill>
                <a:latin typeface="Times New Roman"/>
                <a:ea typeface="Times New Roman"/>
                <a:cs typeface="Times New Roman"/>
                <a:sym typeface="Times New Roman"/>
              </a:rPr>
              <a:t>Арқан тартыс ойыны туралы не білесің? Видео көрсету. Оқушылар ойын білу</a:t>
            </a:r>
            <a:endParaRPr sz="1400" b="0" i="0" u="none" strike="noStrike" cap="none" dirty="0">
              <a:solidFill>
                <a:schemeClr val="lt1"/>
              </a:solidFill>
              <a:latin typeface="Times New Roman"/>
              <a:ea typeface="Times New Roman"/>
              <a:cs typeface="Times New Roman"/>
              <a:sym typeface="Times New Roman"/>
            </a:endParaRPr>
          </a:p>
        </p:txBody>
      </p:sp>
      <p:sp>
        <p:nvSpPr>
          <p:cNvPr id="131" name="Shape 131"/>
          <p:cNvSpPr/>
          <p:nvPr/>
        </p:nvSpPr>
        <p:spPr>
          <a:xfrm>
            <a:off x="5220072" y="-31582"/>
            <a:ext cx="3672408" cy="2164437"/>
          </a:xfrm>
          <a:prstGeom prst="roundRect">
            <a:avLst>
              <a:gd name="adj" fmla="val 16667"/>
            </a:avLst>
          </a:prstGeom>
          <a:solidFill>
            <a:srgbClr val="4FACF3"/>
          </a:solidFill>
          <a:ln w="1587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kk-KZ" sz="1400" b="1" i="0" u="none" strike="noStrike" cap="none" dirty="0">
                <a:solidFill>
                  <a:schemeClr val="lt1"/>
                </a:solidFill>
                <a:latin typeface="Times New Roman"/>
                <a:ea typeface="Times New Roman"/>
                <a:cs typeface="Times New Roman"/>
                <a:sym typeface="Times New Roman"/>
              </a:rPr>
              <a:t>Арқан тарту. Алаң ортасына көлденең сызық сызылады. Ойынға екі ұшы тұзақтап байланған ұзын жіп  немесе арқан керек. Ойынға қатысушылар өз топтарымен бірге екі жақтан арқанды белге салып өз жағына қарай тартады. Ортадағы көлденең сызықтан қай топ бұрын сүйреп өткізсе, солар жеңіске жетеді.</a:t>
            </a:r>
            <a:endParaRPr sz="1400" b="1" i="0" u="none" strike="noStrike" cap="none" dirty="0">
              <a:solidFill>
                <a:schemeClr val="lt1"/>
              </a:solidFill>
              <a:latin typeface="Times New Roman"/>
              <a:ea typeface="Times New Roman"/>
              <a:cs typeface="Times New Roman"/>
              <a:sym typeface="Times New Roman"/>
            </a:endParaRPr>
          </a:p>
          <a:p>
            <a:pPr marL="0" marR="0" lvl="0" indent="0" algn="ctr" rtl="0">
              <a:spcBef>
                <a:spcPts val="0"/>
              </a:spcBef>
              <a:spcAft>
                <a:spcPts val="0"/>
              </a:spcAft>
              <a:buNone/>
            </a:pPr>
            <a:endParaRPr sz="1400" b="0" i="0" u="none" strike="noStrike" cap="none" dirty="0">
              <a:solidFill>
                <a:schemeClr val="lt1"/>
              </a:solidFill>
              <a:latin typeface="Times New Roman"/>
              <a:ea typeface="Times New Roman"/>
              <a:cs typeface="Times New Roman"/>
              <a:sym typeface="Times New Roman"/>
            </a:endParaRPr>
          </a:p>
        </p:txBody>
      </p:sp>
      <p:sp>
        <p:nvSpPr>
          <p:cNvPr id="132" name="Shape 132"/>
          <p:cNvSpPr/>
          <p:nvPr/>
        </p:nvSpPr>
        <p:spPr>
          <a:xfrm>
            <a:off x="5292080" y="2132856"/>
            <a:ext cx="3384376" cy="936104"/>
          </a:xfrm>
          <a:prstGeom prst="flowChartPunchedTape">
            <a:avLst/>
          </a:prstGeom>
          <a:solidFill>
            <a:schemeClr val="accent1"/>
          </a:solidFill>
          <a:ln w="15875" cap="flat" cmpd="sng">
            <a:solidFill>
              <a:srgbClr val="1D2C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kk-KZ" sz="1400" b="0" i="0" u="none" strike="noStrike" cap="none" dirty="0">
                <a:solidFill>
                  <a:schemeClr val="lt1"/>
                </a:solidFill>
                <a:latin typeface="Times New Roman"/>
                <a:ea typeface="Times New Roman"/>
                <a:cs typeface="Times New Roman"/>
                <a:sym typeface="Times New Roman"/>
              </a:rPr>
              <a:t>Оқушылар арқан тарту ойынының ережесімен танысады, топта талқылайды </a:t>
            </a:r>
            <a:endParaRPr sz="1400" b="0" i="0" u="none" strike="noStrike" cap="none" dirty="0">
              <a:solidFill>
                <a:schemeClr val="lt1"/>
              </a:solidFill>
              <a:latin typeface="Times New Roman"/>
              <a:ea typeface="Times New Roman"/>
              <a:cs typeface="Times New Roman"/>
              <a:sym typeface="Times New Roman"/>
            </a:endParaRPr>
          </a:p>
        </p:txBody>
      </p:sp>
      <p:pic>
        <p:nvPicPr>
          <p:cNvPr id="133" name="Shape 133"/>
          <p:cNvPicPr preferRelativeResize="0"/>
          <p:nvPr/>
        </p:nvPicPr>
        <p:blipFill rotWithShape="1">
          <a:blip r:embed="rId5">
            <a:alphaModFix/>
          </a:blip>
          <a:srcRect/>
          <a:stretch/>
        </p:blipFill>
        <p:spPr>
          <a:xfrm>
            <a:off x="4385529" y="3284984"/>
            <a:ext cx="3600400" cy="2160240"/>
          </a:xfrm>
          <a:prstGeom prst="roundRect">
            <a:avLst>
              <a:gd name="adj" fmla="val 16667"/>
            </a:avLst>
          </a:prstGeom>
          <a:noFill/>
          <a:ln>
            <a:noFill/>
          </a:ln>
          <a:effectLst>
            <a:outerShdw blurRad="76200" dist="38100" dir="7800000" algn="tl" rotWithShape="0">
              <a:srgbClr val="000000">
                <a:alpha val="40000"/>
              </a:srgbClr>
            </a:outerShdw>
          </a:effectLst>
        </p:spPr>
      </p:pic>
      <p:sp>
        <p:nvSpPr>
          <p:cNvPr id="134" name="Shape 134"/>
          <p:cNvSpPr/>
          <p:nvPr/>
        </p:nvSpPr>
        <p:spPr>
          <a:xfrm>
            <a:off x="4139952" y="5589240"/>
            <a:ext cx="3960440" cy="936104"/>
          </a:xfrm>
          <a:prstGeom prst="flowChartPunchedTape">
            <a:avLst/>
          </a:prstGeom>
          <a:solidFill>
            <a:schemeClr val="accent1"/>
          </a:solidFill>
          <a:ln w="15875" cap="flat" cmpd="sng">
            <a:solidFill>
              <a:srgbClr val="1D2C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kk-KZ" sz="1600" b="0" i="0" u="none" strike="noStrike" cap="none" dirty="0">
                <a:solidFill>
                  <a:schemeClr val="lt1"/>
                </a:solidFill>
                <a:latin typeface="Times New Roman"/>
                <a:ea typeface="Times New Roman"/>
                <a:cs typeface="Times New Roman"/>
                <a:sym typeface="Times New Roman"/>
              </a:rPr>
              <a:t>Оқушылар 2 топқа теңдей </a:t>
            </a:r>
            <a:r>
              <a:rPr lang="kk-KZ" sz="1600" b="0" i="0" u="none" strike="noStrike" cap="none" dirty="0" smtClean="0">
                <a:solidFill>
                  <a:schemeClr val="lt1"/>
                </a:solidFill>
                <a:latin typeface="Times New Roman"/>
                <a:ea typeface="Times New Roman"/>
                <a:cs typeface="Times New Roman"/>
                <a:sym typeface="Times New Roman"/>
              </a:rPr>
              <a:t>бөлініп, </a:t>
            </a:r>
            <a:r>
              <a:rPr lang="kk-KZ" sz="1600" b="0" i="0" u="none" strike="noStrike" cap="none" dirty="0">
                <a:solidFill>
                  <a:schemeClr val="lt1"/>
                </a:solidFill>
                <a:latin typeface="Times New Roman"/>
                <a:ea typeface="Times New Roman"/>
                <a:cs typeface="Times New Roman"/>
                <a:sym typeface="Times New Roman"/>
              </a:rPr>
              <a:t>есеп </a:t>
            </a:r>
            <a:endParaRPr lang="kk-KZ" sz="1600" b="0" i="0" u="none" strike="noStrike" cap="none" dirty="0" smtClean="0">
              <a:solidFill>
                <a:schemeClr val="lt1"/>
              </a:solidFill>
              <a:latin typeface="Times New Roman"/>
              <a:ea typeface="Times New Roman"/>
              <a:cs typeface="Times New Roman"/>
              <a:sym typeface="Times New Roman"/>
            </a:endParaRPr>
          </a:p>
          <a:p>
            <a:pPr marL="0" marR="0" lvl="0" indent="0" algn="ctr" rtl="0">
              <a:spcBef>
                <a:spcPts val="0"/>
              </a:spcBef>
              <a:spcAft>
                <a:spcPts val="0"/>
              </a:spcAft>
              <a:buNone/>
            </a:pPr>
            <a:r>
              <a:rPr lang="kk-KZ" sz="1600" b="0" i="0" u="none" strike="noStrike" cap="none" dirty="0" smtClean="0">
                <a:solidFill>
                  <a:schemeClr val="lt1"/>
                </a:solidFill>
                <a:latin typeface="Times New Roman"/>
                <a:ea typeface="Times New Roman"/>
                <a:cs typeface="Times New Roman"/>
                <a:sym typeface="Times New Roman"/>
              </a:rPr>
              <a:t>3-ке </a:t>
            </a:r>
            <a:r>
              <a:rPr lang="kk-KZ" sz="1600" b="0" i="0" u="none" strike="noStrike" cap="none" dirty="0">
                <a:solidFill>
                  <a:schemeClr val="lt1"/>
                </a:solidFill>
                <a:latin typeface="Times New Roman"/>
                <a:ea typeface="Times New Roman"/>
                <a:cs typeface="Times New Roman"/>
                <a:sym typeface="Times New Roman"/>
              </a:rPr>
              <a:t>дейін тартысады. </a:t>
            </a:r>
            <a:endParaRPr sz="1400" b="0" i="0" u="none" strike="noStrike" cap="none" dirty="0">
              <a:solidFill>
                <a:schemeClr val="lt1"/>
              </a:solidFill>
              <a:latin typeface="Times New Roman"/>
              <a:ea typeface="Times New Roman"/>
              <a:cs typeface="Times New Roman"/>
              <a:sym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Shape 139"/>
          <p:cNvSpPr txBox="1">
            <a:spLocks noGrp="1"/>
          </p:cNvSpPr>
          <p:nvPr>
            <p:ph type="title"/>
          </p:nvPr>
        </p:nvSpPr>
        <p:spPr>
          <a:xfrm>
            <a:off x="1793289" y="4372168"/>
            <a:ext cx="6512511" cy="1143000"/>
          </a:xfrm>
          <a:prstGeom prst="rect">
            <a:avLst/>
          </a:prstGeom>
          <a:noFill/>
          <a:ln>
            <a:noFill/>
          </a:ln>
        </p:spPr>
        <p:txBody>
          <a:bodyPr spcFirstLastPara="1" wrap="square" lIns="91425" tIns="45700" rIns="91425" bIns="45700" anchor="t" anchorCtr="0">
            <a:noAutofit/>
          </a:bodyPr>
          <a:lstStyle/>
          <a:p>
            <a:pPr marL="320040" marR="0" lvl="0" indent="0" algn="r" rtl="0">
              <a:spcBef>
                <a:spcPts val="0"/>
              </a:spcBef>
              <a:spcAft>
                <a:spcPts val="0"/>
              </a:spcAft>
              <a:buClr>
                <a:srgbClr val="C3260C"/>
              </a:buClr>
              <a:buSzPts val="5888"/>
              <a:buFont typeface="Georgia"/>
              <a:buNone/>
            </a:pPr>
            <a:endParaRPr sz="4600" b="1" i="0" u="none" strike="noStrike" cap="none">
              <a:solidFill>
                <a:schemeClr val="dk1"/>
              </a:solidFill>
              <a:latin typeface="Trebuchet MS"/>
              <a:ea typeface="Trebuchet MS"/>
              <a:cs typeface="Trebuchet MS"/>
              <a:sym typeface="Trebuchet MS"/>
            </a:endParaRPr>
          </a:p>
        </p:txBody>
      </p:sp>
      <p:pic>
        <p:nvPicPr>
          <p:cNvPr id="140" name="Shape 140"/>
          <p:cNvPicPr preferRelativeResize="0">
            <a:picLocks noGrp="1"/>
          </p:cNvPicPr>
          <p:nvPr>
            <p:ph type="body" idx="1"/>
          </p:nvPr>
        </p:nvPicPr>
        <p:blipFill rotWithShape="1">
          <a:blip r:embed="rId3">
            <a:alphaModFix/>
          </a:blip>
          <a:srcRect/>
          <a:stretch/>
        </p:blipFill>
        <p:spPr>
          <a:xfrm>
            <a:off x="-4695" y="0"/>
            <a:ext cx="9144000" cy="6858000"/>
          </a:xfrm>
          <a:prstGeom prst="rect">
            <a:avLst/>
          </a:prstGeom>
          <a:noFill/>
          <a:ln>
            <a:noFill/>
          </a:ln>
        </p:spPr>
      </p:pic>
      <p:sp>
        <p:nvSpPr>
          <p:cNvPr id="141" name="Shape 141"/>
          <p:cNvSpPr/>
          <p:nvPr/>
        </p:nvSpPr>
        <p:spPr>
          <a:xfrm>
            <a:off x="814192" y="0"/>
            <a:ext cx="7665930" cy="4233796"/>
          </a:xfrm>
          <a:prstGeom prst="flowChartPunchedTape">
            <a:avLst/>
          </a:prstGeom>
          <a:solidFill>
            <a:schemeClr val="accent1"/>
          </a:solidFill>
          <a:ln w="15875" cap="flat" cmpd="sng">
            <a:solidFill>
              <a:srgbClr val="1D2C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kk-KZ" sz="1600" b="0" i="0" u="none" strike="noStrike" cap="none" dirty="0" smtClean="0">
                <a:solidFill>
                  <a:schemeClr val="lt1"/>
                </a:solidFill>
                <a:latin typeface="Trebuchet MS"/>
                <a:ea typeface="Trebuchet MS"/>
                <a:cs typeface="Trebuchet MS"/>
                <a:sym typeface="Trebuchet MS"/>
              </a:rPr>
              <a:t>Арқан тарту</a:t>
            </a:r>
          </a:p>
          <a:p>
            <a:pPr marL="0" marR="0" lvl="0" indent="0" algn="ctr" rtl="0">
              <a:spcBef>
                <a:spcPts val="0"/>
              </a:spcBef>
              <a:spcAft>
                <a:spcPts val="0"/>
              </a:spcAft>
              <a:buNone/>
            </a:pPr>
            <a:r>
              <a:rPr lang="kk-KZ" dirty="0" smtClean="0">
                <a:solidFill>
                  <a:schemeClr val="lt1"/>
                </a:solidFill>
                <a:latin typeface="Trebuchet MS"/>
                <a:ea typeface="Trebuchet MS"/>
                <a:cs typeface="Trebuchet MS"/>
                <a:sym typeface="Trebuchet MS"/>
              </a:rPr>
              <a:t>Арқан тарту – халық арасында ертеден келе жатқан танымал ойындардың бірі. Ойын көбіне мерекелерде, тойларда өткізіледі. Соңғы кездерде білім ордасында сыныптардың дене шынықтыру сабақтарында, баланы сергіту сәттерінде де ойналып жүр. Көп күш жұмсалатындықтан арқан тартуға көбіне ер адамдар қатысады. Ойын өтетін жер тегіс болуы шарт. Арқан тартудың екі түрі бар. Біріншісі, ер адамдардың жекпе-жегі. Күштерін сынау үшін екі жігіт ортаға шығады. Олар бір-біріне қарама-қарсы жүрелеп отырады да, арқанның байланған ұшын мойнына салып, екі қолтықтың астынан өткізеді. Төрешінің белгі беруімен әр ойыншы қарсыласын өз жағына қарай тартуға тырысады. Екеуінің қайсысы межеге бұрын тартып жеткізсе, сол жеңімпаз болады. Екіншісі, топ болып ойнау. Оған қатысушылар теңдей екі топқа бөлінеді. Арқанның қақ ортасынан белгі үшін түйін түйіледі. Ойынға қатысушылар өз топтарымен бірге екі жақтан арқанды  белге салып өз жағына қарай тартады. Ортадағы көлденең сызықтан қай топ бұрын сүйреп өткізсе, солар жеңімпаз болады. Ойында жеңіске жету үшін қара күшпен қатар әр топтың қозғалысындағы бірыңғайлық, ұйымшылдық қажет.  </a:t>
            </a:r>
            <a:endParaRPr b="0" i="0" u="none" strike="noStrike" cap="none" dirty="0">
              <a:solidFill>
                <a:schemeClr val="lt1"/>
              </a:solidFill>
              <a:latin typeface="Times New Roman"/>
              <a:ea typeface="Times New Roman"/>
              <a:cs typeface="Times New Roman"/>
              <a:sym typeface="Times New Roman"/>
            </a:endParaRPr>
          </a:p>
        </p:txBody>
      </p:sp>
      <p:pic>
        <p:nvPicPr>
          <p:cNvPr id="142" name="Shape 142"/>
          <p:cNvPicPr preferRelativeResize="0"/>
          <p:nvPr/>
        </p:nvPicPr>
        <p:blipFill rotWithShape="1">
          <a:blip r:embed="rId4">
            <a:alphaModFix/>
          </a:blip>
          <a:srcRect/>
          <a:stretch/>
        </p:blipFill>
        <p:spPr>
          <a:xfrm>
            <a:off x="1908345" y="3958225"/>
            <a:ext cx="6045683" cy="2718148"/>
          </a:xfrm>
          <a:prstGeom prst="roundRect">
            <a:avLst>
              <a:gd name="adj" fmla="val 16667"/>
            </a:avLst>
          </a:prstGeom>
          <a:noFill/>
          <a:ln>
            <a:noFill/>
          </a:ln>
          <a:effectLst>
            <a:outerShdw blurRad="76200" dist="38100" dir="7800000" algn="tl" rotWithShape="0">
              <a:srgbClr val="000000">
                <a:alpha val="4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p:cNvSpPr txBox="1">
            <a:spLocks noGrp="1"/>
          </p:cNvSpPr>
          <p:nvPr>
            <p:ph type="title"/>
          </p:nvPr>
        </p:nvSpPr>
        <p:spPr>
          <a:xfrm>
            <a:off x="1793289" y="4372168"/>
            <a:ext cx="6512511" cy="1143000"/>
          </a:xfrm>
          <a:prstGeom prst="rect">
            <a:avLst/>
          </a:prstGeom>
          <a:noFill/>
          <a:ln>
            <a:noFill/>
          </a:ln>
        </p:spPr>
        <p:txBody>
          <a:bodyPr spcFirstLastPara="1" wrap="square" lIns="91425" tIns="45700" rIns="91425" bIns="45700" anchor="t" anchorCtr="0">
            <a:noAutofit/>
          </a:bodyPr>
          <a:lstStyle/>
          <a:p>
            <a:pPr marL="320040" marR="0" lvl="0" indent="0" algn="r" rtl="0">
              <a:spcBef>
                <a:spcPts val="0"/>
              </a:spcBef>
              <a:spcAft>
                <a:spcPts val="0"/>
              </a:spcAft>
              <a:buClr>
                <a:srgbClr val="C3260C"/>
              </a:buClr>
              <a:buSzPts val="5888"/>
              <a:buFont typeface="Georgia"/>
              <a:buNone/>
            </a:pPr>
            <a:endParaRPr sz="4600" b="1" i="0" u="none" strike="noStrike" cap="none">
              <a:solidFill>
                <a:schemeClr val="dk1"/>
              </a:solidFill>
              <a:latin typeface="Trebuchet MS"/>
              <a:ea typeface="Trebuchet MS"/>
              <a:cs typeface="Trebuchet MS"/>
              <a:sym typeface="Trebuchet MS"/>
            </a:endParaRPr>
          </a:p>
        </p:txBody>
      </p:sp>
      <p:pic>
        <p:nvPicPr>
          <p:cNvPr id="149" name="Shape 149"/>
          <p:cNvPicPr preferRelativeResize="0">
            <a:picLocks noGrp="1"/>
          </p:cNvPicPr>
          <p:nvPr>
            <p:ph type="body" idx="1"/>
          </p:nvPr>
        </p:nvPicPr>
        <p:blipFill rotWithShape="1">
          <a:blip r:embed="rId3">
            <a:alphaModFix/>
          </a:blip>
          <a:srcRect/>
          <a:stretch/>
        </p:blipFill>
        <p:spPr>
          <a:xfrm>
            <a:off x="5827" y="0"/>
            <a:ext cx="9144000" cy="6858000"/>
          </a:xfrm>
          <a:prstGeom prst="rect">
            <a:avLst/>
          </a:prstGeom>
          <a:noFill/>
          <a:ln>
            <a:noFill/>
          </a:ln>
        </p:spPr>
      </p:pic>
      <p:sp>
        <p:nvSpPr>
          <p:cNvPr id="150" name="Shape 150"/>
          <p:cNvSpPr/>
          <p:nvPr/>
        </p:nvSpPr>
        <p:spPr>
          <a:xfrm>
            <a:off x="1475656" y="276878"/>
            <a:ext cx="6480720" cy="1080120"/>
          </a:xfrm>
          <a:prstGeom prst="flowChartPunchedTape">
            <a:avLst/>
          </a:prstGeom>
          <a:solidFill>
            <a:schemeClr val="accent1"/>
          </a:solidFill>
          <a:ln w="15875" cap="flat" cmpd="sng">
            <a:solidFill>
              <a:srgbClr val="1D2C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kk-KZ" sz="4400" b="0" i="0" u="none" strike="noStrike" cap="none">
                <a:solidFill>
                  <a:schemeClr val="lt1"/>
                </a:solidFill>
                <a:latin typeface="Times New Roman"/>
                <a:ea typeface="Times New Roman"/>
                <a:cs typeface="Times New Roman"/>
                <a:sym typeface="Times New Roman"/>
              </a:rPr>
              <a:t>Қорытынды бөлім</a:t>
            </a:r>
            <a:endParaRPr sz="4400" b="0" i="0" u="none" strike="noStrike" cap="none">
              <a:solidFill>
                <a:schemeClr val="lt1"/>
              </a:solidFill>
              <a:latin typeface="Times New Roman"/>
              <a:ea typeface="Times New Roman"/>
              <a:cs typeface="Times New Roman"/>
              <a:sym typeface="Times New Roman"/>
            </a:endParaRPr>
          </a:p>
        </p:txBody>
      </p:sp>
      <p:sp>
        <p:nvSpPr>
          <p:cNvPr id="151" name="Shape 151"/>
          <p:cNvSpPr/>
          <p:nvPr/>
        </p:nvSpPr>
        <p:spPr>
          <a:xfrm>
            <a:off x="1475656" y="1700808"/>
            <a:ext cx="6480720" cy="4536504"/>
          </a:xfrm>
          <a:prstGeom prst="ellipse">
            <a:avLst/>
          </a:prstGeom>
          <a:solidFill>
            <a:schemeClr val="accent1"/>
          </a:solidFill>
          <a:ln w="15875" cap="flat" cmpd="sng">
            <a:solidFill>
              <a:srgbClr val="1D2C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kk-KZ" sz="1800" b="0" i="0" u="none" strike="noStrike" cap="none" dirty="0">
                <a:solidFill>
                  <a:schemeClr val="lt1"/>
                </a:solidFill>
                <a:latin typeface="Trebuchet MS"/>
                <a:ea typeface="Trebuchet MS"/>
                <a:cs typeface="Trebuchet MS"/>
                <a:sym typeface="Trebuchet MS"/>
              </a:rPr>
              <a:t>Сабақты қорытындылау.</a:t>
            </a:r>
            <a:br>
              <a:rPr lang="kk-KZ" sz="1800" b="0" i="0" u="none" strike="noStrike" cap="none" dirty="0">
                <a:solidFill>
                  <a:schemeClr val="lt1"/>
                </a:solidFill>
                <a:latin typeface="Trebuchet MS"/>
                <a:ea typeface="Trebuchet MS"/>
                <a:cs typeface="Trebuchet MS"/>
                <a:sym typeface="Trebuchet MS"/>
              </a:rPr>
            </a:br>
            <a:r>
              <a:rPr lang="kk-KZ" sz="1800" b="0" i="0" u="none" strike="noStrike" cap="none" dirty="0" smtClean="0">
                <a:solidFill>
                  <a:schemeClr val="lt1"/>
                </a:solidFill>
                <a:latin typeface="Trebuchet MS"/>
                <a:ea typeface="Trebuchet MS"/>
                <a:cs typeface="Trebuchet MS"/>
                <a:sym typeface="Trebuchet MS"/>
              </a:rPr>
              <a:t> </a:t>
            </a:r>
            <a:r>
              <a:rPr lang="kk-KZ" sz="1800" b="0" i="0" u="none" strike="noStrike" cap="none" dirty="0">
                <a:solidFill>
                  <a:schemeClr val="lt1"/>
                </a:solidFill>
                <a:latin typeface="Trebuchet MS"/>
                <a:ea typeface="Trebuchet MS"/>
                <a:cs typeface="Trebuchet MS"/>
                <a:sym typeface="Trebuchet MS"/>
              </a:rPr>
              <a:t>Оқушыларды бір сапқа тұрғызу, тыныс жолдарын қалпына келтіру. Толық сапқа тұруларын қадағалау.</a:t>
            </a:r>
            <a:br>
              <a:rPr lang="kk-KZ" sz="1800" b="0" i="0" u="none" strike="noStrike" cap="none" dirty="0">
                <a:solidFill>
                  <a:schemeClr val="lt1"/>
                </a:solidFill>
                <a:latin typeface="Trebuchet MS"/>
                <a:ea typeface="Trebuchet MS"/>
                <a:cs typeface="Trebuchet MS"/>
                <a:sym typeface="Trebuchet MS"/>
              </a:rPr>
            </a:br>
            <a:r>
              <a:rPr lang="kk-KZ" sz="1800" b="0" i="0" u="none" strike="noStrike" cap="none" dirty="0" smtClean="0">
                <a:solidFill>
                  <a:schemeClr val="lt1"/>
                </a:solidFill>
                <a:latin typeface="Trebuchet MS"/>
                <a:ea typeface="Trebuchet MS"/>
                <a:cs typeface="Trebuchet MS"/>
                <a:sym typeface="Trebuchet MS"/>
              </a:rPr>
              <a:t>Үйге </a:t>
            </a:r>
            <a:r>
              <a:rPr lang="kk-KZ" sz="1800" b="0" i="0" u="none" strike="noStrike" cap="none" dirty="0">
                <a:solidFill>
                  <a:schemeClr val="lt1"/>
                </a:solidFill>
                <a:latin typeface="Trebuchet MS"/>
                <a:ea typeface="Trebuchet MS"/>
                <a:cs typeface="Trebuchet MS"/>
                <a:sym typeface="Trebuchet MS"/>
              </a:rPr>
              <a:t>тапсырма беру. Үй тапсырмасын тыңдауын қадағалау.</a:t>
            </a:r>
            <a:br>
              <a:rPr lang="kk-KZ" sz="1800" b="0" i="0" u="none" strike="noStrike" cap="none" dirty="0">
                <a:solidFill>
                  <a:schemeClr val="lt1"/>
                </a:solidFill>
                <a:latin typeface="Trebuchet MS"/>
                <a:ea typeface="Trebuchet MS"/>
                <a:cs typeface="Trebuchet MS"/>
                <a:sym typeface="Trebuchet MS"/>
              </a:rPr>
            </a:br>
            <a:r>
              <a:rPr lang="kk-KZ" sz="1800" b="0" i="0" u="none" strike="noStrike" cap="none" dirty="0" smtClean="0">
                <a:solidFill>
                  <a:schemeClr val="lt1"/>
                </a:solidFill>
                <a:latin typeface="Trebuchet MS"/>
                <a:ea typeface="Trebuchet MS"/>
                <a:cs typeface="Trebuchet MS"/>
                <a:sym typeface="Trebuchet MS"/>
              </a:rPr>
              <a:t>Оқушыларды</a:t>
            </a:r>
            <a:r>
              <a:rPr lang="kk-KZ" sz="1800" b="0" i="0" u="none" strike="noStrike" cap="none" dirty="0">
                <a:solidFill>
                  <a:schemeClr val="lt1"/>
                </a:solidFill>
                <a:latin typeface="Trebuchet MS"/>
                <a:ea typeface="Trebuchet MS"/>
                <a:cs typeface="Trebuchet MS"/>
                <a:sym typeface="Trebuchet MS"/>
              </a:rPr>
              <a:t> бағалау. Сабаққа қатысуларына байланысты бағалау.</a:t>
            </a:r>
            <a:br>
              <a:rPr lang="kk-KZ" sz="1800" b="0" i="0" u="none" strike="noStrike" cap="none" dirty="0">
                <a:solidFill>
                  <a:schemeClr val="lt1"/>
                </a:solidFill>
                <a:latin typeface="Trebuchet MS"/>
                <a:ea typeface="Trebuchet MS"/>
                <a:cs typeface="Trebuchet MS"/>
                <a:sym typeface="Trebuchet MS"/>
              </a:rPr>
            </a:br>
            <a:r>
              <a:rPr lang="kk-KZ" sz="1800" b="0" i="0" u="none" strike="noStrike" cap="none" dirty="0" smtClean="0">
                <a:solidFill>
                  <a:schemeClr val="lt1"/>
                </a:solidFill>
                <a:latin typeface="Trebuchet MS"/>
                <a:ea typeface="Trebuchet MS"/>
                <a:cs typeface="Trebuchet MS"/>
                <a:sym typeface="Trebuchet MS"/>
              </a:rPr>
              <a:t>Қоштасу</a:t>
            </a:r>
            <a:r>
              <a:rPr lang="kk-KZ" sz="1800" b="0" i="0" u="none" strike="noStrike" cap="none" dirty="0">
                <a:solidFill>
                  <a:schemeClr val="lt1"/>
                </a:solidFill>
                <a:latin typeface="Trebuchet MS"/>
                <a:ea typeface="Trebuchet MS"/>
                <a:cs typeface="Trebuchet MS"/>
                <a:sym typeface="Trebuchet MS"/>
              </a:rPr>
              <a:t>. Түгел қоштасуын қадағалау.</a:t>
            </a:r>
            <a:br>
              <a:rPr lang="kk-KZ" sz="1800" b="0" i="0" u="none" strike="noStrike" cap="none" dirty="0">
                <a:solidFill>
                  <a:schemeClr val="lt1"/>
                </a:solidFill>
                <a:latin typeface="Trebuchet MS"/>
                <a:ea typeface="Trebuchet MS"/>
                <a:cs typeface="Trebuchet MS"/>
                <a:sym typeface="Trebuchet MS"/>
              </a:rPr>
            </a:br>
            <a:r>
              <a:rPr lang="kk-KZ" sz="1800" b="0" i="0" u="none" strike="noStrike" cap="none" dirty="0" smtClean="0">
                <a:solidFill>
                  <a:schemeClr val="lt1"/>
                </a:solidFill>
                <a:latin typeface="Trebuchet MS"/>
                <a:ea typeface="Trebuchet MS"/>
                <a:cs typeface="Trebuchet MS"/>
                <a:sym typeface="Trebuchet MS"/>
              </a:rPr>
              <a:t>Бір </a:t>
            </a:r>
            <a:r>
              <a:rPr lang="kk-KZ" sz="1800" b="0" i="0" u="none" strike="noStrike" cap="none" dirty="0">
                <a:solidFill>
                  <a:schemeClr val="lt1"/>
                </a:solidFill>
                <a:latin typeface="Trebuchet MS"/>
                <a:ea typeface="Trebuchet MS"/>
                <a:cs typeface="Trebuchet MS"/>
                <a:sym typeface="Trebuchet MS"/>
              </a:rPr>
              <a:t>саппен спорт алаңынан залдан шығару. Бір саппен шығуын қадағалау.</a:t>
            </a:r>
            <a:endParaRPr sz="1800" b="0" i="0" u="none" strike="noStrike" cap="none" dirty="0">
              <a:solidFill>
                <a:schemeClr val="lt1"/>
              </a:solidFill>
              <a:latin typeface="Trebuchet MS"/>
              <a:ea typeface="Trebuchet MS"/>
              <a:cs typeface="Trebuchet MS"/>
              <a:sym typeface="Trebuchet MS"/>
            </a:endParaRPr>
          </a:p>
          <a:p>
            <a:pPr marL="0" marR="0" lvl="0" indent="0" algn="ctr" rtl="0">
              <a:spcBef>
                <a:spcPts val="0"/>
              </a:spcBef>
              <a:spcAft>
                <a:spcPts val="0"/>
              </a:spcAft>
              <a:buNone/>
            </a:pPr>
            <a:endParaRPr sz="1800" b="0" i="0" u="none" strike="noStrike" cap="none" dirty="0">
              <a:solidFill>
                <a:schemeClr val="lt1"/>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Shape 156"/>
          <p:cNvSpPr txBox="1">
            <a:spLocks noGrp="1"/>
          </p:cNvSpPr>
          <p:nvPr>
            <p:ph type="title"/>
          </p:nvPr>
        </p:nvSpPr>
        <p:spPr>
          <a:xfrm>
            <a:off x="1793289" y="4372168"/>
            <a:ext cx="6512511" cy="1143000"/>
          </a:xfrm>
          <a:prstGeom prst="rect">
            <a:avLst/>
          </a:prstGeom>
          <a:noFill/>
          <a:ln>
            <a:noFill/>
          </a:ln>
        </p:spPr>
        <p:txBody>
          <a:bodyPr spcFirstLastPara="1" wrap="square" lIns="91425" tIns="45700" rIns="91425" bIns="45700" anchor="t" anchorCtr="0">
            <a:noAutofit/>
          </a:bodyPr>
          <a:lstStyle/>
          <a:p>
            <a:pPr marL="320040" marR="0" lvl="0" indent="0" algn="r" rtl="0">
              <a:spcBef>
                <a:spcPts val="0"/>
              </a:spcBef>
              <a:spcAft>
                <a:spcPts val="0"/>
              </a:spcAft>
              <a:buClr>
                <a:srgbClr val="C3260C"/>
              </a:buClr>
              <a:buSzPts val="5888"/>
              <a:buFont typeface="Georgia"/>
              <a:buNone/>
            </a:pPr>
            <a:endParaRPr sz="4600" b="1" i="0" u="none" strike="noStrike" cap="none">
              <a:solidFill>
                <a:schemeClr val="dk1"/>
              </a:solidFill>
              <a:latin typeface="Trebuchet MS"/>
              <a:ea typeface="Trebuchet MS"/>
              <a:cs typeface="Trebuchet MS"/>
              <a:sym typeface="Trebuchet MS"/>
            </a:endParaRPr>
          </a:p>
        </p:txBody>
      </p:sp>
      <p:pic>
        <p:nvPicPr>
          <p:cNvPr id="157" name="Shape 157"/>
          <p:cNvPicPr preferRelativeResize="0">
            <a:picLocks noGrp="1"/>
          </p:cNvPicPr>
          <p:nvPr>
            <p:ph type="body" idx="1"/>
          </p:nvPr>
        </p:nvPicPr>
        <p:blipFill rotWithShape="1">
          <a:blip r:embed="rId3">
            <a:alphaModFix/>
          </a:blip>
          <a:srcRect/>
          <a:stretch/>
        </p:blipFill>
        <p:spPr>
          <a:xfrm>
            <a:off x="-55418" y="-7818"/>
            <a:ext cx="9144000" cy="6858000"/>
          </a:xfrm>
          <a:prstGeom prst="rect">
            <a:avLst/>
          </a:prstGeom>
          <a:noFill/>
          <a:ln>
            <a:noFill/>
          </a:ln>
        </p:spPr>
      </p:pic>
      <p:sp>
        <p:nvSpPr>
          <p:cNvPr id="158" name="Shape 158"/>
          <p:cNvSpPr txBox="1"/>
          <p:nvPr/>
        </p:nvSpPr>
        <p:spPr>
          <a:xfrm>
            <a:off x="1259632" y="2010489"/>
            <a:ext cx="6480719" cy="193899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kk-KZ" sz="6000" b="1" i="0" u="none" strike="noStrike" cap="none" dirty="0">
                <a:solidFill>
                  <a:schemeClr val="dk1"/>
                </a:solidFill>
                <a:latin typeface="Times New Roman"/>
                <a:ea typeface="Times New Roman"/>
                <a:cs typeface="Times New Roman"/>
                <a:sym typeface="Times New Roman"/>
              </a:rPr>
              <a:t>Назарларыңызға рахмет!</a:t>
            </a:r>
            <a:endParaRPr sz="6000" b="1" dirty="0">
              <a:solidFill>
                <a:schemeClr val="dk1"/>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1793289" y="4372168"/>
            <a:ext cx="6512511" cy="1143000"/>
          </a:xfrm>
          <a:prstGeom prst="rect">
            <a:avLst/>
          </a:prstGeom>
          <a:noFill/>
          <a:ln>
            <a:noFill/>
          </a:ln>
        </p:spPr>
        <p:txBody>
          <a:bodyPr spcFirstLastPara="1" wrap="square" lIns="91425" tIns="45700" rIns="91425" bIns="45700" anchor="t" anchorCtr="0">
            <a:noAutofit/>
          </a:bodyPr>
          <a:lstStyle/>
          <a:p>
            <a:pPr marL="320040" marR="0" lvl="0" indent="0" algn="r" rtl="0">
              <a:spcBef>
                <a:spcPts val="0"/>
              </a:spcBef>
              <a:spcAft>
                <a:spcPts val="0"/>
              </a:spcAft>
              <a:buClr>
                <a:srgbClr val="C3260C"/>
              </a:buClr>
              <a:buSzPts val="5888"/>
              <a:buFont typeface="Georgia"/>
              <a:buNone/>
            </a:pPr>
            <a:endParaRPr sz="4600" b="1" i="0" u="none" strike="noStrike" cap="none">
              <a:solidFill>
                <a:schemeClr val="dk1"/>
              </a:solidFill>
              <a:latin typeface="Trebuchet MS"/>
              <a:ea typeface="Trebuchet MS"/>
              <a:cs typeface="Trebuchet MS"/>
              <a:sym typeface="Trebuchet MS"/>
            </a:endParaRPr>
          </a:p>
        </p:txBody>
      </p:sp>
      <p:pic>
        <p:nvPicPr>
          <p:cNvPr id="117" name="Shape 117"/>
          <p:cNvPicPr preferRelativeResize="0">
            <a:picLocks noGrp="1"/>
          </p:cNvPicPr>
          <p:nvPr>
            <p:ph type="body" idx="1"/>
          </p:nvPr>
        </p:nvPicPr>
        <p:blipFill rotWithShape="1">
          <a:blip r:embed="rId3">
            <a:alphaModFix/>
          </a:blip>
          <a:srcRect/>
          <a:stretch/>
        </p:blipFill>
        <p:spPr>
          <a:xfrm>
            <a:off x="-108520" y="0"/>
            <a:ext cx="9252520" cy="6858000"/>
          </a:xfrm>
          <a:prstGeom prst="rect">
            <a:avLst/>
          </a:prstGeom>
          <a:noFill/>
          <a:ln>
            <a:noFill/>
          </a:ln>
        </p:spPr>
      </p:pic>
      <p:sp>
        <p:nvSpPr>
          <p:cNvPr id="118" name="Shape 118"/>
          <p:cNvSpPr/>
          <p:nvPr/>
        </p:nvSpPr>
        <p:spPr>
          <a:xfrm>
            <a:off x="611559" y="241052"/>
            <a:ext cx="7848873" cy="1008112"/>
          </a:xfrm>
          <a:prstGeom prst="flowChartPunchedTape">
            <a:avLst/>
          </a:prstGeom>
          <a:solidFill>
            <a:schemeClr val="accent1"/>
          </a:solidFill>
          <a:ln w="15875" cap="flat" cmpd="sng">
            <a:solidFill>
              <a:srgbClr val="1D2C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kk-KZ" sz="3600" b="1" i="1" u="none" strike="noStrike" cap="none">
                <a:solidFill>
                  <a:schemeClr val="lt1"/>
                </a:solidFill>
                <a:latin typeface="Times New Roman"/>
                <a:ea typeface="Times New Roman"/>
                <a:cs typeface="Times New Roman"/>
                <a:sym typeface="Times New Roman"/>
              </a:rPr>
              <a:t>Ұйымдастыру бөлімі</a:t>
            </a:r>
            <a:endParaRPr sz="3600" b="1" i="1" u="none" strike="noStrike" cap="none">
              <a:solidFill>
                <a:schemeClr val="lt1"/>
              </a:solidFill>
              <a:latin typeface="Times New Roman"/>
              <a:ea typeface="Times New Roman"/>
              <a:cs typeface="Times New Roman"/>
              <a:sym typeface="Times New Roman"/>
            </a:endParaRPr>
          </a:p>
        </p:txBody>
      </p:sp>
      <p:pic>
        <p:nvPicPr>
          <p:cNvPr id="119" name="Shape 119"/>
          <p:cNvPicPr preferRelativeResize="0"/>
          <p:nvPr/>
        </p:nvPicPr>
        <p:blipFill rotWithShape="1">
          <a:blip r:embed="rId4">
            <a:alphaModFix/>
          </a:blip>
          <a:srcRect l="15092" t="11455" r="21539" b="34634"/>
          <a:stretch/>
        </p:blipFill>
        <p:spPr>
          <a:xfrm>
            <a:off x="611560" y="1439808"/>
            <a:ext cx="4642761" cy="2349232"/>
          </a:xfrm>
          <a:prstGeom prst="roundRect">
            <a:avLst>
              <a:gd name="adj" fmla="val 8594"/>
            </a:avLst>
          </a:prstGeom>
          <a:solidFill>
            <a:srgbClr val="ECECEC"/>
          </a:solidFill>
          <a:ln>
            <a:noFill/>
          </a:ln>
          <a:effectLst>
            <a:reflection stA="38000" endPos="28000" dist="5000" dir="5400000" sy="-100000" algn="bl" rotWithShape="0"/>
          </a:effectLst>
        </p:spPr>
      </p:pic>
      <p:sp>
        <p:nvSpPr>
          <p:cNvPr id="120" name="Shape 120"/>
          <p:cNvSpPr/>
          <p:nvPr/>
        </p:nvSpPr>
        <p:spPr>
          <a:xfrm>
            <a:off x="5868144" y="1439808"/>
            <a:ext cx="2592288" cy="2061200"/>
          </a:xfrm>
          <a:prstGeom prst="flowChartPunchedTape">
            <a:avLst/>
          </a:prstGeom>
          <a:solidFill>
            <a:schemeClr val="accent1"/>
          </a:solidFill>
          <a:ln w="15875" cap="flat" cmpd="sng">
            <a:solidFill>
              <a:srgbClr val="1D2C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kk-KZ" sz="1800" b="0" i="0" u="none" strike="noStrike" cap="none">
                <a:solidFill>
                  <a:schemeClr val="lt1"/>
                </a:solidFill>
                <a:latin typeface="Times New Roman"/>
                <a:ea typeface="Times New Roman"/>
                <a:cs typeface="Times New Roman"/>
                <a:sym typeface="Times New Roman"/>
              </a:rPr>
              <a:t>Сәлемдесу!</a:t>
            </a:r>
            <a:endParaRPr/>
          </a:p>
          <a:p>
            <a:pPr marL="0" marR="0" lvl="0" indent="0" algn="ctr" rtl="0">
              <a:spcBef>
                <a:spcPts val="0"/>
              </a:spcBef>
              <a:spcAft>
                <a:spcPts val="0"/>
              </a:spcAft>
              <a:buNone/>
            </a:pPr>
            <a:r>
              <a:rPr lang="kk-KZ" sz="1800" b="0" i="0" u="none" strike="noStrike" cap="none">
                <a:solidFill>
                  <a:schemeClr val="lt1"/>
                </a:solidFill>
                <a:latin typeface="Times New Roman"/>
                <a:ea typeface="Times New Roman"/>
                <a:cs typeface="Times New Roman"/>
                <a:sym typeface="Times New Roman"/>
              </a:rPr>
              <a:t>Түгендеу!</a:t>
            </a:r>
            <a:endParaRPr sz="1800" b="0" i="0" u="none" strike="noStrike" cap="none">
              <a:solidFill>
                <a:schemeClr val="lt1"/>
              </a:solidFill>
              <a:latin typeface="Times New Roman"/>
              <a:ea typeface="Times New Roman"/>
              <a:cs typeface="Times New Roman"/>
              <a:sym typeface="Times New Roman"/>
            </a:endParaRPr>
          </a:p>
        </p:txBody>
      </p:sp>
      <p:pic>
        <p:nvPicPr>
          <p:cNvPr id="121" name="Shape 121"/>
          <p:cNvPicPr preferRelativeResize="0"/>
          <p:nvPr/>
        </p:nvPicPr>
        <p:blipFill rotWithShape="1">
          <a:blip r:embed="rId5">
            <a:alphaModFix/>
          </a:blip>
          <a:srcRect/>
          <a:stretch/>
        </p:blipFill>
        <p:spPr>
          <a:xfrm>
            <a:off x="611560" y="4077072"/>
            <a:ext cx="4642761" cy="2448272"/>
          </a:xfrm>
          <a:prstGeom prst="roundRect">
            <a:avLst>
              <a:gd name="adj" fmla="val 8594"/>
            </a:avLst>
          </a:prstGeom>
          <a:solidFill>
            <a:srgbClr val="ECECEC"/>
          </a:solidFill>
          <a:ln>
            <a:noFill/>
          </a:ln>
          <a:effectLst>
            <a:reflection stA="38000" endPos="28000" dist="5000" dir="5400000" sy="-100000" algn="bl" rotWithShape="0"/>
          </a:effectLst>
        </p:spPr>
      </p:pic>
      <p:sp>
        <p:nvSpPr>
          <p:cNvPr id="122" name="Shape 122"/>
          <p:cNvSpPr/>
          <p:nvPr/>
        </p:nvSpPr>
        <p:spPr>
          <a:xfrm>
            <a:off x="5868144" y="4077072"/>
            <a:ext cx="2520280" cy="2232248"/>
          </a:xfrm>
          <a:prstGeom prst="flowChartPunchedTape">
            <a:avLst/>
          </a:prstGeom>
          <a:solidFill>
            <a:schemeClr val="accent1"/>
          </a:solidFill>
          <a:ln w="15875" cap="flat" cmpd="sng">
            <a:solidFill>
              <a:srgbClr val="1D2C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kk-KZ" sz="1800" b="0" i="0" u="none" strike="noStrike" cap="none">
                <a:solidFill>
                  <a:schemeClr val="lt1"/>
                </a:solidFill>
                <a:latin typeface="Times New Roman"/>
                <a:ea typeface="Times New Roman"/>
                <a:cs typeface="Times New Roman"/>
                <a:sym typeface="Times New Roman"/>
              </a:rPr>
              <a:t>Оңға, солға, кері бұрылу жаттығуларын орындау. </a:t>
            </a:r>
            <a:br>
              <a:rPr lang="kk-KZ" sz="1800" b="0" i="0" u="none" strike="noStrike" cap="none">
                <a:solidFill>
                  <a:schemeClr val="lt1"/>
                </a:solidFill>
                <a:latin typeface="Times New Roman"/>
                <a:ea typeface="Times New Roman"/>
                <a:cs typeface="Times New Roman"/>
                <a:sym typeface="Times New Roman"/>
              </a:rPr>
            </a:br>
            <a:r>
              <a:rPr lang="kk-KZ" sz="1800" b="0" i="0" u="none" strike="noStrike" cap="none">
                <a:solidFill>
                  <a:schemeClr val="lt1"/>
                </a:solidFill>
                <a:latin typeface="Times New Roman"/>
                <a:ea typeface="Times New Roman"/>
                <a:cs typeface="Times New Roman"/>
                <a:sym typeface="Times New Roman"/>
              </a:rPr>
              <a:t> Қозғалмалы бой жазу жаттығулары.</a:t>
            </a:r>
            <a:r>
              <a:rPr lang="kk-KZ" sz="1600" b="0" i="0" u="none" strike="noStrike" cap="none">
                <a:solidFill>
                  <a:schemeClr val="lt1"/>
                </a:solidFill>
                <a:latin typeface="Trebuchet MS"/>
                <a:ea typeface="Trebuchet MS"/>
                <a:cs typeface="Trebuchet MS"/>
                <a:sym typeface="Trebuchet MS"/>
              </a:rPr>
              <a:t/>
            </a:r>
            <a:br>
              <a:rPr lang="kk-KZ" sz="1600" b="0" i="0" u="none" strike="noStrike" cap="none">
                <a:solidFill>
                  <a:schemeClr val="lt1"/>
                </a:solidFill>
                <a:latin typeface="Trebuchet MS"/>
                <a:ea typeface="Trebuchet MS"/>
                <a:cs typeface="Trebuchet MS"/>
                <a:sym typeface="Trebuchet MS"/>
              </a:rPr>
            </a:br>
            <a:endParaRPr sz="1600" b="0" i="0" u="none" strike="noStrike" cap="none">
              <a:solidFill>
                <a:schemeClr val="lt1"/>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11451" y="2956142"/>
            <a:ext cx="3006248" cy="1064388"/>
          </a:xfrm>
        </p:spPr>
        <p:txBody>
          <a:bodyPr/>
          <a:lstStyle/>
          <a:p>
            <a:pPr>
              <a:buNone/>
            </a:pPr>
            <a:r>
              <a:rPr lang="kk-KZ" sz="4800" spc="50" dirty="0">
                <a:ln w="11430"/>
                <a:solidFill>
                  <a:srgbClr val="FF0000"/>
                </a:solidFill>
                <a:effectLst>
                  <a:outerShdw blurRad="76200" dist="50800" dir="5400000" algn="tl" rotWithShape="0">
                    <a:srgbClr val="000000">
                      <a:alpha val="65000"/>
                    </a:srgbClr>
                  </a:outerShdw>
                </a:effectLst>
              </a:rPr>
              <a:t>Ақсүйек</a:t>
            </a:r>
            <a:r>
              <a:rPr lang="ru-RU" sz="48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r>
            <a:br>
              <a:rPr lang="ru-RU" sz="48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endParaRPr lang="ru-RU" dirty="0"/>
          </a:p>
        </p:txBody>
      </p:sp>
      <p:sp>
        <p:nvSpPr>
          <p:cNvPr id="3" name="Текст 2"/>
          <p:cNvSpPr>
            <a:spLocks noGrp="1"/>
          </p:cNvSpPr>
          <p:nvPr>
            <p:ph type="body" idx="1"/>
          </p:nvPr>
        </p:nvSpPr>
        <p:spPr>
          <a:xfrm>
            <a:off x="1143000" y="731520"/>
            <a:ext cx="6923762" cy="646344"/>
          </a:xfrm>
        </p:spPr>
        <p:txBody>
          <a:bodyPr/>
          <a:lstStyle/>
          <a:p>
            <a:pPr marL="46990" indent="0">
              <a:buNone/>
            </a:pPr>
            <a:r>
              <a:rPr lang="kk-KZ" sz="2400" b="1" cap="all" dirty="0" smtClean="0">
                <a:ln w="9000" cmpd="sng">
                  <a:solidFill>
                    <a:schemeClr val="accent4">
                      <a:shade val="50000"/>
                      <a:satMod val="120000"/>
                    </a:schemeClr>
                  </a:solidFill>
                  <a:prstDash val="solid"/>
                </a:ln>
                <a:solidFill>
                  <a:schemeClr val="accent1"/>
                </a:solidFill>
                <a:effectLst>
                  <a:reflection blurRad="12700" stA="28000" endPos="45000" dist="1000" dir="5400000" sy="-100000" algn="bl" rotWithShape="0"/>
                </a:effectLst>
                <a:latin typeface="Times New Roman" pitchFamily="18" charset="0"/>
                <a:cs typeface="Times New Roman" pitchFamily="18" charset="0"/>
              </a:rPr>
              <a:t>Қазақ халқының ұлттық ойындары</a:t>
            </a:r>
            <a:endParaRPr lang="ru-RU" sz="2400" dirty="0">
              <a:solidFill>
                <a:schemeClr val="accent1"/>
              </a:solidFill>
            </a:endParaRPr>
          </a:p>
        </p:txBody>
      </p:sp>
      <p:pic>
        <p:nvPicPr>
          <p:cNvPr id="4" name="Рисунок 3" descr="http://www.balkhashlib.kz/media/resurs/2013-12-02_164726.jpg"/>
          <p:cNvPicPr/>
          <p:nvPr/>
        </p:nvPicPr>
        <p:blipFill>
          <a:blip r:embed="rId2" cstate="print"/>
          <a:srcRect/>
          <a:stretch>
            <a:fillRect/>
          </a:stretch>
        </p:blipFill>
        <p:spPr bwMode="auto">
          <a:xfrm>
            <a:off x="467544" y="1803748"/>
            <a:ext cx="4618023" cy="4433564"/>
          </a:xfrm>
          <a:prstGeom prst="rect">
            <a:avLst/>
          </a:prstGeom>
          <a:noFill/>
          <a:ln w="9525">
            <a:noFill/>
            <a:miter lim="800000"/>
            <a:headEnd/>
            <a:tailEnd/>
          </a:ln>
        </p:spPr>
      </p:pic>
    </p:spTree>
    <p:extLst>
      <p:ext uri="{BB962C8B-B14F-4D97-AF65-F5344CB8AC3E}">
        <p14:creationId xmlns:p14="http://schemas.microsoft.com/office/powerpoint/2010/main" val="2567704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5411243" y="2404997"/>
            <a:ext cx="3244241" cy="1227551"/>
          </a:xfrm>
        </p:spPr>
        <p:txBody>
          <a:bodyPr/>
          <a:lstStyle/>
          <a:p>
            <a:pPr marL="46990" indent="0">
              <a:buNone/>
            </a:pPr>
            <a:r>
              <a:rPr lang="kk-KZ" sz="6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chemeClr val="accent6">
                    <a:lumMod val="75000"/>
                  </a:schemeClr>
                </a:solidFill>
                <a:effectLst>
                  <a:outerShdw blurRad="41275" dist="12700" dir="12000000" algn="tl" rotWithShape="0">
                    <a:srgbClr val="000000">
                      <a:alpha val="40000"/>
                    </a:srgbClr>
                  </a:outerShdw>
                </a:effectLst>
              </a:rPr>
              <a:t>Бестас</a:t>
            </a:r>
            <a:endParaRPr lang="ru-RU" sz="6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chemeClr val="accent6">
                  <a:lumMod val="75000"/>
                </a:schemeClr>
              </a:solidFill>
              <a:effectLst>
                <a:outerShdw blurRad="41275" dist="12700" dir="12000000" algn="tl" rotWithShape="0">
                  <a:srgbClr val="000000">
                    <a:alpha val="40000"/>
                  </a:srgbClr>
                </a:outerShdw>
              </a:effectLst>
            </a:endParaRPr>
          </a:p>
          <a:p>
            <a:pPr marL="46990" indent="0">
              <a:buNone/>
            </a:pPr>
            <a:endParaRPr lang="ru-RU" dirty="0"/>
          </a:p>
        </p:txBody>
      </p:sp>
      <p:pic>
        <p:nvPicPr>
          <p:cNvPr id="4" name="Рисунок 3" descr="http://www.balkhashlib.kz/media/resurs/2013-12-02_164736.jpg"/>
          <p:cNvPicPr/>
          <p:nvPr/>
        </p:nvPicPr>
        <p:blipFill>
          <a:blip r:embed="rId2" cstate="print"/>
          <a:srcRect/>
          <a:stretch>
            <a:fillRect/>
          </a:stretch>
        </p:blipFill>
        <p:spPr bwMode="auto">
          <a:xfrm>
            <a:off x="539552" y="404664"/>
            <a:ext cx="4680520" cy="6048672"/>
          </a:xfrm>
          <a:prstGeom prst="rect">
            <a:avLst/>
          </a:prstGeom>
          <a:noFill/>
          <a:ln w="9525">
            <a:noFill/>
            <a:miter lim="800000"/>
            <a:headEnd/>
            <a:tailEnd/>
          </a:ln>
        </p:spPr>
      </p:pic>
    </p:spTree>
    <p:extLst>
      <p:ext uri="{BB962C8B-B14F-4D97-AF65-F5344CB8AC3E}">
        <p14:creationId xmlns:p14="http://schemas.microsoft.com/office/powerpoint/2010/main" val="1586226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rot="19942891">
            <a:off x="288921" y="773203"/>
            <a:ext cx="3489693" cy="842046"/>
          </a:xfrm>
        </p:spPr>
        <p:txBody>
          <a:bodyPr/>
          <a:lstStyle/>
          <a:p>
            <a:pPr marL="46990" indent="0">
              <a:buNone/>
            </a:pPr>
            <a:r>
              <a:rPr lang="ru-RU" sz="2800" b="1" i="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latin typeface="Times New Roman" pitchFamily="18" charset="0"/>
                <a:cs typeface="Times New Roman" pitchFamily="18" charset="0"/>
              </a:rPr>
              <a:t>Тоғызқұмалақ</a:t>
            </a:r>
            <a:endParaRPr lang="ru-RU" sz="28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latin typeface="Times New Roman" pitchFamily="18" charset="0"/>
              <a:cs typeface="Times New Roman" pitchFamily="18" charset="0"/>
            </a:endParaRPr>
          </a:p>
          <a:p>
            <a:endParaRPr lang="ru-RU" dirty="0"/>
          </a:p>
        </p:txBody>
      </p:sp>
      <p:pic>
        <p:nvPicPr>
          <p:cNvPr id="4" name="Picture 2" descr="C:\Users\admin\Desktop\секіру турлері сабак 4 сынып\hqdefault.jpg"/>
          <p:cNvPicPr>
            <a:picLocks noChangeAspect="1" noChangeArrowheads="1"/>
          </p:cNvPicPr>
          <p:nvPr/>
        </p:nvPicPr>
        <p:blipFill>
          <a:blip r:embed="rId2" cstate="print"/>
          <a:srcRect/>
          <a:stretch>
            <a:fillRect/>
          </a:stretch>
        </p:blipFill>
        <p:spPr bwMode="auto">
          <a:xfrm>
            <a:off x="4355976" y="260648"/>
            <a:ext cx="4572000" cy="3429000"/>
          </a:xfrm>
          <a:prstGeom prst="rect">
            <a:avLst/>
          </a:prstGeom>
          <a:noFill/>
        </p:spPr>
      </p:pic>
      <p:pic>
        <p:nvPicPr>
          <p:cNvPr id="5" name="Рисунок 4" descr="http://www.balkhashlib.kz/media/resurs/2013-12-02_164801.jpg"/>
          <p:cNvPicPr/>
          <p:nvPr/>
        </p:nvPicPr>
        <p:blipFill>
          <a:blip r:embed="rId3" cstate="print"/>
          <a:srcRect t="36145" r="4687"/>
          <a:stretch>
            <a:fillRect/>
          </a:stretch>
        </p:blipFill>
        <p:spPr bwMode="auto">
          <a:xfrm>
            <a:off x="467544" y="2555310"/>
            <a:ext cx="3888432" cy="3826018"/>
          </a:xfrm>
          <a:prstGeom prst="rect">
            <a:avLst/>
          </a:prstGeom>
          <a:noFill/>
          <a:ln w="9525">
            <a:noFill/>
            <a:miter lim="800000"/>
            <a:headEnd/>
            <a:tailEnd/>
          </a:ln>
        </p:spPr>
      </p:pic>
    </p:spTree>
    <p:extLst>
      <p:ext uri="{BB962C8B-B14F-4D97-AF65-F5344CB8AC3E}">
        <p14:creationId xmlns:p14="http://schemas.microsoft.com/office/powerpoint/2010/main" val="1721937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33173" y="1853851"/>
            <a:ext cx="4809994" cy="1177447"/>
          </a:xfrm>
        </p:spPr>
        <p:txBody>
          <a:bodyPr/>
          <a:lstStyle/>
          <a:p>
            <a:pPr>
              <a:buNone/>
            </a:pPr>
            <a:r>
              <a:rPr lang="en-US" sz="4800"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br>
              <a:rPr lang="en-US" sz="4800"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br>
            <a:r>
              <a:rPr lang="ru-RU" sz="4800" i="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Соқыр</a:t>
            </a:r>
            <a:r>
              <a:rPr lang="ru-RU" sz="4800"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ru-RU" sz="4800"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теке</a:t>
            </a:r>
            <a:endParaRPr lang="ru-RU" dirty="0"/>
          </a:p>
        </p:txBody>
      </p:sp>
      <p:pic>
        <p:nvPicPr>
          <p:cNvPr id="4" name="Рисунок 3" descr="http://www.balkhashlib.kz/media/resurs/2013-12-02_164812.jpg"/>
          <p:cNvPicPr/>
          <p:nvPr/>
        </p:nvPicPr>
        <p:blipFill>
          <a:blip r:embed="rId2" cstate="print"/>
          <a:srcRect/>
          <a:stretch>
            <a:fillRect/>
          </a:stretch>
        </p:blipFill>
        <p:spPr bwMode="auto">
          <a:xfrm>
            <a:off x="611560" y="548680"/>
            <a:ext cx="4464496" cy="5328592"/>
          </a:xfrm>
          <a:prstGeom prst="rect">
            <a:avLst/>
          </a:prstGeom>
          <a:noFill/>
          <a:ln w="9525">
            <a:noFill/>
            <a:miter lim="800000"/>
            <a:headEnd/>
            <a:tailEnd/>
          </a:ln>
        </p:spPr>
      </p:pic>
    </p:spTree>
    <p:extLst>
      <p:ext uri="{BB962C8B-B14F-4D97-AF65-F5344CB8AC3E}">
        <p14:creationId xmlns:p14="http://schemas.microsoft.com/office/powerpoint/2010/main" val="439654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5010411" y="1245086"/>
            <a:ext cx="3657599" cy="1084754"/>
          </a:xfrm>
        </p:spPr>
        <p:txBody>
          <a:bodyPr/>
          <a:lstStyle/>
          <a:p>
            <a:pPr marL="46990" indent="0">
              <a:buNone/>
            </a:pPr>
            <a:r>
              <a:rPr lang="kk-KZ" sz="4400" b="1" cap="all" dirty="0">
                <a:ln w="9000" cmpd="sng">
                  <a:solidFill>
                    <a:schemeClr val="accent4">
                      <a:shade val="50000"/>
                      <a:satMod val="120000"/>
                    </a:schemeClr>
                  </a:solidFill>
                  <a:prstDash val="solid"/>
                </a:ln>
                <a:solidFill>
                  <a:srgbClr val="00B0F0"/>
                </a:solidFill>
                <a:effectLst>
                  <a:reflection blurRad="12700" stA="28000" endPos="45000" dist="1000" dir="5400000" sy="-100000" algn="bl" rotWithShape="0"/>
                </a:effectLst>
              </a:rPr>
              <a:t>Алтыбақан</a:t>
            </a:r>
            <a:endParaRPr lang="ru-RU" sz="4400" b="1" cap="all" dirty="0">
              <a:ln w="9000" cmpd="sng">
                <a:solidFill>
                  <a:schemeClr val="accent4">
                    <a:shade val="50000"/>
                    <a:satMod val="120000"/>
                  </a:schemeClr>
                </a:solidFill>
                <a:prstDash val="solid"/>
              </a:ln>
              <a:solidFill>
                <a:srgbClr val="00B0F0"/>
              </a:solidFill>
              <a:effectLst>
                <a:reflection blurRad="12700" stA="28000" endPos="45000" dist="1000" dir="5400000" sy="-100000" algn="bl" rotWithShape="0"/>
              </a:effectLst>
            </a:endParaRPr>
          </a:p>
          <a:p>
            <a:endParaRPr lang="ru-RU" dirty="0"/>
          </a:p>
        </p:txBody>
      </p:sp>
      <p:pic>
        <p:nvPicPr>
          <p:cNvPr id="4" name="Picture 2" descr="C:\Users\admin\Desktop\секіру турлері сабак 4 сынып\131.png"/>
          <p:cNvPicPr>
            <a:picLocks noChangeAspect="1" noChangeArrowheads="1"/>
          </p:cNvPicPr>
          <p:nvPr/>
        </p:nvPicPr>
        <p:blipFill>
          <a:blip r:embed="rId2" cstate="print"/>
          <a:srcRect/>
          <a:stretch>
            <a:fillRect/>
          </a:stretch>
        </p:blipFill>
        <p:spPr bwMode="auto">
          <a:xfrm>
            <a:off x="282735" y="720829"/>
            <a:ext cx="4589890" cy="3481113"/>
          </a:xfrm>
          <a:prstGeom prst="rect">
            <a:avLst/>
          </a:prstGeom>
          <a:noFill/>
        </p:spPr>
      </p:pic>
      <p:pic>
        <p:nvPicPr>
          <p:cNvPr id="5" name="Picture 3" descr="C:\Users\admin\Desktop\секіру турлері сабак 4 сынып\23.jpg"/>
          <p:cNvPicPr>
            <a:picLocks noChangeAspect="1" noChangeArrowheads="1"/>
          </p:cNvPicPr>
          <p:nvPr/>
        </p:nvPicPr>
        <p:blipFill>
          <a:blip r:embed="rId3" cstate="print"/>
          <a:srcRect/>
          <a:stretch>
            <a:fillRect/>
          </a:stretch>
        </p:blipFill>
        <p:spPr bwMode="auto">
          <a:xfrm>
            <a:off x="4121063" y="3034397"/>
            <a:ext cx="4546947" cy="3492256"/>
          </a:xfrm>
          <a:prstGeom prst="rect">
            <a:avLst/>
          </a:prstGeom>
          <a:noFill/>
        </p:spPr>
      </p:pic>
    </p:spTree>
    <p:extLst>
      <p:ext uri="{BB962C8B-B14F-4D97-AF65-F5344CB8AC3E}">
        <p14:creationId xmlns:p14="http://schemas.microsoft.com/office/powerpoint/2010/main" val="27293489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143000" y="731520"/>
            <a:ext cx="6911236" cy="671395"/>
          </a:xfrm>
        </p:spPr>
        <p:txBody>
          <a:bodyPr/>
          <a:lstStyle/>
          <a:p>
            <a:pPr marL="46990" indent="0">
              <a:buNone/>
            </a:pPr>
            <a:r>
              <a:rPr lang="kk-KZ" sz="4800" b="1"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rPr>
              <a:t>“Айгөлек” ойыны</a:t>
            </a:r>
            <a:endParaRPr lang="ru-RU" sz="4800" dirty="0">
              <a:solidFill>
                <a:srgbClr val="C00000"/>
              </a:solidFill>
            </a:endParaRPr>
          </a:p>
        </p:txBody>
      </p:sp>
      <p:pic>
        <p:nvPicPr>
          <p:cNvPr id="4" name="Picture 2" descr="C:\Users\admin\Desktop\секіру турлері сабак 4 сынып\000177_533259.jpg"/>
          <p:cNvPicPr>
            <a:picLocks noGrp="1" noChangeAspect="1" noChangeArrowheads="1"/>
          </p:cNvPicPr>
          <p:nvPr>
            <p:ph idx="1"/>
          </p:nvPr>
        </p:nvPicPr>
        <p:blipFill>
          <a:blip r:embed="rId2" cstate="print"/>
          <a:srcRect/>
          <a:stretch>
            <a:fillRect/>
          </a:stretch>
        </p:blipFill>
        <p:spPr bwMode="auto">
          <a:xfrm>
            <a:off x="1068527" y="1973165"/>
            <a:ext cx="6744521" cy="4001749"/>
          </a:xfrm>
          <a:prstGeom prst="rect">
            <a:avLst/>
          </a:prstGeom>
          <a:noFill/>
        </p:spPr>
      </p:pic>
    </p:spTree>
    <p:extLst>
      <p:ext uri="{BB962C8B-B14F-4D97-AF65-F5344CB8AC3E}">
        <p14:creationId xmlns:p14="http://schemas.microsoft.com/office/powerpoint/2010/main" val="1836801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2734" y="901874"/>
            <a:ext cx="8488831" cy="889348"/>
          </a:xfrm>
        </p:spPr>
        <p:txBody>
          <a:bodyPr/>
          <a:lstStyle/>
          <a:p>
            <a:pPr>
              <a:buNone/>
            </a:pPr>
            <a:r>
              <a:rPr lang="kk-KZ" sz="7200" cap="all" dirty="0">
                <a:ln w="9000" cmpd="sng">
                  <a:solidFill>
                    <a:schemeClr val="accent4">
                      <a:shade val="50000"/>
                      <a:satMod val="120000"/>
                    </a:schemeClr>
                  </a:solidFill>
                  <a:prstDash val="solid"/>
                </a:ln>
                <a:solidFill>
                  <a:schemeClr val="accent3">
                    <a:lumMod val="75000"/>
                  </a:schemeClr>
                </a:solidFill>
                <a:effectLst>
                  <a:reflection blurRad="12700" stA="28000" endPos="45000" dist="1000" dir="5400000" sy="-100000" algn="bl" rotWithShape="0"/>
                </a:effectLst>
              </a:rPr>
              <a:t>“Асық” ойыны</a:t>
            </a:r>
            <a:r>
              <a:rPr lang="ru-RU" sz="48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r>
            <a:br>
              <a:rPr lang="ru-RU" sz="48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endParaRPr lang="ru-RU" dirty="0"/>
          </a:p>
        </p:txBody>
      </p:sp>
      <p:pic>
        <p:nvPicPr>
          <p:cNvPr id="4" name="Picture 5" descr="C:\Users\admin\Desktop\секіру турлері сабак 4 сынып\post7big9.jpg"/>
          <p:cNvPicPr>
            <a:picLocks noChangeAspect="1" noChangeArrowheads="1"/>
          </p:cNvPicPr>
          <p:nvPr/>
        </p:nvPicPr>
        <p:blipFill>
          <a:blip r:embed="rId2" cstate="print"/>
          <a:srcRect/>
          <a:stretch>
            <a:fillRect/>
          </a:stretch>
        </p:blipFill>
        <p:spPr bwMode="auto">
          <a:xfrm>
            <a:off x="263978" y="2040675"/>
            <a:ext cx="4219575" cy="4286250"/>
          </a:xfrm>
          <a:prstGeom prst="rect">
            <a:avLst/>
          </a:prstGeom>
          <a:noFill/>
        </p:spPr>
      </p:pic>
      <p:pic>
        <p:nvPicPr>
          <p:cNvPr id="5" name="Picture 3" descr="C:\Users\admin\Desktop\секіру турлері сабак 4 сынып\images (2).jpg"/>
          <p:cNvPicPr>
            <a:picLocks noChangeAspect="1" noChangeArrowheads="1"/>
          </p:cNvPicPr>
          <p:nvPr/>
        </p:nvPicPr>
        <p:blipFill>
          <a:blip r:embed="rId3" cstate="print"/>
          <a:srcRect/>
          <a:stretch>
            <a:fillRect/>
          </a:stretch>
        </p:blipFill>
        <p:spPr bwMode="auto">
          <a:xfrm>
            <a:off x="5265391" y="2013404"/>
            <a:ext cx="3336174" cy="1891991"/>
          </a:xfrm>
          <a:prstGeom prst="rect">
            <a:avLst/>
          </a:prstGeom>
          <a:noFill/>
        </p:spPr>
      </p:pic>
      <p:pic>
        <p:nvPicPr>
          <p:cNvPr id="6" name="Picture 2" descr="C:\Users\admin\Desktop\секіру турлері сабак 4 сынып\images (1).jpg"/>
          <p:cNvPicPr>
            <a:picLocks noChangeAspect="1" noChangeArrowheads="1"/>
          </p:cNvPicPr>
          <p:nvPr/>
        </p:nvPicPr>
        <p:blipFill>
          <a:blip r:embed="rId4" cstate="print"/>
          <a:srcRect/>
          <a:stretch>
            <a:fillRect/>
          </a:stretch>
        </p:blipFill>
        <p:spPr bwMode="auto">
          <a:xfrm>
            <a:off x="5073553" y="4183800"/>
            <a:ext cx="3719850" cy="2129207"/>
          </a:xfrm>
          <a:prstGeom prst="rect">
            <a:avLst/>
          </a:prstGeom>
          <a:noFill/>
        </p:spPr>
      </p:pic>
    </p:spTree>
    <p:extLst>
      <p:ext uri="{BB962C8B-B14F-4D97-AF65-F5344CB8AC3E}">
        <p14:creationId xmlns:p14="http://schemas.microsoft.com/office/powerpoint/2010/main" val="317193573"/>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rgbClr val="000000"/>
      </a:dk1>
      <a:lt1>
        <a:srgbClr val="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347</TotalTime>
  <Words>401</Words>
  <Application>Microsoft Office PowerPoint</Application>
  <PresentationFormat>Экран (4:3)</PresentationFormat>
  <Paragraphs>34</Paragraphs>
  <Slides>14</Slides>
  <Notes>6</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Воздушный поток</vt:lpstr>
      <vt:lpstr>Презентация PowerPoint</vt:lpstr>
      <vt:lpstr>Презентация PowerPoint</vt:lpstr>
      <vt:lpstr>Ақсүйек </vt:lpstr>
      <vt:lpstr>Презентация PowerPoint</vt:lpstr>
      <vt:lpstr>Презентация PowerPoint</vt:lpstr>
      <vt:lpstr>    Соқыр теке</vt:lpstr>
      <vt:lpstr>Презентация PowerPoint</vt:lpstr>
      <vt:lpstr>Презентация PowerPoint</vt:lpstr>
      <vt:lpstr>“Асық” ойыны </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7777</dc:creator>
  <cp:lastModifiedBy>7777</cp:lastModifiedBy>
  <cp:revision>15</cp:revision>
  <dcterms:modified xsi:type="dcterms:W3CDTF">2020-11-18T15:44:00Z</dcterms:modified>
</cp:coreProperties>
</file>