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«</a:t>
            </a:r>
            <a:r>
              <a:rPr lang="ru-RU" dirty="0"/>
              <a:t>Знаете ли вы литературоведческие термины»?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Табылганова</a:t>
            </a:r>
            <a:r>
              <a:rPr lang="ru-RU" dirty="0" smtClean="0"/>
              <a:t> </a:t>
            </a:r>
            <a:r>
              <a:rPr lang="ru-RU" dirty="0" err="1" smtClean="0"/>
              <a:t>Самал</a:t>
            </a:r>
            <a:r>
              <a:rPr lang="ru-RU" dirty="0" smtClean="0"/>
              <a:t> </a:t>
            </a:r>
            <a:r>
              <a:rPr lang="ru-RU" dirty="0" err="1" smtClean="0"/>
              <a:t>Орынбаевна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02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Дорогие ребята!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21401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Предлагаю вам проверить,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хорошо ли вы знаете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ермины, необходимые          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для анализа                           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художественного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роизведения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</a:t>
            </a:r>
            <a:r>
              <a:rPr lang="ru-RU" sz="2800" b="1" dirty="0" smtClean="0">
                <a:solidFill>
                  <a:schemeClr val="accent1"/>
                </a:solidFill>
              </a:rPr>
              <a:t>Желаю успехов!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2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</a:t>
            </a:r>
            <a:r>
              <a:rPr lang="ru-RU" dirty="0"/>
              <a:t> </a:t>
            </a:r>
            <a:r>
              <a:rPr lang="ru-RU" dirty="0" smtClean="0"/>
              <a:t>Заключительный эпизод </a:t>
            </a:r>
            <a:r>
              <a:rPr lang="ru-RU" dirty="0"/>
              <a:t>в развитии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действия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2. Последовательность событий </a:t>
            </a:r>
            <a:r>
              <a:rPr lang="ru-RU" dirty="0"/>
              <a:t>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произведении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</a:t>
            </a:r>
            <a:r>
              <a:rPr lang="ru-RU" dirty="0"/>
              <a:t> Круг жизненных явлений и событий, 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которых пишет автор произведения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4. </a:t>
            </a:r>
            <a:r>
              <a:rPr lang="ru-RU" dirty="0"/>
              <a:t>Острое </a:t>
            </a:r>
            <a:r>
              <a:rPr lang="ru-RU" dirty="0" smtClean="0"/>
              <a:t>столкновение характеров </a:t>
            </a:r>
            <a:r>
              <a:rPr lang="ru-RU" dirty="0"/>
              <a:t>и </a:t>
            </a:r>
            <a:r>
              <a:rPr lang="ru-RU" dirty="0" smtClean="0"/>
              <a:t>обстоятельств, положенное в основу </a:t>
            </a:r>
            <a:r>
              <a:rPr lang="ru-RU" dirty="0"/>
              <a:t>действия произведения.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39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dirty="0"/>
              <a:t>Главная мысль, лежащая в основе произведения.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6. </a:t>
            </a:r>
            <a:r>
              <a:rPr lang="ru-RU" dirty="0"/>
              <a:t>Построение художественного произведения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7. </a:t>
            </a:r>
            <a:r>
              <a:rPr lang="ru-RU" dirty="0"/>
              <a:t>Момент наивысшего напряжения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smtClean="0"/>
              <a:t>развитии действия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8458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55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 «Знаете ли вы литературоведческие термины»?</vt:lpstr>
      <vt:lpstr>             Дорогие ребята!</vt:lpstr>
      <vt:lpstr>1. Заключительный эпизод в развитии действия.  2. Последовательность событий в произведении.  3. Круг жизненных явлений и событий, о которых пишет автор произведения.  4. Острое столкновение характеров и обстоятельств, положенное в основу действия произведения.    </vt:lpstr>
      <vt:lpstr>5. Главная мысль, лежащая в основе произведения.  6. Построение художественного произведения.  7. Момент наивысшего напряжения в развитии действия.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кроссворд «Знаете ли вы литературоведческие термины»?</dc:title>
  <dc:creator>Пользователь</dc:creator>
  <cp:lastModifiedBy>Пользователь</cp:lastModifiedBy>
  <cp:revision>5</cp:revision>
  <dcterms:created xsi:type="dcterms:W3CDTF">2020-08-26T04:55:40Z</dcterms:created>
  <dcterms:modified xsi:type="dcterms:W3CDTF">2020-08-26T05:59:12Z</dcterms:modified>
</cp:coreProperties>
</file>