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0A4D3-B10A-46CD-96FB-1C1ABF52427C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43996-1EE8-49A8-94A9-8E889BFA75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9499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0A4D3-B10A-46CD-96FB-1C1ABF52427C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43996-1EE8-49A8-94A9-8E889BFA75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00117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0A4D3-B10A-46CD-96FB-1C1ABF52427C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43996-1EE8-49A8-94A9-8E889BFA75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57184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0A4D3-B10A-46CD-96FB-1C1ABF52427C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43996-1EE8-49A8-94A9-8E889BFA75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63494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0A4D3-B10A-46CD-96FB-1C1ABF52427C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43996-1EE8-49A8-94A9-8E889BFA75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08190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0A4D3-B10A-46CD-96FB-1C1ABF52427C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43996-1EE8-49A8-94A9-8E889BFA75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727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0A4D3-B10A-46CD-96FB-1C1ABF52427C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43996-1EE8-49A8-94A9-8E889BFA75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78557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0A4D3-B10A-46CD-96FB-1C1ABF52427C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43996-1EE8-49A8-94A9-8E889BFA75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7311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0A4D3-B10A-46CD-96FB-1C1ABF52427C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43996-1EE8-49A8-94A9-8E889BFA75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8539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0A4D3-B10A-46CD-96FB-1C1ABF52427C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43996-1EE8-49A8-94A9-8E889BFA75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6797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0A4D3-B10A-46CD-96FB-1C1ABF52427C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43996-1EE8-49A8-94A9-8E889BFA75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4742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E0A4D3-B10A-46CD-96FB-1C1ABF52427C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843996-1EE8-49A8-94A9-8E889BFA75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5947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5EZ6MDAetek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743320"/>
            <a:ext cx="864096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err="1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Оқу</a:t>
            </a:r>
            <a:r>
              <a:rPr lang="ru-RU" sz="2000" b="1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мақсаты</a:t>
            </a:r>
            <a:r>
              <a:rPr lang="ru-RU" sz="2000" b="1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5.2.3.1 (О)-</a:t>
            </a:r>
            <a:r>
              <a:rPr lang="ru-RU" sz="2000" b="1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хабарландырудың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құрылымы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000" b="1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ресімделуі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арқылы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жанрлық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ерекшеліктерін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ажырату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5.3.6.1(Ж) -</a:t>
            </a:r>
            <a:r>
              <a:rPr lang="ru-RU" sz="2000" b="1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мәтіндегі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орфографиялық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қателерді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түзету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редакциялау</a:t>
            </a:r>
            <a:endParaRPr lang="ru-RU" sz="2000" b="1" dirty="0" smtClean="0">
              <a:solidFill>
                <a:schemeClr val="accent1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14552" y="116632"/>
            <a:ext cx="54863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ҮЙСІЗ ЖАНУАРЛАРДЫ БІРГЕ ҚОРҒАЙЫҚ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Stray Dogs and the Law – Animal Rescue Cymr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6166" y="2622892"/>
            <a:ext cx="6264696" cy="4172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683568" y="2299727"/>
            <a:ext cx="720292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hlinkClick r:id="rId3"/>
              </a:rPr>
              <a:t>https://www.youtube.com/watch?v=5EZ6MDAetek</a:t>
            </a:r>
            <a:endParaRPr lang="kk-KZ" dirty="0" smtClean="0"/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70121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Печать объявлений для расклейки и расладки по почтовым ящика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8" y="0"/>
            <a:ext cx="919773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 rot="21434053">
            <a:off x="935064" y="458956"/>
            <a:ext cx="7200800" cy="594008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endParaRPr lang="ru-RU" sz="20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Хабарландыру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 -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бірдеңе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хабарлау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мақсатында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газетке,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журналға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басылған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жерге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ілініп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қойылған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мәтін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endParaRPr lang="kk-KZ" sz="20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Хабарландыру</a:t>
            </a:r>
            <a:r>
              <a:rPr lang="ru-RU" sz="2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мәтіні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болатын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оқиға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сатылып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жатқан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тауар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өтілетін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іс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-шара,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ұсынылып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тұрған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қызмет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тағы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сол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сияқты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мәлімет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беру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жазылуы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Мұнда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іс-шараның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өткізілетін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орны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сатылатын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тауар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болса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байланыс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телефон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нөмірі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мекен-жай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тағы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сол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сияқты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мәліметтер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қамтылады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Мысалы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сен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мектепте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не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қалаңда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өтетін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шара,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оның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орны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уақыты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хабарландырудан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біле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аласың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endParaRPr lang="kk-KZ" sz="20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20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20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20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98299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84492311"/>
              </p:ext>
            </p:extLst>
          </p:nvPr>
        </p:nvGraphicFramePr>
        <p:xfrm>
          <a:off x="179512" y="404664"/>
          <a:ext cx="8784976" cy="5521835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508411"/>
                <a:gridCol w="6276565"/>
              </a:tblGrid>
              <a:tr h="308482"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Жанры</a:t>
                      </a:r>
                    </a:p>
                  </a:txBody>
                  <a:tcPr marL="55195" marR="55195" marT="27597" marB="27597" anchor="ctr"/>
                </a:tc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ХАБАРЛАНДЫРУ</a:t>
                      </a:r>
                    </a:p>
                  </a:txBody>
                  <a:tcPr marL="55195" marR="55195" marT="27597" marB="27597" anchor="ctr"/>
                </a:tc>
              </a:tr>
              <a:tr h="1004704">
                <a:tc>
                  <a:txBody>
                    <a:bodyPr/>
                    <a:lstStyle/>
                    <a:p>
                      <a:r>
                        <a:rPr lang="ru-RU" sz="1800" b="1" dirty="0" err="1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Хабарландырудың</a:t>
                      </a: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 err="1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мазмұны</a:t>
                      </a: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 err="1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қандай</a:t>
                      </a: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болу </a:t>
                      </a:r>
                      <a:r>
                        <a:rPr lang="ru-RU" sz="1800" b="1" dirty="0" err="1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керек</a:t>
                      </a: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</a:p>
                  </a:txBody>
                  <a:tcPr marL="55195" marR="55195" marT="27597" marB="27597" anchor="ctr"/>
                </a:tc>
                <a:tc>
                  <a:txBody>
                    <a:bodyPr/>
                    <a:lstStyle/>
                    <a:p>
                      <a:r>
                        <a:rPr lang="ru-RU" sz="1800" b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Не? Қайда? Қашан?</a:t>
                      </a:r>
                    </a:p>
                    <a:p>
                      <a:r>
                        <a:rPr lang="ru-RU" sz="1800" b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Мәселен, бөлме гүлдері. Қайда? Қашан? Қандай?</a:t>
                      </a:r>
                    </a:p>
                    <a:p>
                      <a:r>
                        <a:rPr lang="ru-RU" sz="1800" b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Қай жерден алып кетуге болады? Кімнен?</a:t>
                      </a:r>
                    </a:p>
                  </a:txBody>
                  <a:tcPr marL="55195" marR="55195" marT="27597" marB="27597" anchor="ctr"/>
                </a:tc>
              </a:tr>
              <a:tr h="772630">
                <a:tc>
                  <a:txBody>
                    <a:bodyPr/>
                    <a:lstStyle/>
                    <a:p>
                      <a:r>
                        <a:rPr lang="ru-RU" sz="1800" b="1" dirty="0" err="1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Хабарландыруда</a:t>
                      </a: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 err="1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қандай</a:t>
                      </a: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 err="1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ақпарат</a:t>
                      </a: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 err="1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болады</a:t>
                      </a: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</a:p>
                  </a:txBody>
                  <a:tcPr marL="55195" marR="55195" marT="27597" marB="27597" anchor="ctr"/>
                </a:tc>
                <a:tc>
                  <a:txBody>
                    <a:bodyPr/>
                    <a:lstStyle/>
                    <a:p>
                      <a:r>
                        <a:rPr lang="ru-RU" sz="1800" b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/нақты, қысқа/</a:t>
                      </a:r>
                    </a:p>
                  </a:txBody>
                  <a:tcPr marL="55195" marR="55195" marT="27597" marB="27597" anchor="ctr"/>
                </a:tc>
              </a:tr>
              <a:tr h="1932999">
                <a:tc>
                  <a:txBody>
                    <a:bodyPr/>
                    <a:lstStyle/>
                    <a:p>
                      <a:r>
                        <a:rPr lang="ru-RU" sz="1800" b="1" dirty="0" err="1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Хабарландырудың</a:t>
                      </a: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 err="1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ерекшеліктері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5195" marR="55195" marT="27597" marB="27597" anchor="ctr"/>
                </a:tc>
                <a:tc>
                  <a:txBody>
                    <a:bodyPr/>
                    <a:lstStyle/>
                    <a:p>
                      <a:r>
                        <a:rPr lang="ru-RU" sz="1800" b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Белгілі бір тәртіппен рет бойынша ұйымдастырылады.</a:t>
                      </a:r>
                    </a:p>
                    <a:p>
                      <a:r>
                        <a:rPr lang="ru-RU" sz="1800" b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Сатылатын, сатып алынатын, жоғалтқан немесе қайтарылатын тауардың атауы, түр-түсі, сыр-сипаты, ерекшелігі мен бағасын білдіретін сөздер.</a:t>
                      </a:r>
                    </a:p>
                    <a:p>
                      <a:r>
                        <a:rPr lang="ru-RU" sz="1800" b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Қала, көше, үйдің номері, байланыс телефондары.</a:t>
                      </a:r>
                    </a:p>
                  </a:txBody>
                  <a:tcPr marL="55195" marR="55195" marT="27597" marB="27597" anchor="ctr"/>
                </a:tc>
              </a:tr>
              <a:tr h="772630">
                <a:tc>
                  <a:txBody>
                    <a:bodyPr/>
                    <a:lstStyle/>
                    <a:p>
                      <a:r>
                        <a:rPr lang="ru-RU" sz="1800" b="1" dirty="0" err="1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Стильдік</a:t>
                      </a: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 err="1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ерекшелігі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5195" marR="55195" marT="27597" marB="27597" anchor="ctr"/>
                </a:tc>
                <a:tc>
                  <a:txBody>
                    <a:bodyPr/>
                    <a:lstStyle/>
                    <a:p>
                      <a:r>
                        <a:rPr lang="ru-RU" sz="18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Мәтін</a:t>
                      </a:r>
                      <a:r>
                        <a:rPr lang="ru-RU" sz="1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хабарлау</a:t>
                      </a:r>
                      <a:r>
                        <a:rPr lang="ru-RU" sz="1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түрінде</a:t>
                      </a:r>
                      <a:r>
                        <a:rPr lang="ru-RU" sz="1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өте</a:t>
                      </a:r>
                      <a:r>
                        <a:rPr lang="ru-RU" sz="1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жинақы</a:t>
                      </a:r>
                      <a:r>
                        <a:rPr lang="ru-RU" sz="1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келеді</a:t>
                      </a:r>
                      <a:r>
                        <a:rPr lang="ru-RU" sz="1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r>
                        <a:rPr lang="ru-RU" sz="18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Экспрессивті-эмоционалды</a:t>
                      </a:r>
                      <a:r>
                        <a:rPr lang="ru-RU" sz="1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сөздер</a:t>
                      </a:r>
                      <a:r>
                        <a:rPr lang="ru-RU" sz="1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қолданылмайды</a:t>
                      </a:r>
                      <a:r>
                        <a:rPr lang="ru-RU" sz="1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55195" marR="55195" marT="27597" marB="27597" anchor="ctr"/>
                </a:tc>
              </a:tr>
              <a:tr h="540556">
                <a:tc>
                  <a:txBody>
                    <a:bodyPr/>
                    <a:lstStyle/>
                    <a:p>
                      <a:r>
                        <a:rPr lang="ru-RU" sz="1800" b="1" dirty="0" err="1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Белгісі</a:t>
                      </a:r>
                      <a:endParaRPr lang="ru-RU" sz="1800" b="1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5195" marR="55195" marT="27597" marB="27597" anchor="ctr"/>
                </a:tc>
                <a:tc>
                  <a:txBody>
                    <a:bodyPr/>
                    <a:lstStyle/>
                    <a:p>
                      <a:r>
                        <a:rPr lang="ru-RU" sz="18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Ресмилік</a:t>
                      </a:r>
                      <a:r>
                        <a:rPr lang="ru-RU" sz="1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18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бірізділік</a:t>
                      </a:r>
                      <a:r>
                        <a:rPr lang="ru-RU" sz="1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18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дәлдік</a:t>
                      </a:r>
                      <a:r>
                        <a:rPr lang="ru-RU" sz="1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18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ықшамдылық</a:t>
                      </a:r>
                      <a:r>
                        <a:rPr lang="ru-RU" sz="1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18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нақтылық</a:t>
                      </a:r>
                      <a:r>
                        <a:rPr lang="ru-RU" sz="1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болып</a:t>
                      </a:r>
                      <a:r>
                        <a:rPr lang="ru-RU" sz="1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табылады</a:t>
                      </a:r>
                      <a:r>
                        <a:rPr lang="ru-RU" sz="1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55195" marR="55195" marT="27597" marB="27597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22586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onlinemektep.org/upload/online_mektep/lesson/fb6ea905e786a1102a2c8d431c509fa0/3.png?v160533899385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7076" y="2930689"/>
            <a:ext cx="5769260" cy="3846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9512" y="116632"/>
            <a:ext cx="878497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Мәтіндегі</a:t>
            </a:r>
            <a:r>
              <a:rPr lang="ru-RU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орфографиялық</a:t>
            </a:r>
            <a:r>
              <a:rPr lang="ru-RU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қателерді</a:t>
            </a:r>
            <a:r>
              <a:rPr lang="ru-RU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сөздіктерге</a:t>
            </a:r>
            <a:r>
              <a:rPr lang="ru-RU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сүйене</a:t>
            </a:r>
            <a:r>
              <a:rPr lang="ru-RU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отырып</a:t>
            </a:r>
            <a:r>
              <a:rPr lang="ru-RU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түзету</a:t>
            </a:r>
            <a:r>
              <a:rPr lang="ru-RU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редакциялау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Орфография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емле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дұрыс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жазу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қағидаларын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белгілейді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Ал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дұрыс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жазу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нормаларының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көздейтін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негізгі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мақсаты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айтылмақ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ойды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жазбаша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түрде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дәл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айқын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жеткізу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Әдетте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жазу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жалпыға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ортақ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болғандықтан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оның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ережелері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де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көпшілікке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бірдей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қалың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жұртшылықтың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пайдалануына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арналады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Сондықтан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емле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ережелері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әрі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ортақ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әрі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тұрақты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болуға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тиіс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Емле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ережелерінің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тиянақсыздығы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жазатын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адамға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үлкен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қиындық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келтіреді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Белгілі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сөздер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сөз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тіркестерінің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жазылуы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ізге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түспеген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болса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ең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сауатты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адамның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өзі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толқып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қиналады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Бұндай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жағдайда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соңғы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шыққан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орфографиялық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сөздікті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басшылыққа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алған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жөн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732233" y="3244334"/>
            <a:ext cx="42882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ОРФОГРАФИЯЛЫҚ СӨЗДІКТЕН ҮЛГІ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19682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335846"/>
            <a:ext cx="842493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Орфографиялық</a:t>
            </a:r>
            <a:r>
              <a:rPr lang="ru-RU" sz="2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ережелер</a:t>
            </a:r>
            <a:r>
              <a:rPr lang="ru-RU" sz="2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мынадай</a:t>
            </a:r>
            <a:r>
              <a:rPr lang="ru-RU" sz="2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мәселелерді</a:t>
            </a:r>
            <a:r>
              <a:rPr lang="ru-RU" sz="2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қамтиды</a:t>
            </a:r>
            <a:r>
              <a:rPr lang="ru-RU" sz="2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кейбір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дыбыстардың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жазылуы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түбір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сөздердің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қосымшалардың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жазылуы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сөздердің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бірге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бөлек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дефис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арқылы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жазылуы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шылаулар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одағайлардын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жазылуы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бас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әріптердің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қолданылуы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сөздерді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тасымалдау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0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Өсімдіктер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жануарларда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ақ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қара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сары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боз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сияқты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сын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есімдермен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келген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атаулар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жиі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кездеседі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Олардың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бірге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де,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бөлек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те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жазылатын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заңдылықтары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бар. </a:t>
            </a:r>
            <a:endParaRPr lang="ru-RU" sz="2000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Түсті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қасиетті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білдіретін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сөздер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аңның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өсімдіктің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тұқымын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айырып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көрсету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қолданылса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олар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бөлек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жазылады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000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Мысалы</a:t>
            </a:r>
            <a:r>
              <a:rPr lang="ru-RU" sz="20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ақ</a:t>
            </a:r>
            <a:r>
              <a:rPr lang="ru-RU" sz="20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аю</a:t>
            </a:r>
            <a:r>
              <a:rPr lang="ru-RU" sz="20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қоңыр</a:t>
            </a:r>
            <a:r>
              <a:rPr lang="ru-RU" sz="20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аю</a:t>
            </a:r>
            <a:r>
              <a:rPr lang="ru-RU" sz="20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Ал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кейбір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атауларда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сын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есімдер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негізгі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мағынасынан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айырылып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екеуі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бірігіп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аңның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өсімдіктің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атауын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білдіреді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Мысалы</a:t>
            </a:r>
            <a:r>
              <a:rPr lang="ru-RU" sz="20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ақбауыр</a:t>
            </a:r>
            <a:r>
              <a:rPr lang="ru-RU" sz="20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ақсары</a:t>
            </a:r>
            <a:r>
              <a:rPr lang="ru-RU" sz="20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дегендерде</a:t>
            </a:r>
            <a:r>
              <a:rPr lang="ru-RU" sz="20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бірге</a:t>
            </a:r>
            <a:r>
              <a:rPr lang="ru-RU" sz="20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жазылады</a:t>
            </a:r>
            <a:r>
              <a:rPr lang="ru-RU" sz="20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965458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116632"/>
            <a:ext cx="86044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Мәтіннен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орфографиялық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нормаға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сай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жазылмаған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сөздер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тіркестердің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табыңыз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Қателерді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сөздіктерге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сүйеніп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нормаға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сай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түзетіңіз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5772849"/>
              </p:ext>
            </p:extLst>
          </p:nvPr>
        </p:nvGraphicFramePr>
        <p:xfrm>
          <a:off x="125252" y="1484784"/>
          <a:ext cx="8856984" cy="323088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094820"/>
                <a:gridCol w="3762164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sz="2000" b="1" i="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Бастапқы</a:t>
                      </a:r>
                      <a:r>
                        <a:rPr lang="ru-RU" sz="2000" b="1" i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i="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нұсқадағы</a:t>
                      </a:r>
                      <a:r>
                        <a:rPr lang="ru-RU" sz="2000" b="1" i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i="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қате</a:t>
                      </a:r>
                      <a:r>
                        <a:rPr lang="ru-RU" sz="2000" b="1" i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i="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жазылған</a:t>
                      </a:r>
                      <a:r>
                        <a:rPr lang="ru-RU" sz="2000" b="1" i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i="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сөздер</a:t>
                      </a:r>
                      <a:endParaRPr lang="ru-RU" sz="2000" b="1" i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i="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Редакцияланған</a:t>
                      </a:r>
                      <a:r>
                        <a:rPr lang="ru-RU" sz="2000" b="1" i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</a:t>
                      </a:r>
                      <a:r>
                        <a:rPr lang="ru-RU" sz="2000" b="1" i="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түзетілген</a:t>
                      </a:r>
                      <a:r>
                        <a:rPr lang="ru-RU" sz="2000" b="1" i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 </a:t>
                      </a:r>
                      <a:r>
                        <a:rPr lang="ru-RU" sz="2000" b="1" i="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нұсқасы</a:t>
                      </a:r>
                      <a:endParaRPr lang="ru-RU" sz="2000" b="1" i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sz="2000" b="1" i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Жаз</a:t>
                      </a:r>
                      <a:r>
                        <a:rPr lang="ru-RU" sz="20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i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шықты</a:t>
                      </a:r>
                      <a:r>
                        <a:rPr lang="ru-RU" sz="20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 </a:t>
                      </a:r>
                      <a:r>
                        <a:rPr lang="ru-RU" sz="2000" b="1" i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Көктөмдө</a:t>
                      </a:r>
                      <a:r>
                        <a:rPr lang="ru-RU" sz="20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2000" b="1" i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отырғызған</a:t>
                      </a:r>
                      <a:r>
                        <a:rPr lang="ru-RU" sz="20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i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ағаштардың</a:t>
                      </a:r>
                      <a:r>
                        <a:rPr lang="ru-RU" sz="20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2000" b="1" i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жапрақтары</a:t>
                      </a:r>
                      <a:r>
                        <a:rPr lang="ru-RU" sz="20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2000" b="1" i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желкілдеп</a:t>
                      </a:r>
                      <a:r>
                        <a:rPr lang="ru-RU" sz="20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2000" b="1" i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бойлап</a:t>
                      </a:r>
                      <a:r>
                        <a:rPr lang="ru-RU" sz="20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i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өсе</a:t>
                      </a:r>
                      <a:r>
                        <a:rPr lang="ru-RU" sz="20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i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бастады</a:t>
                      </a:r>
                      <a:r>
                        <a:rPr lang="ru-RU" sz="20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r>
                        <a:rPr lang="ru-RU" sz="2000" b="1" i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Солардың</a:t>
                      </a:r>
                      <a:r>
                        <a:rPr lang="ru-RU" sz="20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i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арасында</a:t>
                      </a:r>
                      <a:r>
                        <a:rPr lang="ru-RU" sz="20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i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Алмабек</a:t>
                      </a:r>
                      <a:r>
                        <a:rPr lang="ru-RU" sz="20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i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отырғызған</a:t>
                      </a:r>
                      <a:r>
                        <a:rPr lang="ru-RU" sz="20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i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ағаштар</a:t>
                      </a:r>
                      <a:r>
                        <a:rPr lang="ru-RU" sz="20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2000" b="1" i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еш</a:t>
                      </a:r>
                      <a:r>
                        <a:rPr lang="ru-RU" sz="20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i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бір</a:t>
                      </a:r>
                      <a:r>
                        <a:rPr lang="ru-RU" sz="20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i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күтүм</a:t>
                      </a:r>
                      <a:r>
                        <a:rPr lang="ru-RU" sz="20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2000" b="1" i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көрмеген</a:t>
                      </a:r>
                      <a:r>
                        <a:rPr lang="ru-RU" sz="20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i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соң</a:t>
                      </a:r>
                      <a:r>
                        <a:rPr lang="ru-RU" sz="20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2000" b="1" i="1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тамырланып</a:t>
                      </a:r>
                      <a:endParaRPr lang="ru-RU" sz="2000" b="1" i="1" dirty="0" smtClean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2000" b="1" i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кет</a:t>
                      </a:r>
                      <a:r>
                        <a:rPr lang="ru-RU" sz="20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2000" b="1" i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алмай</a:t>
                      </a:r>
                      <a:r>
                        <a:rPr lang="ru-RU" sz="20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2000" b="1" i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шөгіп</a:t>
                      </a:r>
                      <a:r>
                        <a:rPr lang="ru-RU" sz="20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шала </a:t>
                      </a:r>
                      <a:r>
                        <a:rPr lang="ru-RU" sz="2000" b="1" i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жаңсар</a:t>
                      </a:r>
                      <a:r>
                        <a:rPr lang="ru-RU" sz="20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2000" b="1" i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жұтап</a:t>
                      </a:r>
                      <a:r>
                        <a:rPr lang="ru-RU" sz="20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i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тұрды</a:t>
                      </a:r>
                      <a:r>
                        <a:rPr lang="ru-RU" sz="20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r>
                        <a:rPr lang="ru-RU" sz="2000" b="1" i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Бұл</a:t>
                      </a:r>
                      <a:r>
                        <a:rPr lang="ru-RU" sz="20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i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қайғылы</a:t>
                      </a:r>
                      <a:r>
                        <a:rPr lang="ru-RU" sz="20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2000" b="1" i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хәлді</a:t>
                      </a:r>
                      <a:r>
                        <a:rPr lang="ru-RU" sz="20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2000" b="1" i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самал</a:t>
                      </a:r>
                      <a:r>
                        <a:rPr lang="ru-RU" sz="20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i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жел</a:t>
                      </a:r>
                      <a:r>
                        <a:rPr lang="ru-RU" sz="20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i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өзен</a:t>
                      </a:r>
                      <a:r>
                        <a:rPr lang="ru-RU" sz="20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i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бойындағы</a:t>
                      </a:r>
                      <a:r>
                        <a:rPr lang="ru-RU" sz="20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i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орманға</a:t>
                      </a:r>
                      <a:r>
                        <a:rPr lang="ru-RU" sz="20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i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жеткізді</a:t>
                      </a:r>
                      <a:r>
                        <a:rPr lang="ru-RU" sz="20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2000" b="1" i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24662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116632"/>
            <a:ext cx="86044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Мәтіннен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орфографиялық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нормаға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сай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жазылмаған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сөздер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тіркестердің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табыңыз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Қателерді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сөздіктерге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сүйеніп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нормаға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сай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түзетіңіз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7368666"/>
              </p:ext>
            </p:extLst>
          </p:nvPr>
        </p:nvGraphicFramePr>
        <p:xfrm>
          <a:off x="125252" y="1484784"/>
          <a:ext cx="8856984" cy="384048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536504"/>
                <a:gridCol w="4320480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sz="2000" b="1" i="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Бастапқы</a:t>
                      </a:r>
                      <a:r>
                        <a:rPr lang="ru-RU" sz="2000" b="1" i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i="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нұсқадағы</a:t>
                      </a:r>
                      <a:r>
                        <a:rPr lang="ru-RU" sz="2000" b="1" i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i="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қате</a:t>
                      </a:r>
                      <a:r>
                        <a:rPr lang="ru-RU" sz="2000" b="1" i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i="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жазылған</a:t>
                      </a:r>
                      <a:r>
                        <a:rPr lang="ru-RU" sz="2000" b="1" i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i="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сөздер</a:t>
                      </a:r>
                      <a:endParaRPr lang="ru-RU" sz="2000" b="1" i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i="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Редакцияланған</a:t>
                      </a:r>
                      <a:r>
                        <a:rPr lang="ru-RU" sz="2000" b="1" i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</a:t>
                      </a:r>
                      <a:r>
                        <a:rPr lang="ru-RU" sz="2000" b="1" i="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түзетілген</a:t>
                      </a:r>
                      <a:r>
                        <a:rPr lang="ru-RU" sz="2000" b="1" i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 </a:t>
                      </a:r>
                      <a:r>
                        <a:rPr lang="ru-RU" sz="2000" b="1" i="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нұсқасы</a:t>
                      </a:r>
                      <a:endParaRPr lang="ru-RU" sz="2000" b="1" i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sz="2000" b="1" i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Жаз</a:t>
                      </a:r>
                      <a:r>
                        <a:rPr lang="ru-RU" sz="20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i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шықты</a:t>
                      </a:r>
                      <a:r>
                        <a:rPr lang="ru-RU" sz="20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 </a:t>
                      </a:r>
                      <a:r>
                        <a:rPr lang="ru-RU" sz="2000" b="1" i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Көктөмдө</a:t>
                      </a:r>
                      <a:r>
                        <a:rPr lang="ru-RU" sz="20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2000" b="1" i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отырғызған</a:t>
                      </a:r>
                      <a:r>
                        <a:rPr lang="ru-RU" sz="20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i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ағаштардың</a:t>
                      </a:r>
                      <a:r>
                        <a:rPr lang="ru-RU" sz="20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2000" b="1" i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жапрақтары</a:t>
                      </a:r>
                      <a:r>
                        <a:rPr lang="ru-RU" sz="20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2000" b="1" i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желкілдеп</a:t>
                      </a:r>
                      <a:r>
                        <a:rPr lang="ru-RU" sz="20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2000" b="1" i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бойлап</a:t>
                      </a:r>
                      <a:r>
                        <a:rPr lang="ru-RU" sz="20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i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өсе</a:t>
                      </a:r>
                      <a:r>
                        <a:rPr lang="ru-RU" sz="20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i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бастады</a:t>
                      </a:r>
                      <a:r>
                        <a:rPr lang="ru-RU" sz="20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r>
                        <a:rPr lang="ru-RU" sz="2000" b="1" i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Солардың</a:t>
                      </a:r>
                      <a:r>
                        <a:rPr lang="ru-RU" sz="20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i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арасында</a:t>
                      </a:r>
                      <a:r>
                        <a:rPr lang="ru-RU" sz="20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i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Алмабек</a:t>
                      </a:r>
                      <a:r>
                        <a:rPr lang="ru-RU" sz="20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i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отырғызған</a:t>
                      </a:r>
                      <a:r>
                        <a:rPr lang="ru-RU" sz="20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i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ағаштар</a:t>
                      </a:r>
                      <a:r>
                        <a:rPr lang="ru-RU" sz="20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2000" b="1" i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еш</a:t>
                      </a:r>
                      <a:r>
                        <a:rPr lang="ru-RU" sz="20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i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бір</a:t>
                      </a:r>
                      <a:r>
                        <a:rPr lang="ru-RU" sz="20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i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күтүм</a:t>
                      </a:r>
                      <a:r>
                        <a:rPr lang="ru-RU" sz="20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2000" b="1" i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көрмеген</a:t>
                      </a:r>
                      <a:r>
                        <a:rPr lang="ru-RU" sz="20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i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соң</a:t>
                      </a:r>
                      <a:r>
                        <a:rPr lang="ru-RU" sz="20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2000" b="1" i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тамырланып</a:t>
                      </a:r>
                      <a:r>
                        <a:rPr lang="ru-RU" sz="20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кет </a:t>
                      </a:r>
                      <a:r>
                        <a:rPr lang="ru-RU" sz="2000" b="1" i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алмай</a:t>
                      </a:r>
                      <a:r>
                        <a:rPr lang="ru-RU" sz="20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2000" b="1" i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шөгіп</a:t>
                      </a:r>
                      <a:r>
                        <a:rPr lang="ru-RU" sz="20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шала </a:t>
                      </a:r>
                      <a:r>
                        <a:rPr lang="ru-RU" sz="2000" b="1" i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жаңсар</a:t>
                      </a:r>
                      <a:r>
                        <a:rPr lang="ru-RU" sz="20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2000" b="1" i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жұтап</a:t>
                      </a:r>
                      <a:r>
                        <a:rPr lang="ru-RU" sz="20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i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тұрды</a:t>
                      </a:r>
                      <a:r>
                        <a:rPr lang="ru-RU" sz="20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r>
                        <a:rPr lang="ru-RU" sz="2000" b="1" i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Бұл</a:t>
                      </a:r>
                      <a:r>
                        <a:rPr lang="ru-RU" sz="20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i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қайғылы</a:t>
                      </a:r>
                      <a:r>
                        <a:rPr lang="ru-RU" sz="20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2000" b="1" i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хәлді</a:t>
                      </a:r>
                      <a:r>
                        <a:rPr lang="ru-RU" sz="20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2000" b="1" i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самал</a:t>
                      </a:r>
                      <a:r>
                        <a:rPr lang="ru-RU" sz="20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i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жел</a:t>
                      </a:r>
                      <a:r>
                        <a:rPr lang="ru-RU" sz="20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i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өзен</a:t>
                      </a:r>
                      <a:r>
                        <a:rPr lang="ru-RU" sz="20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i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бойындағы</a:t>
                      </a:r>
                      <a:r>
                        <a:rPr lang="ru-RU" sz="20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i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орманға</a:t>
                      </a:r>
                      <a:r>
                        <a:rPr lang="ru-RU" sz="20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i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жеткізді</a:t>
                      </a:r>
                      <a:r>
                        <a:rPr lang="ru-RU" sz="20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b="1" i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Жаз</a:t>
                      </a:r>
                      <a:r>
                        <a:rPr lang="ru-RU" sz="20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i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шықты</a:t>
                      </a:r>
                      <a:r>
                        <a:rPr lang="ru-RU" sz="20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 </a:t>
                      </a:r>
                      <a:r>
                        <a:rPr lang="ru-RU" sz="2000" b="1" i="1" dirty="0" err="1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Көктемде</a:t>
                      </a:r>
                      <a:r>
                        <a:rPr lang="ru-RU" sz="20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2000" b="1" i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отырғызған</a:t>
                      </a:r>
                      <a:r>
                        <a:rPr lang="ru-RU" sz="20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i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ағаштардың</a:t>
                      </a:r>
                      <a:r>
                        <a:rPr lang="ru-RU" sz="20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2000" b="1" i="1" dirty="0" err="1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жапырақтары</a:t>
                      </a:r>
                      <a:r>
                        <a:rPr lang="ru-RU" sz="20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2000" b="1" i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</a:t>
                      </a:r>
                      <a:r>
                        <a:rPr lang="ru-RU" sz="2000" b="1" i="1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желкілдеп</a:t>
                      </a:r>
                      <a:r>
                        <a:rPr lang="ru-RU" sz="20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2000" b="1" i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бойлап</a:t>
                      </a:r>
                      <a:r>
                        <a:rPr lang="ru-RU" sz="20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i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өсе</a:t>
                      </a:r>
                      <a:r>
                        <a:rPr lang="ru-RU" sz="20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i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бастады</a:t>
                      </a:r>
                      <a:r>
                        <a:rPr lang="ru-RU" sz="20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r>
                        <a:rPr lang="ru-RU" sz="2000" b="1" i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Солардың</a:t>
                      </a:r>
                      <a:r>
                        <a:rPr lang="ru-RU" sz="20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i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арасында</a:t>
                      </a:r>
                      <a:r>
                        <a:rPr lang="ru-RU" sz="20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i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Алмабек</a:t>
                      </a:r>
                      <a:r>
                        <a:rPr lang="ru-RU" sz="20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i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отырғызған</a:t>
                      </a:r>
                      <a:r>
                        <a:rPr lang="ru-RU" sz="20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i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ағаштар</a:t>
                      </a:r>
                      <a:r>
                        <a:rPr lang="ru-RU" sz="20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2000" b="1" i="1" dirty="0" err="1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ешбір</a:t>
                      </a:r>
                      <a:r>
                        <a:rPr lang="ru-RU" sz="2000" b="1" i="1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i="1" dirty="0" err="1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күтім</a:t>
                      </a:r>
                      <a:r>
                        <a:rPr lang="ru-RU" sz="20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2000" b="1" i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көрмеген</a:t>
                      </a:r>
                      <a:r>
                        <a:rPr lang="ru-RU" sz="20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i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соң</a:t>
                      </a:r>
                      <a:r>
                        <a:rPr lang="ru-RU" sz="20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2000" b="1" i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тамырланып</a:t>
                      </a:r>
                      <a:r>
                        <a:rPr lang="ru-RU" sz="20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2000" b="1" i="1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кете</a:t>
                      </a:r>
                      <a:r>
                        <a:rPr lang="ru-RU" sz="20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2000" b="1" i="1" dirty="0" err="1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алмай</a:t>
                      </a:r>
                      <a:r>
                        <a:rPr lang="ru-RU" sz="20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2000" b="1" i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шөгіп</a:t>
                      </a:r>
                      <a:r>
                        <a:rPr lang="ru-RU" sz="20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шала </a:t>
                      </a:r>
                      <a:r>
                        <a:rPr lang="ru-RU" sz="2000" b="1" i="1" dirty="0" err="1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жансар</a:t>
                      </a:r>
                      <a:r>
                        <a:rPr lang="ru-RU" sz="20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2000" b="1" i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жұтап</a:t>
                      </a:r>
                      <a:r>
                        <a:rPr lang="ru-RU" sz="20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i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тұрды</a:t>
                      </a:r>
                      <a:r>
                        <a:rPr lang="ru-RU" sz="20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r>
                        <a:rPr lang="ru-RU" sz="2000" b="1" i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Бұл</a:t>
                      </a:r>
                      <a:r>
                        <a:rPr lang="ru-RU" sz="20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i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қайғылы</a:t>
                      </a:r>
                      <a:r>
                        <a:rPr lang="ru-RU" sz="20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2000" b="1" i="1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халды</a:t>
                      </a:r>
                      <a:r>
                        <a:rPr lang="ru-RU" sz="20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2000" b="1" i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самал</a:t>
                      </a:r>
                      <a:r>
                        <a:rPr lang="ru-RU" sz="20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i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жел</a:t>
                      </a:r>
                      <a:r>
                        <a:rPr lang="ru-RU" sz="20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i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өзен</a:t>
                      </a:r>
                      <a:r>
                        <a:rPr lang="ru-RU" sz="20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i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бойындағы</a:t>
                      </a:r>
                      <a:r>
                        <a:rPr lang="ru-RU" sz="20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i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орманға</a:t>
                      </a:r>
                      <a:r>
                        <a:rPr lang="ru-RU" sz="20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i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жеткізді</a:t>
                      </a:r>
                      <a:r>
                        <a:rPr lang="ru-RU" sz="20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43038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07504" y="29400"/>
            <a:ext cx="8928990" cy="33996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36089" y="29400"/>
            <a:ext cx="8800405" cy="70019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ХАБАРЛАНДЫРУ</a:t>
            </a:r>
            <a:endParaRPr lang="ru-RU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2020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жылдың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15 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тамызында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Бүкүләлемдік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үйсіж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жануарлар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гүніне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International Homeless Animals Day) 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орай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қайырымдылығ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акциясы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ұйұмдастырылмақшы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акцияның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мақсаты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- акция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барысында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жиналған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қаражатты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үйсіз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жануарларға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жұмсау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 Шара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барысында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еріктілер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концерт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қойып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жәрмеңке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 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өткізілмекші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Қала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тұрғұндары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үйсіз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жануарларға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өмектесу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ісіне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өз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үлестерін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қоса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лады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Күндүзгі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сағат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12-де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қолдан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жасалған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өзгеше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бұйымдар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жәрмеңкесі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басталады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Ал,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сағат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15.00-де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меймандарды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концерттік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бағдарлама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күтіп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тұр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Бүкіл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ғаржы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Үйге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жол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қоғамдық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бірлестігінің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қорына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кетеді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Өтетін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орны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Орталық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саябақ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Басталуы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15.08.2020ж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сағат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12:00</a:t>
            </a:r>
            <a:endParaRPr lang="ru-RU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Ұйымдастырушы: </a:t>
            </a:r>
            <a:r>
              <a:rPr lang="kk-KZ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Еріктілер тобы</a:t>
            </a:r>
            <a:endParaRPr lang="ru-RU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100" b="1" dirty="0" smtClean="0"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1-тапсырма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b="1" dirty="0" err="1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Хабарландыру</a:t>
            </a:r>
            <a:r>
              <a:rPr lang="ru-RU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мәтініндегі</a:t>
            </a:r>
            <a:r>
              <a:rPr lang="ru-RU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орфографиялық</a:t>
            </a:r>
            <a:r>
              <a:rPr lang="ru-RU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қателерді</a:t>
            </a:r>
            <a:r>
              <a:rPr lang="ru-RU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анықтаңыз</a:t>
            </a:r>
            <a:r>
              <a:rPr lang="ru-RU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түзетіп</a:t>
            </a:r>
            <a:r>
              <a:rPr lang="ru-RU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теріп</a:t>
            </a:r>
            <a:r>
              <a:rPr lang="ru-RU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жазыңыз</a:t>
            </a:r>
            <a:r>
              <a:rPr lang="ru-RU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kk-KZ" sz="12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2-тапсырма</a:t>
            </a:r>
            <a:r>
              <a:rPr lang="kk-KZ" b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kk-KZ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b="1" dirty="0" err="1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абарландырудың</a:t>
            </a:r>
            <a:r>
              <a:rPr lang="ru-RU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құрылымы</a:t>
            </a:r>
            <a:r>
              <a:rPr lang="ru-RU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b="1" dirty="0" err="1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ресімделуі</a:t>
            </a:r>
            <a:r>
              <a:rPr lang="ru-RU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арқылы</a:t>
            </a:r>
            <a:r>
              <a:rPr lang="ru-RU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жанрлық</a:t>
            </a:r>
            <a:r>
              <a:rPr lang="ru-RU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ерекшеліктерін</a:t>
            </a:r>
            <a:r>
              <a:rPr lang="ru-RU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анықтап</a:t>
            </a:r>
            <a:r>
              <a:rPr lang="ru-RU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жазыңыз</a:t>
            </a:r>
            <a:r>
              <a:rPr lang="ru-RU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.  </a:t>
            </a:r>
          </a:p>
          <a:p>
            <a:endParaRPr lang="kk-KZ" sz="12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i="1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Дескрипторлар:</a:t>
            </a:r>
          </a:p>
          <a:p>
            <a:pPr marL="285750" indent="-285750">
              <a:buFontTx/>
              <a:buChar char="-"/>
            </a:pPr>
            <a:r>
              <a:rPr lang="kk-KZ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Орфографиялық қателерді анықтайды – 2 балл</a:t>
            </a:r>
          </a:p>
          <a:p>
            <a:pPr marL="285750" indent="-285750">
              <a:buFontTx/>
              <a:buChar char="-"/>
            </a:pPr>
            <a:r>
              <a:rPr lang="kk-KZ" b="1" i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Қателерді түзетеді – 2 балл</a:t>
            </a:r>
          </a:p>
          <a:p>
            <a:pPr marL="285750" indent="-285750">
              <a:buFontTx/>
              <a:buChar char="-"/>
            </a:pPr>
            <a:r>
              <a:rPr lang="kk-KZ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Хабарландырудың құрылымын анықтайды – 2 балл</a:t>
            </a:r>
          </a:p>
          <a:p>
            <a:pPr marL="285750" indent="-285750">
              <a:buFontTx/>
              <a:buChar char="-"/>
            </a:pPr>
            <a:r>
              <a:rPr lang="kk-KZ" b="1" i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Жанрлық ерекшеліктерін сипаттайды – 2 балл</a:t>
            </a:r>
          </a:p>
          <a:p>
            <a:pPr marL="285750" indent="-285750">
              <a:buFontTx/>
              <a:buChar char="-"/>
            </a:pPr>
            <a:r>
              <a:rPr lang="kk-KZ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Стильдік ерекшеліктерін анықтайды  -2 балл</a:t>
            </a:r>
            <a:endParaRPr lang="ru-RU" b="1" i="1" dirty="0" smtClean="0"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62501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07504" y="116632"/>
            <a:ext cx="87849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kk-KZ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chemeClr val="accent1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129198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431</Words>
  <Application>Microsoft Office PowerPoint</Application>
  <PresentationFormat>Экран (4:3)</PresentationFormat>
  <Paragraphs>72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9</cp:revision>
  <dcterms:created xsi:type="dcterms:W3CDTF">2020-11-24T15:14:53Z</dcterms:created>
  <dcterms:modified xsi:type="dcterms:W3CDTF">2020-11-24T16:13:47Z</dcterms:modified>
</cp:coreProperties>
</file>