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DBB0A93-982A-4560-BE9F-C9040A0E42D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E9F64EE-4083-430B-A4B8-76B543ADCCF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0A93-982A-4560-BE9F-C9040A0E42D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F64EE-4083-430B-A4B8-76B543ADCCF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0A93-982A-4560-BE9F-C9040A0E42D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F64EE-4083-430B-A4B8-76B543ADCCF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BB0A93-982A-4560-BE9F-C9040A0E42D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E9F64EE-4083-430B-A4B8-76B543ADCCF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DBB0A93-982A-4560-BE9F-C9040A0E42D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E9F64EE-4083-430B-A4B8-76B543ADCCF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0A93-982A-4560-BE9F-C9040A0E42D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F64EE-4083-430B-A4B8-76B543ADCCF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0A93-982A-4560-BE9F-C9040A0E42D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F64EE-4083-430B-A4B8-76B543ADCCFB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DBB0A93-982A-4560-BE9F-C9040A0E42D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E9F64EE-4083-430B-A4B8-76B543ADCCF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BB0A93-982A-4560-BE9F-C9040A0E42D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F64EE-4083-430B-A4B8-76B543ADCCF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BB0A93-982A-4560-BE9F-C9040A0E42D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E9F64EE-4083-430B-A4B8-76B543ADCCFB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DBB0A93-982A-4560-BE9F-C9040A0E42D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E9F64EE-4083-430B-A4B8-76B543ADCCFB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DBB0A93-982A-4560-BE9F-C9040A0E42D3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E9F64EE-4083-430B-A4B8-76B543ADCCF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file:///C:\Documents%20and%20Settings\Bota%20Ospanova\&#1056;&#1072;&#1073;&#1086;&#1095;&#1080;&#1081;%20&#1089;&#1090;&#1086;&#1083;\&#1090;&#1072;&#1083;&#1075;&#1072;&#1090;.jpg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      </a:t>
            </a:r>
            <a:r>
              <a:rPr lang="kk-KZ" sz="4800" dirty="0" smtClean="0"/>
              <a:t>        </a:t>
            </a:r>
            <a:r>
              <a:rPr lang="en-US" sz="4800" dirty="0" smtClean="0"/>
              <a:t> </a:t>
            </a:r>
            <a:r>
              <a:rPr lang="kk-KZ" sz="4800" dirty="0" smtClean="0"/>
              <a:t>ғарышкер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k-KZ" sz="4800" dirty="0" smtClean="0"/>
              <a:t>Талғат мүсабайв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м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т м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571500"/>
            <a:ext cx="7620000" cy="571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000" dirty="0" smtClean="0"/>
              <a:t>        талгат мүсабайв</a:t>
            </a:r>
            <a:endParaRPr lang="ru-RU" sz="4000" dirty="0"/>
          </a:p>
        </p:txBody>
      </p:sp>
      <p:pic>
        <p:nvPicPr>
          <p:cNvPr id="3" name="Рисунок 2" descr="мусабайв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1857364"/>
            <a:ext cx="5357850" cy="45005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400" dirty="0" smtClean="0"/>
              <a:t>              ғарышкер</a:t>
            </a:r>
            <a:endParaRPr lang="ru-RU" sz="4400" dirty="0"/>
          </a:p>
        </p:txBody>
      </p:sp>
      <p:pic>
        <p:nvPicPr>
          <p:cNvPr id="5" name="талгат.jpg" descr="C:\Documents and Settings\Bota Ospanova\Рабочий стол\талгат.jpg"/>
          <p:cNvPicPr>
            <a:picLocks noGrp="1" noChangeAspect="1"/>
          </p:cNvPicPr>
          <p:nvPr>
            <p:ph sz="quarter" idx="1"/>
          </p:nvPr>
        </p:nvPicPr>
        <p:blipFill>
          <a:blip r:link="rId2"/>
          <a:stretch>
            <a:fillRect/>
          </a:stretch>
        </p:blipFill>
        <p:spPr>
          <a:xfrm>
            <a:off x="285720" y="2214553"/>
            <a:ext cx="3657600" cy="3133301"/>
          </a:xfrm>
        </p:spPr>
      </p:pic>
      <p:pic>
        <p:nvPicPr>
          <p:cNvPr id="6" name="Содержимое 5" descr="талгат мусабав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4270375" y="2214554"/>
            <a:ext cx="3657600" cy="304324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14554"/>
            <a:ext cx="7467600" cy="1643074"/>
          </a:xfrm>
        </p:spPr>
        <p:txBody>
          <a:bodyPr/>
          <a:lstStyle/>
          <a:p>
            <a:r>
              <a:rPr lang="kk-KZ" dirty="0" smtClean="0"/>
              <a:t>         назарларынызға рахмет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</TotalTime>
  <Words>12</Words>
  <Application>Microsoft Office PowerPoint</Application>
  <PresentationFormat>Экран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               ғарышкер</vt:lpstr>
      <vt:lpstr>Слайд 2</vt:lpstr>
      <vt:lpstr>Слайд 3</vt:lpstr>
      <vt:lpstr>        талгат мүсабайв</vt:lpstr>
      <vt:lpstr>              ғарышкер</vt:lpstr>
      <vt:lpstr>         назарларынызға рахмет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ғарышкер</dc:title>
  <dc:creator>Bota Ospanova</dc:creator>
  <cp:lastModifiedBy>Bota Ospanova</cp:lastModifiedBy>
  <cp:revision>2</cp:revision>
  <dcterms:created xsi:type="dcterms:W3CDTF">2020-04-29T11:21:11Z</dcterms:created>
  <dcterms:modified xsi:type="dcterms:W3CDTF">2020-04-29T11:40:51Z</dcterms:modified>
</cp:coreProperties>
</file>