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60" r:id="rId6"/>
    <p:sldId id="263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A5E4-5821-4558-9B4A-76AE4C163C9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22BB-EB08-488D-9A72-20479ED1C2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1984" y="0"/>
            <a:ext cx="9795983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желтоқс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-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lide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9143999" cy="6643710"/>
          </a:xfrm>
        </p:spPr>
      </p:pic>
      <p:pic>
        <p:nvPicPr>
          <p:cNvPr id="6" name="Рисунок 5" descr="img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Ақнұр</dc:creator>
  <cp:lastModifiedBy>Ақнұр</cp:lastModifiedBy>
  <cp:revision>2</cp:revision>
  <dcterms:created xsi:type="dcterms:W3CDTF">2020-12-03T13:35:36Z</dcterms:created>
  <dcterms:modified xsi:type="dcterms:W3CDTF">2020-12-03T13:47:35Z</dcterms:modified>
</cp:coreProperties>
</file>