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70" r:id="rId14"/>
    <p:sldId id="273" r:id="rId15"/>
    <p:sldId id="271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Зейінді дамыту тақырыбыда баянда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7158" y="285728"/>
          <a:ext cx="1133475" cy="1066800"/>
        </p:xfrm>
        <a:graphic>
          <a:graphicData uri="http://schemas.openxmlformats.org/presentationml/2006/ole">
            <p:oleObj spid="_x0000_s2050" r:id="rId4" imgW="733680" imgH="728280" progId="">
              <p:embed/>
            </p:oleObj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47800" y="304800"/>
            <a:ext cx="7543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5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М.ТЫНЫШБАЕВ АТЫНДАҒЫ ҚАЗАҚ КӨЛІК ЖӘНЕ КОММУНИКАЦИЯЛАР</a:t>
            </a:r>
            <a:r>
              <a:rPr kumimoji="0" lang="kk-KZ" sz="15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5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АКАДЕМИЯСЫНЫҢ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15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ШЫМКЕНТ КӨЛІК КОЛЛЕДЖІ</a:t>
            </a:r>
            <a:endParaRPr kumimoji="0" lang="kk-KZ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админ\Desktop\ЖЕКЕ КЕҢЕС журналы\1baa21ec-883c-40b9-bdae-1eeeb17f288e (1).jpg"/>
          <p:cNvPicPr/>
          <p:nvPr/>
        </p:nvPicPr>
        <p:blipFill>
          <a:blip r:embed="rId5" cstate="print"/>
          <a:srcRect b="4350"/>
          <a:stretch>
            <a:fillRect/>
          </a:stretch>
        </p:blipFill>
        <p:spPr bwMode="auto">
          <a:xfrm>
            <a:off x="785786" y="1643050"/>
            <a:ext cx="25146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85800" y="48006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Шыныбекова</a:t>
            </a:r>
            <a:r>
              <a:rPr lang="ru-RU" sz="1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Аягоз</a:t>
            </a:r>
            <a:r>
              <a:rPr lang="ru-RU" sz="1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Пернебек</a:t>
            </a:r>
            <a:r>
              <a:rPr lang="kk-KZ" sz="1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қызы</a:t>
            </a:r>
          </a:p>
          <a:p>
            <a:r>
              <a:rPr lang="kk-KZ" sz="1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Шымкент қаласы, М.Тынышбаев атындағы Қазақ көлік және коммуникациялар академиясының Шымкент көлік колледжінің </a:t>
            </a:r>
          </a:p>
          <a:p>
            <a:r>
              <a:rPr lang="kk-KZ" sz="1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педагог-психолог маманы</a:t>
            </a:r>
            <a:endParaRPr lang="ru-RU" sz="1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29190" y="1500174"/>
            <a:ext cx="42862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Балалар Әлемі : : Принтерден шығару / Сөздерді орналасты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Зейі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Логикалық ойлауға арналған ой сергектік жинағ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Логикалық ойлауға арналған ой сергектік жинағ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381000"/>
            <a:ext cx="4648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1.2   “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Фигураны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тап”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Мақсаты: 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Бұл әдістеме  баланың зейін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деңгейін анықтауға арналған.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Әдістемеде балаларға сурет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ұсынылады.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Нұсқау: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  «Балалардың  алдына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қатарынан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бес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қойылады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жақта орналасқан  тігінен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оң жақта тұрған бөлек төрт суреттің біреуіне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ұқсайды.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Тезірек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ұқсас суретті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көрсету».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байқау үшін баланы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суретті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табуға шақырады.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Кейіннен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зерттеуші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балалардың түсінгеніне көз жеткізген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соң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бірден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онға дейінгі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суреттерді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табуға шақырады.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Эксперимент бала он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тапсырманы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аяқтағанға дейін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жалғасады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бірақ уақыты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минуттан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аспауы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Бағалау нәтижесі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ұпай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бала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барлық тапсырманны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секундта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шешті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8-9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ұпай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-бала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барлық тапсырманы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45-50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секундта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шешті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6-7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ұпай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-бала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барлық тапсырманы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50-60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секундта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шешті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ұпай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-бала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барлық тапсырманы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50-70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секундта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шешті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ұпай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-бала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барлық тапсырманы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70-80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секундта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шешті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0-1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ұпай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бала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барлық тапсырманы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секундта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шешті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       10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ұпай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өте жоғары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       8-9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ұпай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       4-7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ұпай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                                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       2-3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ұпай -төмен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      0-1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ұпай -өте төмен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Picture 2" descr="http://s019.radikal.ru/i612/1602/d1/2225e1d6e4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004609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SYLIB® – С.Л. Рубинштейн. ОСНОВЫ ОБЩЕЙ ПСИХОЛОГИИ"/>
          <p:cNvPicPr>
            <a:picLocks noChangeAspect="1" noChangeArrowheads="1"/>
          </p:cNvPicPr>
          <p:nvPr/>
        </p:nvPicPr>
        <p:blipFill>
          <a:blip r:embed="rId2" cstate="print"/>
          <a:srcRect r="1721" b="16373"/>
          <a:stretch>
            <a:fillRect/>
          </a:stretch>
        </p:blipFill>
        <p:spPr bwMode="auto">
          <a:xfrm>
            <a:off x="1619672" y="908720"/>
            <a:ext cx="5986810" cy="4824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5949280"/>
            <a:ext cx="329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Мүсін (фигура) ба әлде фон ба?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 части 2, главе 3, Задание 1. Устойчивость внимания, Задание 2. Объем  внимания - Основы общей псих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5472608" cy="5472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Өзара кері сандар - математика,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Зейінді дамыту тақырыбыда баяндама"/>
          <p:cNvPicPr>
            <a:picLocks noChangeAspect="1" noChangeArrowheads="1"/>
          </p:cNvPicPr>
          <p:nvPr/>
        </p:nvPicPr>
        <p:blipFill>
          <a:blip r:embed="rId2" cstate="print"/>
          <a:srcRect b="9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kzref.org/sabati-tairibi-zejin-zirettilikke-jetkizetin-sabati-masat-mind/113408_html_40322b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zref.org/sabati-tairibi-zejin-zirettilikke-jetkizetin-sabati-masat-mind/113408_html_4f4455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777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kzref.org/sabati-tairibi-zejin-zirettilikke-jetkizetin-sabati-masat-mind/113408_html_5c2087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612845"/>
            <a:ext cx="55263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Адамдардың зей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ырықты, ырықсыз және үйренш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үшке бөл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Сыртқы дүниен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ң кез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объект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лер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ырықсыз-ақ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ң назарымызды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тартады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Мәселен, көшемен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кет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жатқан адамның бояулы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афишаға көз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түссе, оған мойнын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бұрады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милиционерд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ң ысқырығына жалт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қарайды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 б.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ағылшын тілі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 Р.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Хаммондтың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Күштің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сыры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Қызықты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физика»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кітабын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оқымақшысыз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Сіздің назарыңыз романда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грамматика, лексика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ережелеріне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қарағанда сіз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үшін қызықты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Грамматика, лексика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оқу ерік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күшті салып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ырықты зейін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көмегімен мүмкін болады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Қалай ойлайсыз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біздің зейініміз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үнемі ырықты болса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қалай әсер етер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kzref.org/sabati-tairibi-zejin-zirettilikke-jetkizetin-sabati-masat-mind/113408_html_617f15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0"/>
            <a:ext cx="3320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Шульте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кестес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bilim-all.kz/uploads/images/2015/08/15/original/6149eacaa41206b11dd376a4b584b2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885823" cy="49685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4868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Шульте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кестесінің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Shultz tables)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таралған түрі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1-ден 25-ке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кездейсоқ сандар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орналасқан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тұратын шаршы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Мұндай кесте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төменгі суретте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көрсетілген: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Балалар Әлемі : : Принтерден шығару / Артық әріп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96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Библиотека2</dc:creator>
  <cp:lastModifiedBy>админ</cp:lastModifiedBy>
  <cp:revision>12</cp:revision>
  <dcterms:created xsi:type="dcterms:W3CDTF">2020-09-16T09:18:44Z</dcterms:created>
  <dcterms:modified xsi:type="dcterms:W3CDTF">2020-12-03T07:49:23Z</dcterms:modified>
</cp:coreProperties>
</file>