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618-5571-416F-BD17-61465E735F73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B24-937D-42AB-8952-789EF663AB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618-5571-416F-BD17-61465E735F73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B24-937D-42AB-8952-789EF663AB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618-5571-416F-BD17-61465E735F73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B24-937D-42AB-8952-789EF663AB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618-5571-416F-BD17-61465E735F73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B24-937D-42AB-8952-789EF663AB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618-5571-416F-BD17-61465E735F73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B24-937D-42AB-8952-789EF663AB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618-5571-416F-BD17-61465E735F73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B24-937D-42AB-8952-789EF663AB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618-5571-416F-BD17-61465E735F73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B24-937D-42AB-8952-789EF663AB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618-5571-416F-BD17-61465E735F73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B24-937D-42AB-8952-789EF663AB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618-5571-416F-BD17-61465E735F73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B24-937D-42AB-8952-789EF663AB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618-5571-416F-BD17-61465E735F73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B24-937D-42AB-8952-789EF663AB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B618-5571-416F-BD17-61465E735F73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2B24-937D-42AB-8952-789EF663AB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5B618-5571-416F-BD17-61465E735F73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B2B24-937D-42AB-8952-789EF663AB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great-light-streaks-powerpoint-files-powerpoint-backgroun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214290"/>
            <a:ext cx="4825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№21 жалпы орта білім беретін мектеп КММ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28794" y="2143116"/>
            <a:ext cx="5393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Тақырыбы: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Тазалық денсаулық кепілі.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3482" y="4071942"/>
            <a:ext cx="5640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Дайындаған: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кітапхана меңгерушісі Дудриқызы Сауле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7620" y="6286520"/>
            <a:ext cx="1742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Семей қаласы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great-light-streaks-powerpoint-files-powerpoint-backgroun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85786" y="785794"/>
            <a:ext cx="1352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Мақсаты: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1428736"/>
            <a:ext cx="78581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Оқушыларды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білімділікке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салауаттылыққа өмір сүруге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баулу.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Оқушылардың өз ойларын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айта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білуі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өздері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ой 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түйін жасай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білу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дағдыларын дамыту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Денесін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шыңдауда шымыр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шапсаң ұқыпты 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жинақы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ортаны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ұстап аялауға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өз денсаулығын күте білуге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еңбекқорлыққа тәрбиелеу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great-light-streaks-powerpoint-files-powerpoint-backgroun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85786" y="714356"/>
            <a:ext cx="76438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Денсаулық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өміріндегі ең басты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қажеттілік,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бой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тазалығы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дертті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бойға дарытпау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яғни ағзасының дұрыс және қалыпты жұмыс жасауы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әрі сыртқы ортамен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динамикалық тепе-теңдікке келіп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барлық мүшелер жүйелерінің қарым-қатынасы гармониялық түрде болуы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организмнің өзін-өзі басқара білуі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 descr="C:\Users\user\Desktop\boys-girls-different-sport-activity-kids-illustration-vector-15490866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857496"/>
            <a:ext cx="5836697" cy="307034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great-light-streaks-powerpoint-files-powerpoint-backgroun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857232"/>
            <a:ext cx="800105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Денсаулық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біздің жалғыз ғана асыл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дүниеміз.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Денсаулықты ақшаға сата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алмаймыз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сатып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ала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алмаймыз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Себебі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ақша байлық емес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ең басты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байлық-денсаулық.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Денсаулығымызды сақтамасақ, күтпесек,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құртып алуымыз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Ал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ауырып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ем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іздегеннен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гөрі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ауырмайтын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іздеу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жеңілірек болары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айтпасақ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түсінікті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Денсаулықты сақтау үшін пайдалы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өміріне зиянын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тигізбейтін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тағамдарды тұтыну, спортпен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шұғылдану қажет, жақсы ұйықтап,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таза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ауамен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демалған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өте пайдалы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Адам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денесінің көп бөлігі судан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Сондықтан күніне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кем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дегенде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бір-екі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литр су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ішу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 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ауырып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қалса, дәрігерге бармай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өз беттерімен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емделеді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Бұл дұрыс емес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Себебі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ауырып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тұрған жерімізді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емдеп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басқа ағзаға зиян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келтіруіміз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мүмкін.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себептен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ауырып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қалған жағдайда дәрігерге барып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дұрыстап тексеріліп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жазып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берген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дәрісін ішкен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жөн.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great-light-streaks-powerpoint-files-powerpoint-backgroun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57224" y="571480"/>
            <a:ext cx="77153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Денсаулыққа өте қатты зиянын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тигізетін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ішімдік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шылым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т.б.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сияқты зиянды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заттар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жетерлік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Бұндай заттарды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мүлде пайдаланбау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Майлы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газдалған, қуырылған тағамдарды, жартылай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дайын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өнімдерді, қантты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мөлшерде тұтынған жөн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Олардың орнына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сүттен, балықтан, еттен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жасалған табиғи әрі пайдалы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өнімдерді, жеміс-жидекті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көкеністі көптеп жеген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дұрыс.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taZolnjV6T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857496"/>
            <a:ext cx="7143800" cy="33430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great-light-streaks-powerpoint-files-powerpoint-backgroun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428604"/>
            <a:ext cx="80010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саудың жаны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ата-бабаларымыз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Әрбір адам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күніне шамамен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сегіз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сағат ұйықтауы керек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Сонда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күні бойы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көңілді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сергек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жүреді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Спортпен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шұғылдану,  жеке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бас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тазалығын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ұмытпаған жөн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Спортпен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шұғылдансаң, денең ширақ болады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өз-өзіңді  сергек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жеңіл сезінесің.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бұндай көңіл-күйдің адам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денсаулыңы үшін маңызы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бас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тазалығына келер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болсақ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таза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жүрген адам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көптеген жұқпалы ауруларды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жұқтыру қаупінен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ада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Халқымыз «Тазалық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саулық негізі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бекер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айтпаса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098" name="Picture 2" descr="C:\Users\user\Desktop\category-img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3286124"/>
            <a:ext cx="5786478" cy="300399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great-light-streaks-powerpoint-files-powerpoint-backgroun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1472" y="1000108"/>
            <a:ext cx="78581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Қорытындылай келе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деннің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да,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болмауы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әркімнің өзіне байланысты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Себебі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күнделікті қандай тағам тұтынатынымызды, немен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шұғылданатынымызды, адамдармен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қандай қарым-қатынаста болатынымыз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өз еркімізде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Әр адамның денсаулығы өз қолында!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57554" y="357166"/>
            <a:ext cx="17107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Қорытынды.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esktop\2e0030a4f5f4a2097d273a9139974a5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2643182"/>
            <a:ext cx="6572296" cy="369691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191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Customer</dc:creator>
  <cp:lastModifiedBy>Customer</cp:lastModifiedBy>
  <cp:revision>7</cp:revision>
  <dcterms:created xsi:type="dcterms:W3CDTF">2020-11-18T15:49:56Z</dcterms:created>
  <dcterms:modified xsi:type="dcterms:W3CDTF">2020-11-22T16:04:15Z</dcterms:modified>
</cp:coreProperties>
</file>