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B618-5571-416F-BD17-61465E735F73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2B24-937D-42AB-8952-789EF663A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great-light-streaks-powerpoint-file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14290"/>
            <a:ext cx="482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№21 жалпы орта білім беретін мектеп КММ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143116"/>
            <a:ext cx="539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Тазалық денсаулық кепілі.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3482" y="4071942"/>
            <a:ext cx="564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Дайындаған: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кітапхана меңгерушісі Дудриқызы Сауле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6286520"/>
            <a:ext cx="17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Семей қаласы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reat-light-streaks-powerpoint-file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85794"/>
            <a:ext cx="135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Оқушыларды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білімділікке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салауаттылыққа өмір сүруге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баулу.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Оқушылардың өз ойларын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өздері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ой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түйін жасай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дағдыларын дамыту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Денесін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шыңдауда шымыр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шапсаң ұқыпты 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ұстап аялауға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 денсаулығын күте білуге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еңбекқорлыққа тәрбиелеу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reat-light-streaks-powerpoint-file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өміріндегі ең басты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қажеттілік,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тазалығы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бойға дарытпау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яғни ағзасының дұрыс және қалыпты жұмыс жасауы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әрі сыртқы ортамен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динамикалық тепе-теңдікке келіп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барлық мүшелер жүйелерінің қарым-қатынасы гармониялық түрде 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организмнің өзін-өзі басқара білуі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user\Desktop\boys-girls-different-sport-activity-kids-illustration-vector-1549086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496"/>
            <a:ext cx="5836697" cy="3070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reat-light-streaks-powerpoint-file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біздің жалғыз ғана асыл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дүниеміз.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Денсаулықты ақшаға сата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алмаймыз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алмаймыз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ақша байлық 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 басты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байлық-денсаулық.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Денсаулығымызды сақтамасақ, күтпесек,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құртып алуымыз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іздегеннен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гөрі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ауырмайтын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жеңілірек болары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айтпасақ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түсінікті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Денсаулықты сақтау үшін пайдалы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өміріне зиянын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тигізбейтін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тағамдарды тұтыну, спортпен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шұғылдану қажет, жақсы ұйықтап,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ауамен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демалған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өте пайдалы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денесінің көп бөлігі судан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 күніне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бір-екі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литр су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қалса, дәрігерге бармай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 беттерімен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емделеді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 дұрыс 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тұрған жерімізді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 ағзаға зиян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келтіруіміз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себептен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қалған жағдайда дәрігерге барып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дұрыстап тексеріліп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дәрісін ішкен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жөн.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reat-light-streaks-powerpoint-file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Денсаулыққа өте қатты зиянын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тигізетін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ішімдік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сияқты зиянды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жетерлік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Бұндай заттарды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мүлде пайдаланбау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газдалған, қуырылған тағамдарды, жартылай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өнімдерді, қантты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мөлшерде тұтынған жөн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 орнына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сүттен, балықтан, еттен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жасалған табиғи әрі пайдалы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өнімдерді, жеміс-жидекті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көкеністі көптеп жеген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дұрыс.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taZolnjV6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7143800" cy="33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reat-light-streaks-powerpoint-file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саудың жаны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ата-бабаларымыз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Әрбір 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күніне шамамен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сегіз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сағат ұйықтауы 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Сонда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күні бойы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көңілді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сергек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шұғылдану,  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тазалығын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ұмытпаған жөн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шұғылдансаң, денең ширақ 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өз-өзіңді  сергек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жеңіл сезінесің.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бұндай көңіл-күйдің 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денсаулыңы үшін маңызы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тазалығына келер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болсақ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жүрген 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көптеген жұқпалы ауруларды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жұқтыру қаупінен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Халқымыз «Тазалық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саулық негізі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айтпаса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user\Desktop\category-im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5786478" cy="30039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reat-light-streaks-powerpoint-file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Қорытындылай келе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деннің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әркімнің өзіне байланысты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күнделікті қандай тағам тұтынатынымызды, немен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шұғылданатынымызды, адамдармен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қандай қарым-қатынаста болатынымыз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 еркімізде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 адамның денсаулығы өз қолында!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357166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Қорытынды.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2e0030a4f5f4a2097d273a9139974a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43182"/>
            <a:ext cx="6572296" cy="36969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7</cp:revision>
  <dcterms:created xsi:type="dcterms:W3CDTF">2020-11-18T15:49:56Z</dcterms:created>
  <dcterms:modified xsi:type="dcterms:W3CDTF">2020-11-22T16:04:15Z</dcterms:modified>
</cp:coreProperties>
</file>