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02E59-503B-43FA-AF29-25A5083CCC3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75AC3-8860-4D9E-BE7B-F29E04FFDE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404664"/>
            <a:ext cx="5688632" cy="223224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Ұзақ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мерзімді жоспар бөлімі: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Сабақ  тақырыбы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kk-K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Ортағасырлық Қазақстанның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экономикалық және мәдени дамуына Ұлы Жібек жолының 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ықпалы</a:t>
            </a:r>
            <a:br>
              <a:rPr lang="kk-K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 сұрағы</a:t>
            </a:r>
            <a:r>
              <a:rPr lang="kk-KZ" sz="2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200" smtClean="0">
                <a:latin typeface="Times New Roman" pitchFamily="18" charset="0"/>
                <a:cs typeface="Times New Roman" pitchFamily="18" charset="0"/>
              </a:rPr>
              <a:t>Ортағасырлық Қазақстанның экономикалық және мәдени дамуына Ұлы Жібек жолының ықпалы </a:t>
            </a:r>
            <a:r>
              <a:rPr lang="kk-KZ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ортағасырлық </a:t>
            </a:r>
            <a:r>
              <a:rPr lang="kk-KZ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Қазақстанның экономикалық және мәдени дамуына қалай әсер етті </a:t>
            </a:r>
            <a:r>
              <a:rPr lang="kk-KZ" sz="1600" dirty="0" smtClean="0"/>
              <a:t/>
            </a:r>
            <a:br>
              <a:rPr lang="kk-KZ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780928"/>
            <a:ext cx="8496944" cy="367240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мақсаты: 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6.4.2.1-</a:t>
            </a: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Ұлы Жібек жолының қала мәдениетінің дамуына  әсерін анықтау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</a:p>
          <a:p>
            <a:pPr lvl="0" algn="l">
              <a:buFontTx/>
              <a:buChar char="-"/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Жібек жолы арқылы халықтар арасындағы мәдениеттің       қалыптасқандығын түсінеді;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Tx/>
              <a:buChar char="-"/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Ұлы Жібек жолының мәдени - экономикалық ықпалы туралы      талкылайды;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Tx/>
              <a:buChar char="-"/>
            </a:pP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Ұлы Жібек жолы бойындағы қалаларды картадан көрсете  алады</a:t>
            </a:r>
          </a:p>
          <a:p>
            <a:pPr algn="l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Ойлау дағдысы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Білу,түсіну, қолдану, талдау.</a:t>
            </a:r>
          </a:p>
          <a:p>
            <a:pPr lvl="0" algn="l"/>
            <a:endParaRPr lang="kk-KZ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</a:t>
            </a: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endParaRPr lang="kk-KZ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endParaRPr lang="kk-KZ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951" y="404664"/>
            <a:ext cx="2376264" cy="208823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Орал қаласы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№49ЖОББМ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Тарих пәнінің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мұғалімі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Файзуллин Ерик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Жасбулатович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4664"/>
            <a:ext cx="5112568" cy="476672"/>
          </a:xfr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000" b="1" dirty="0" smtClean="0"/>
              <a:t>Белсенді оқыту әдістері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412776"/>
            <a:ext cx="2232248" cy="792088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басы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3284984"/>
            <a:ext cx="2304256" cy="792088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 ортасы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5373216"/>
            <a:ext cx="2304256" cy="936104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 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соңы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27784" y="1124744"/>
            <a:ext cx="6192688" cy="1296144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3360738" algn="l"/>
              </a:tabLst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Суреттер  галереясы» ә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дісі  арқылы  тақырыпқа  қатысты  сурет  көрсетіледі. Сурет  бойынша  оқушыларға  сұрақ  қою  арқылы 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сабақтың  тақырыбы  анықталады. Бұл  әдіс  о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қушыларды  белсенді  ойландыруға  жәрдемдеседі.  </a:t>
            </a: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39752" y="2636912"/>
            <a:ext cx="6624736" cy="2304256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kk-KZ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kk-KZ" sz="10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kk-KZ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1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endParaRPr lang="kk-KZ" sz="1000" b="1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kk-KZ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kk-KZ" sz="10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kk-KZ" sz="1000" b="1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Кинометафора.</a:t>
            </a: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Жеке жұмыс.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Бұл  әдіс 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бойынша оқушылар дәптерлеріне кесте толтырады .</a:t>
            </a:r>
            <a:r>
              <a:rPr kumimoji="0" lang="kk-KZ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Нәтижесінде  балада  әрі  тыңдалым, әрі  жазылым  дағдысы  қалыптасып, тілдік  мақсаттар  орындалады.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Топтық жұмыс  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жасауды  оқушы  ұжыммен  және  дерекпен  жұмыстана  білуге  дағдыланады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Картамен жұмыс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 Ұлы Жібек жолы бойындағы қалаларды картадан белгілейді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;  Нәтижесінде  жаңа  тақырып  бойынша  білімді  қолдану  дағдысы  қалыптасады.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kk-KZ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1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31840" y="5085184"/>
            <a:ext cx="5616624" cy="1440160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«БББ»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  әдісі  арқылы  жаңа</a:t>
            </a:r>
            <a:r>
              <a:rPr kumimoji="0" lang="kk-KZ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ndale Sans UI"/>
                <a:cs typeface="Times New Roman" pitchFamily="18" charset="0"/>
              </a:rPr>
              <a:t>  тақырыптың  игерілу  деңгейі  сараланып, кері  байланыс  жасалады.</a:t>
            </a: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ndale Sans UI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424936" cy="64087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Саралау тәсілдері</a:t>
            </a:r>
          </a:p>
          <a:p>
            <a:pPr algn="just"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	Оқушылар  ұсынылған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деректі оқып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, көшпелілер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мен отырықшылардың сауда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–саттық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үшін өндіретін бұйымдарын анықтап,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төмендегі  кестеге толтырады</a:t>
            </a:r>
          </a:p>
          <a:p>
            <a:pPr algn="just"/>
            <a:endParaRPr lang="kk-KZ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1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критерийі: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Көшпелілер мен отырықшылар арасындағы өзара</a:t>
            </a: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экономикалық байланыстарын анықтайды.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1.Ұлы Жібек жолының отырықшы шаруашылыққа тигізген әсерін атайды.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2. Ұлы Жібек жолының көшпелі шаруашылықтың дамуына тигізген әсерін атайды.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ҚБ: «Өкіл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әдісі арқылы әр топтан бір өкілден шығып, басқа  топтармен  ақпарат алмасады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 Бастапқы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топқа қайта келіп, өз топтарын тың  ақпаратпен   толықтырады. Дескриптор бойынша оқушылар бірін-бірі бағалайды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 Саралаудың  бұл  әдісінің  тиімділігі – оқушыларды  өз  бетімен  жұмыстануға  бағыттауға  және  қарқыны  төмен  оқушыларды  қарқыны  жоғары  оқушылармен  жұптастыра  отырып, мақсатқа  қалыптастыруға  септігін  тигізеді.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1700808"/>
          <a:ext cx="631202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6012"/>
                <a:gridCol w="3156012"/>
              </a:tblGrid>
              <a:tr h="0"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Отырықшылар тауарлары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Көшпелілер тауары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Критериалды  бағалау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b="1" dirty="0"/>
              <a:t> </a:t>
            </a:r>
            <a:r>
              <a:rPr lang="kk-KZ" sz="2600" b="1" dirty="0"/>
              <a:t>Картамен жұмыс</a:t>
            </a:r>
            <a:endParaRPr lang="ru-RU" sz="2600" dirty="0"/>
          </a:p>
          <a:p>
            <a:pPr>
              <a:buNone/>
            </a:pPr>
            <a:endParaRPr lang="ru-RU" sz="2600" dirty="0"/>
          </a:p>
          <a:p>
            <a:endParaRPr lang="kk-KZ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Дескриптор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- Ұлы Жібек жолы бойындағы қалаларды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картадан  белгілейді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-Ұлы  Жібек  жолының  тармақтарын  картадан  көрсетеді.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ҚБ: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Смайлик арқылы бағалау.</a:t>
            </a: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   арқылы  дұрыс  орындалған  тапсырма - бағалау критерийінің  орындалғаны  болып  табылады.</a:t>
            </a:r>
            <a:endParaRPr lang="ru-RU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2036992" cy="77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йдын\Desktop\шапад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005064"/>
            <a:ext cx="773723" cy="84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57.radikal.ru/i156/1301/df/3f5e86806f9c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44604" y="1700808"/>
            <a:ext cx="2924175" cy="936104"/>
          </a:xfrm>
          <a:prstGeom prst="rect">
            <a:avLst/>
          </a:prstGeom>
          <a:noFill/>
          <a:ln>
            <a:noFill/>
            <a:prstDash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192</Words>
  <Application>Microsoft Office PowerPoint</Application>
  <PresentationFormat>Экран (4:3)</PresentationFormat>
  <Paragraphs>72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Ұзақ мерзімді жоспар бөлімі: Сабақ  тақырыбы: Ортағасырлық Қазақстанның экономикалық және мәдени дамуына Ұлы Жібек жолының ықпалы  Зерттеу сұрағы: Ортағасырлық Қазақстанның экономикалық және мәдени дамуына Ұлы Жібек жолының ықпалы ортағасырлық Қазақстанның экономикалық және мәдени дамуына қалай әсер етті  </vt:lpstr>
      <vt:lpstr>Белсенді оқыту әдістері</vt:lpstr>
      <vt:lpstr>Слайд 3</vt:lpstr>
      <vt:lpstr>Критериалды  бағалау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сынып -7 Ұзақ мерзімді жоспар бөлімі: 7.2А Х ғ.- ХІІІ ғ.басындағы Қазақстан                                                                                                                                                                                                            Сабақ тақырыбы:Ортағасырлық Қазақстанның экономикалық және мәдени дамуына Ұлы Жібек жолының ықпалы</dc:title>
  <dc:creator>RePack by SPecialiST</dc:creator>
  <cp:lastModifiedBy>RePack by SPecialiST</cp:lastModifiedBy>
  <cp:revision>31</cp:revision>
  <dcterms:created xsi:type="dcterms:W3CDTF">2018-07-12T00:47:02Z</dcterms:created>
  <dcterms:modified xsi:type="dcterms:W3CDTF">2020-11-29T15:14:22Z</dcterms:modified>
</cp:coreProperties>
</file>