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23" initials="1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F8F8"/>
    <a:srgbClr val="FF66FF"/>
    <a:srgbClr val="C6F82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11-18T20:24:17.043" idx="1">
    <p:pos x="557" y="567"/>
    <p:text/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5D15E58-F7E8-4EFF-A9BF-9962277D1D29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EE2A76E-747A-4815-B07D-061057DE2B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15E58-F7E8-4EFF-A9BF-9962277D1D29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2A76E-747A-4815-B07D-061057DE2B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15E58-F7E8-4EFF-A9BF-9962277D1D29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2A76E-747A-4815-B07D-061057DE2B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5D15E58-F7E8-4EFF-A9BF-9962277D1D29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EE2A76E-747A-4815-B07D-061057DE2B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5D15E58-F7E8-4EFF-A9BF-9962277D1D29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EE2A76E-747A-4815-B07D-061057DE2B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15E58-F7E8-4EFF-A9BF-9962277D1D29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2A76E-747A-4815-B07D-061057DE2B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15E58-F7E8-4EFF-A9BF-9962277D1D29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2A76E-747A-4815-B07D-061057DE2B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5D15E58-F7E8-4EFF-A9BF-9962277D1D29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EE2A76E-747A-4815-B07D-061057DE2B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15E58-F7E8-4EFF-A9BF-9962277D1D29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2A76E-747A-4815-B07D-061057DE2B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5D15E58-F7E8-4EFF-A9BF-9962277D1D29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EE2A76E-747A-4815-B07D-061057DE2B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5D15E58-F7E8-4EFF-A9BF-9962277D1D29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EE2A76E-747A-4815-B07D-061057DE2B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5D15E58-F7E8-4EFF-A9BF-9962277D1D29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EE2A76E-747A-4815-B07D-061057DE2BC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620689"/>
            <a:ext cx="7272808" cy="1008111"/>
          </a:xfrm>
          <a:solidFill>
            <a:srgbClr val="28F8F8"/>
          </a:solidFill>
        </p:spPr>
        <p:txBody>
          <a:bodyPr>
            <a:normAutofit/>
          </a:bodyPr>
          <a:lstStyle/>
          <a:p>
            <a:r>
              <a:rPr lang="kk-KZ" dirty="0" smtClean="0"/>
              <a:t>Заттардың балқу және қайнау температурасы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63688" y="1700808"/>
            <a:ext cx="6694512" cy="4674114"/>
          </a:xfrm>
          <a:solidFill>
            <a:srgbClr val="C6F828"/>
          </a:solidFill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kk-KZ" sz="2000" dirty="0" smtClean="0"/>
              <a:t>Мақсаты:</a:t>
            </a:r>
          </a:p>
          <a:p>
            <a:pPr>
              <a:buFont typeface="Wingdings" pitchFamily="2" charset="2"/>
              <a:buChar char="Ø"/>
            </a:pPr>
            <a:r>
              <a:rPr lang="kk-KZ" sz="2000" dirty="0" smtClean="0"/>
              <a:t>Заттардың қасиеттерін сипаттау</a:t>
            </a:r>
          </a:p>
          <a:p>
            <a:pPr>
              <a:buFont typeface="Wingdings" pitchFamily="2" charset="2"/>
              <a:buChar char="Ø"/>
            </a:pPr>
            <a:r>
              <a:rPr lang="kk-KZ" sz="2000" dirty="0" smtClean="0"/>
              <a:t>Заттардың қайнау және балқу жағдайы</a:t>
            </a:r>
          </a:p>
          <a:p>
            <a:pPr>
              <a:buFont typeface="Wingdings" pitchFamily="2" charset="2"/>
              <a:buChar char="Ø"/>
            </a:pPr>
            <a:r>
              <a:rPr lang="kk-KZ" sz="2000" dirty="0" smtClean="0"/>
              <a:t>Заттардың бір күйден екінші күйге ауысуы</a:t>
            </a:r>
          </a:p>
          <a:p>
            <a:pPr>
              <a:buFont typeface="Wingdings" pitchFamily="2" charset="2"/>
              <a:buChar char="Ø"/>
            </a:pPr>
            <a:endParaRPr lang="kk-KZ" sz="2000" dirty="0" smtClean="0"/>
          </a:p>
          <a:p>
            <a:r>
              <a:rPr lang="kk-KZ" sz="2000" dirty="0" smtClean="0"/>
              <a:t>Жаңа тақырып:</a:t>
            </a:r>
          </a:p>
          <a:p>
            <a:r>
              <a:rPr lang="kk-KZ" sz="2000" dirty="0" smtClean="0"/>
              <a:t>Органикалық және бейорганикалық заттар</a:t>
            </a:r>
          </a:p>
          <a:p>
            <a:endParaRPr lang="ru-RU" dirty="0"/>
          </a:p>
        </p:txBody>
      </p:sp>
      <p:pic>
        <p:nvPicPr>
          <p:cNvPr id="8194" name="Picture 2" descr="C:\Users\123\Desktop\1568622558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941169"/>
            <a:ext cx="1872208" cy="15121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123\Desktop\img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8191127" cy="614334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066130"/>
          </a:xfrm>
          <a:solidFill>
            <a:srgbClr val="28F8F8"/>
          </a:solidFill>
        </p:spPr>
        <p:txBody>
          <a:bodyPr/>
          <a:lstStyle/>
          <a:p>
            <a:r>
              <a:rPr lang="kk-KZ" b="1" u="sng" dirty="0" smtClean="0"/>
              <a:t>Табиғатта судың үш күйде кездеседі</a:t>
            </a:r>
            <a:endParaRPr lang="ru-RU" b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123\Desktop\img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484784"/>
            <a:ext cx="7776864" cy="48965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123\Desktop\img2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3329246"/>
            <a:ext cx="3816424" cy="2836058"/>
          </a:xfrm>
          <a:prstGeom prst="rect">
            <a:avLst/>
          </a:prstGeom>
          <a:noFill/>
        </p:spPr>
      </p:pic>
      <p:pic>
        <p:nvPicPr>
          <p:cNvPr id="5" name="Picture 2" descr="C:\Users\123\Desktop\010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41916" y="1600200"/>
            <a:ext cx="6498167" cy="48736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922114"/>
          </a:xfrm>
          <a:solidFill>
            <a:srgbClr val="FF66FF"/>
          </a:solidFill>
        </p:spPr>
        <p:txBody>
          <a:bodyPr>
            <a:normAutofit fontScale="90000"/>
          </a:bodyPr>
          <a:lstStyle/>
          <a:p>
            <a:r>
              <a:rPr lang="kk-KZ" b="1" dirty="0" smtClean="0"/>
              <a:t>Органикалық және бейорганикалық заттар</a:t>
            </a:r>
            <a:endParaRPr lang="ru-RU" b="1" dirty="0"/>
          </a:p>
        </p:txBody>
      </p:sp>
      <p:pic>
        <p:nvPicPr>
          <p:cNvPr id="5" name="Picture 2" descr="C:\Users\123\Desktop\img24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340768"/>
            <a:ext cx="7416824" cy="51125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C:\Users\123\Desktop\image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32657"/>
            <a:ext cx="7992888" cy="59766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123\Desktop\img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7" y="332656"/>
            <a:ext cx="7560840" cy="6023645"/>
          </a:xfrm>
          <a:prstGeom prst="rect">
            <a:avLst/>
          </a:prstGeom>
          <a:noFill/>
        </p:spPr>
      </p:pic>
      <p:pic>
        <p:nvPicPr>
          <p:cNvPr id="3075" name="Picture 3" descr="C:\Users\123\Desktop\1568622558-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3" y="4797152"/>
            <a:ext cx="2160240" cy="15291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9" name="Picture 3" descr="C:\Users\123\Desktop\img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7" y="404664"/>
            <a:ext cx="7776864" cy="5951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27584" y="548680"/>
            <a:ext cx="4032448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/>
              <a:t>Үй тапсырма</a:t>
            </a:r>
            <a:endParaRPr lang="ru-RU" sz="2000" b="1" dirty="0"/>
          </a:p>
        </p:txBody>
      </p:sp>
      <p:sp>
        <p:nvSpPr>
          <p:cNvPr id="5" name="8-конечная звезда 4"/>
          <p:cNvSpPr/>
          <p:nvPr/>
        </p:nvSpPr>
        <p:spPr>
          <a:xfrm>
            <a:off x="611560" y="2348880"/>
            <a:ext cx="3744416" cy="3888432"/>
          </a:xfrm>
          <a:prstGeom prst="star8">
            <a:avLst/>
          </a:prstGeom>
          <a:solidFill>
            <a:srgbClr val="28F8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7030A0"/>
                </a:solidFill>
              </a:rPr>
              <a:t>Кері байланыс</a:t>
            </a:r>
          </a:p>
          <a:p>
            <a:pPr algn="ctr"/>
            <a:r>
              <a:rPr lang="kk-KZ" b="1" dirty="0" smtClean="0">
                <a:solidFill>
                  <a:srgbClr val="C00000"/>
                </a:solidFill>
              </a:rPr>
              <a:t>Су қанша градуста қайнайды?</a:t>
            </a:r>
          </a:p>
          <a:p>
            <a:pPr algn="ctr"/>
            <a:r>
              <a:rPr lang="kk-KZ" b="1" dirty="0" smtClean="0">
                <a:solidFill>
                  <a:srgbClr val="C00000"/>
                </a:solidFill>
              </a:rPr>
              <a:t>Кинетикалық энергия дегеніміз не?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6" name="8-конечная звезда 5"/>
          <p:cNvSpPr/>
          <p:nvPr/>
        </p:nvSpPr>
        <p:spPr>
          <a:xfrm>
            <a:off x="4499992" y="1628800"/>
            <a:ext cx="3744416" cy="3888432"/>
          </a:xfrm>
          <a:prstGeom prst="star8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rgbClr val="C00000"/>
                </a:solidFill>
              </a:rPr>
              <a:t>Білім лендтегі тапсырманы орындап,үй жұмысын жүктейміз.</a:t>
            </a:r>
            <a:endParaRPr lang="ru-RU" sz="2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37</TotalTime>
  <Words>58</Words>
  <Application>Microsoft Office PowerPoint</Application>
  <PresentationFormat>Экран (4:3)</PresentationFormat>
  <Paragraphs>15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Эркер</vt:lpstr>
      <vt:lpstr>Заттардың балқу және қайнау температурасы</vt:lpstr>
      <vt:lpstr>Слайд 2</vt:lpstr>
      <vt:lpstr>Табиғатта судың үш күйде кездеседі</vt:lpstr>
      <vt:lpstr>Слайд 4</vt:lpstr>
      <vt:lpstr>Органикалық және бейорганикалық заттар</vt:lpstr>
      <vt:lpstr>Слайд 6</vt:lpstr>
      <vt:lpstr>Слайд 7</vt:lpstr>
      <vt:lpstr>Слайд 8</vt:lpstr>
      <vt:lpstr>Слайд 9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123</dc:creator>
  <cp:lastModifiedBy>123</cp:lastModifiedBy>
  <cp:revision>4</cp:revision>
  <dcterms:created xsi:type="dcterms:W3CDTF">2020-11-18T14:23:15Z</dcterms:created>
  <dcterms:modified xsi:type="dcterms:W3CDTF">2020-11-18T15:08:34Z</dcterms:modified>
</cp:coreProperties>
</file>