
<file path=[Content_Types].xml><?xml version="1.0" encoding="utf-8"?>
<Types xmlns="http://schemas.openxmlformats.org/package/2006/content-types">
  <Default Extension="png" ContentType="image/png"/>
  <Default Extension="wma" ContentType="audio/x-ms-wm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99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8" r:id="rId3"/>
    <p:sldId id="269" r:id="rId4"/>
    <p:sldId id="270" r:id="rId5"/>
    <p:sldId id="271" r:id="rId6"/>
    <p:sldId id="272" r:id="rId7"/>
    <p:sldId id="259" r:id="rId8"/>
    <p:sldId id="261" r:id="rId9"/>
    <p:sldId id="274" r:id="rId10"/>
    <p:sldId id="275" r:id="rId11"/>
    <p:sldId id="27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08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677987-82CD-4830-B34E-EB3D028B4223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44B31977-6194-45CA-A394-3495F6383BC8}">
      <dgm:prSet custT="1"/>
      <dgm:spPr/>
      <dgm:t>
        <a:bodyPr/>
        <a:lstStyle/>
        <a:p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мектеп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жасына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балаларға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экологиялық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берудің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ғылыми-теориялық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негіздері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AE816B-FBF0-4749-8706-ED268B923C58}" type="parTrans" cxnId="{F0C525F4-00A9-4189-B469-CBAB7FF54F5E}">
      <dgm:prSet/>
      <dgm:spPr/>
      <dgm:t>
        <a:bodyPr/>
        <a:lstStyle/>
        <a:p>
          <a:endParaRPr lang="ru-RU"/>
        </a:p>
      </dgm:t>
    </dgm:pt>
    <dgm:pt modelId="{B140F3A9-B0FB-499F-A988-8484E5FCBED2}" type="sibTrans" cxnId="{F0C525F4-00A9-4189-B469-CBAB7FF54F5E}">
      <dgm:prSet/>
      <dgm:spPr/>
      <dgm:t>
        <a:bodyPr/>
        <a:lstStyle/>
        <a:p>
          <a:endParaRPr lang="ru-RU"/>
        </a:p>
      </dgm:t>
    </dgm:pt>
    <dgm:pt modelId="{F6CEA7CF-2144-4887-BBFE-F6E81CB7C20E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мектеп жасына дейінгі балаларға экологиялық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берудің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міндеттері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CF120B-3AEB-411F-B455-CA0666BECC34}" type="parTrans" cxnId="{D9C0B13F-6A32-44B6-A2D6-ECFE7DB71C59}">
      <dgm:prSet/>
      <dgm:spPr/>
      <dgm:t>
        <a:bodyPr/>
        <a:lstStyle/>
        <a:p>
          <a:endParaRPr lang="ru-RU"/>
        </a:p>
      </dgm:t>
    </dgm:pt>
    <dgm:pt modelId="{4C97C9A6-CDAC-4DBC-B8E1-5D6D2FF6B499}" type="sibTrans" cxnId="{D9C0B13F-6A32-44B6-A2D6-ECFE7DB71C59}">
      <dgm:prSet/>
      <dgm:spPr/>
      <dgm:t>
        <a:bodyPr/>
        <a:lstStyle/>
        <a:p>
          <a:endParaRPr lang="ru-RU"/>
        </a:p>
      </dgm:t>
    </dgm:pt>
    <dgm:pt modelId="{58E1258B-A018-4B75-AE26-C7ED52FE968C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мектеп жасына дейінгі балаларға экологиялық білім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берудің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мақсаты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6BB30C-9BB1-4E3F-8223-94932890A815}" type="parTrans" cxnId="{9488D84B-FF53-494E-ACC9-18317A33D018}">
      <dgm:prSet/>
      <dgm:spPr/>
      <dgm:t>
        <a:bodyPr/>
        <a:lstStyle/>
        <a:p>
          <a:endParaRPr lang="ru-RU"/>
        </a:p>
      </dgm:t>
    </dgm:pt>
    <dgm:pt modelId="{37A05451-E31B-4601-A90B-28D64697F546}" type="sibTrans" cxnId="{9488D84B-FF53-494E-ACC9-18317A33D018}">
      <dgm:prSet/>
      <dgm:spPr/>
      <dgm:t>
        <a:bodyPr/>
        <a:lstStyle/>
        <a:p>
          <a:endParaRPr lang="ru-RU"/>
        </a:p>
      </dgm:t>
    </dgm:pt>
    <dgm:pt modelId="{A6D8F659-7850-46D9-9AAF-892FE4583232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Экологияның негізгі ұғымдары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8965D6-235C-4866-AE6D-3F6A13C5C9A4}" type="parTrans" cxnId="{CDB586C5-A940-4663-B3D4-C57148D5EBE0}">
      <dgm:prSet/>
      <dgm:spPr/>
      <dgm:t>
        <a:bodyPr/>
        <a:lstStyle/>
        <a:p>
          <a:endParaRPr lang="ru-RU"/>
        </a:p>
      </dgm:t>
    </dgm:pt>
    <dgm:pt modelId="{64CD68DD-2ADB-4A90-A4ED-873825876CE2}" type="sibTrans" cxnId="{CDB586C5-A940-4663-B3D4-C57148D5EBE0}">
      <dgm:prSet/>
      <dgm:spPr/>
      <dgm:t>
        <a:bodyPr/>
        <a:lstStyle/>
        <a:p>
          <a:endParaRPr lang="ru-RU"/>
        </a:p>
      </dgm:t>
    </dgm:pt>
    <dgm:pt modelId="{AFC16277-A792-4B40-BB3F-803EFB794504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экологиялық білім берудің негізгі принциптері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CA6A97-07E3-4C17-804B-C9FF5F879F7B}" type="parTrans" cxnId="{C23863F5-5162-4B7D-8B1A-CECF51A7C0F0}">
      <dgm:prSet/>
      <dgm:spPr/>
      <dgm:t>
        <a:bodyPr/>
        <a:lstStyle/>
        <a:p>
          <a:endParaRPr lang="ru-RU"/>
        </a:p>
      </dgm:t>
    </dgm:pt>
    <dgm:pt modelId="{3E844999-CA84-4E16-9E88-EEF5CD4568C4}" type="sibTrans" cxnId="{C23863F5-5162-4B7D-8B1A-CECF51A7C0F0}">
      <dgm:prSet/>
      <dgm:spPr/>
      <dgm:t>
        <a:bodyPr/>
        <a:lstStyle/>
        <a:p>
          <a:endParaRPr lang="ru-RU"/>
        </a:p>
      </dgm:t>
    </dgm:pt>
    <dgm:pt modelId="{2A2323DC-796F-4235-92E4-CCDFD35C42B7}" type="pres">
      <dgm:prSet presAssocID="{B8677987-82CD-4830-B34E-EB3D028B422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986DB1F5-454F-4A2F-B8A4-12D1975568E5}" type="pres">
      <dgm:prSet presAssocID="{B8677987-82CD-4830-B34E-EB3D028B4223}" presName="Name1" presStyleCnt="0"/>
      <dgm:spPr/>
    </dgm:pt>
    <dgm:pt modelId="{D9A47271-ED83-439B-91CB-E93662E13EAC}" type="pres">
      <dgm:prSet presAssocID="{B8677987-82CD-4830-B34E-EB3D028B4223}" presName="cycle" presStyleCnt="0"/>
      <dgm:spPr/>
    </dgm:pt>
    <dgm:pt modelId="{67C9E2C5-AD58-4B1D-AEBD-AC95E7450258}" type="pres">
      <dgm:prSet presAssocID="{B8677987-82CD-4830-B34E-EB3D028B4223}" presName="srcNode" presStyleLbl="node1" presStyleIdx="0" presStyleCnt="5"/>
      <dgm:spPr/>
    </dgm:pt>
    <dgm:pt modelId="{97077AF5-E6F8-4A37-B3E4-1144A5D65411}" type="pres">
      <dgm:prSet presAssocID="{B8677987-82CD-4830-B34E-EB3D028B4223}" presName="conn" presStyleLbl="parChTrans1D2" presStyleIdx="0" presStyleCnt="1"/>
      <dgm:spPr/>
      <dgm:t>
        <a:bodyPr/>
        <a:lstStyle/>
        <a:p>
          <a:endParaRPr lang="ru-RU"/>
        </a:p>
      </dgm:t>
    </dgm:pt>
    <dgm:pt modelId="{7063B3C9-6BE6-4AFA-B0ED-424E51662CB5}" type="pres">
      <dgm:prSet presAssocID="{B8677987-82CD-4830-B34E-EB3D028B4223}" presName="extraNode" presStyleLbl="node1" presStyleIdx="0" presStyleCnt="5"/>
      <dgm:spPr/>
    </dgm:pt>
    <dgm:pt modelId="{43342122-BEFA-4A2D-BF54-F73C65146F2E}" type="pres">
      <dgm:prSet presAssocID="{B8677987-82CD-4830-B34E-EB3D028B4223}" presName="dstNode" presStyleLbl="node1" presStyleIdx="0" presStyleCnt="5"/>
      <dgm:spPr/>
    </dgm:pt>
    <dgm:pt modelId="{12525EB1-3437-4F86-9B94-641822B43B41}" type="pres">
      <dgm:prSet presAssocID="{58E1258B-A018-4B75-AE26-C7ED52FE968C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5074CD-B9AE-4BBC-B5AD-CB85A8BC32B0}" type="pres">
      <dgm:prSet presAssocID="{58E1258B-A018-4B75-AE26-C7ED52FE968C}" presName="accent_1" presStyleCnt="0"/>
      <dgm:spPr/>
    </dgm:pt>
    <dgm:pt modelId="{B82F49EE-23B9-4FF2-B73C-3630244E0539}" type="pres">
      <dgm:prSet presAssocID="{58E1258B-A018-4B75-AE26-C7ED52FE968C}" presName="accentRepeatNode" presStyleLbl="solidFgAcc1" presStyleIdx="0" presStyleCnt="5"/>
      <dgm:spPr/>
    </dgm:pt>
    <dgm:pt modelId="{61E45369-6061-4FFC-9D9D-2AD5B07CE65F}" type="pres">
      <dgm:prSet presAssocID="{F6CEA7CF-2144-4887-BBFE-F6E81CB7C20E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8B4420-19DC-42F5-923F-EF12668222D0}" type="pres">
      <dgm:prSet presAssocID="{F6CEA7CF-2144-4887-BBFE-F6E81CB7C20E}" presName="accent_2" presStyleCnt="0"/>
      <dgm:spPr/>
    </dgm:pt>
    <dgm:pt modelId="{611C659B-9DBA-45A3-B8D4-FE4DD3FCDED4}" type="pres">
      <dgm:prSet presAssocID="{F6CEA7CF-2144-4887-BBFE-F6E81CB7C20E}" presName="accentRepeatNode" presStyleLbl="solidFgAcc1" presStyleIdx="1" presStyleCnt="5"/>
      <dgm:spPr/>
    </dgm:pt>
    <dgm:pt modelId="{A2636606-CC3A-46D4-A938-A08CC400B73C}" type="pres">
      <dgm:prSet presAssocID="{44B31977-6194-45CA-A394-3495F6383BC8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DB1593-5301-45D2-8209-A734739AD735}" type="pres">
      <dgm:prSet presAssocID="{44B31977-6194-45CA-A394-3495F6383BC8}" presName="accent_3" presStyleCnt="0"/>
      <dgm:spPr/>
    </dgm:pt>
    <dgm:pt modelId="{3C0EF8DF-FF75-4FB7-BDBE-FCB10613DCFE}" type="pres">
      <dgm:prSet presAssocID="{44B31977-6194-45CA-A394-3495F6383BC8}" presName="accentRepeatNode" presStyleLbl="solidFgAcc1" presStyleIdx="2" presStyleCnt="5"/>
      <dgm:spPr/>
    </dgm:pt>
    <dgm:pt modelId="{E7AA4DB9-ED77-43DC-9068-DEB6A536FC95}" type="pres">
      <dgm:prSet presAssocID="{A6D8F659-7850-46D9-9AAF-892FE4583232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29420C-9E1B-4E58-92C8-03AC42907E95}" type="pres">
      <dgm:prSet presAssocID="{A6D8F659-7850-46D9-9AAF-892FE4583232}" presName="accent_4" presStyleCnt="0"/>
      <dgm:spPr/>
    </dgm:pt>
    <dgm:pt modelId="{65F5E37C-55C9-4E96-86F3-537F37781C3E}" type="pres">
      <dgm:prSet presAssocID="{A6D8F659-7850-46D9-9AAF-892FE4583232}" presName="accentRepeatNode" presStyleLbl="solidFgAcc1" presStyleIdx="3" presStyleCnt="5"/>
      <dgm:spPr/>
    </dgm:pt>
    <dgm:pt modelId="{AA6DDB2D-D094-4532-A15D-8129285BAC70}" type="pres">
      <dgm:prSet presAssocID="{AFC16277-A792-4B40-BB3F-803EFB794504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B99AF1-7CD8-4EBA-B8C8-5A0DEBD3CB7A}" type="pres">
      <dgm:prSet presAssocID="{AFC16277-A792-4B40-BB3F-803EFB794504}" presName="accent_5" presStyleCnt="0"/>
      <dgm:spPr/>
    </dgm:pt>
    <dgm:pt modelId="{DD2D43CC-6D37-4481-936A-BB52E3A5E584}" type="pres">
      <dgm:prSet presAssocID="{AFC16277-A792-4B40-BB3F-803EFB794504}" presName="accentRepeatNode" presStyleLbl="solidFgAcc1" presStyleIdx="4" presStyleCnt="5"/>
      <dgm:spPr/>
    </dgm:pt>
  </dgm:ptLst>
  <dgm:cxnLst>
    <dgm:cxn modelId="{1512EB45-798D-4257-8891-01D838922DE0}" type="presOf" srcId="{37A05451-E31B-4601-A90B-28D64697F546}" destId="{97077AF5-E6F8-4A37-B3E4-1144A5D65411}" srcOrd="0" destOrd="0" presId="urn:microsoft.com/office/officeart/2008/layout/VerticalCurvedList"/>
    <dgm:cxn modelId="{C9EC7079-4490-4054-A320-1C9ACA7FF8E4}" type="presOf" srcId="{58E1258B-A018-4B75-AE26-C7ED52FE968C}" destId="{12525EB1-3437-4F86-9B94-641822B43B41}" srcOrd="0" destOrd="0" presId="urn:microsoft.com/office/officeart/2008/layout/VerticalCurvedList"/>
    <dgm:cxn modelId="{F0C525F4-00A9-4189-B469-CBAB7FF54F5E}" srcId="{B8677987-82CD-4830-B34E-EB3D028B4223}" destId="{44B31977-6194-45CA-A394-3495F6383BC8}" srcOrd="2" destOrd="0" parTransId="{3FAE816B-FBF0-4749-8706-ED268B923C58}" sibTransId="{B140F3A9-B0FB-499F-A988-8484E5FCBED2}"/>
    <dgm:cxn modelId="{7CDA5158-092E-4A9F-B3E4-AC0E99BEE294}" type="presOf" srcId="{B8677987-82CD-4830-B34E-EB3D028B4223}" destId="{2A2323DC-796F-4235-92E4-CCDFD35C42B7}" srcOrd="0" destOrd="0" presId="urn:microsoft.com/office/officeart/2008/layout/VerticalCurvedList"/>
    <dgm:cxn modelId="{BD2032FF-5CBB-4F28-AA1F-DC032EBCF16E}" type="presOf" srcId="{AFC16277-A792-4B40-BB3F-803EFB794504}" destId="{AA6DDB2D-D094-4532-A15D-8129285BAC70}" srcOrd="0" destOrd="0" presId="urn:microsoft.com/office/officeart/2008/layout/VerticalCurvedList"/>
    <dgm:cxn modelId="{D9C0B13F-6A32-44B6-A2D6-ECFE7DB71C59}" srcId="{B8677987-82CD-4830-B34E-EB3D028B4223}" destId="{F6CEA7CF-2144-4887-BBFE-F6E81CB7C20E}" srcOrd="1" destOrd="0" parTransId="{50CF120B-3AEB-411F-B455-CA0666BECC34}" sibTransId="{4C97C9A6-CDAC-4DBC-B8E1-5D6D2FF6B499}"/>
    <dgm:cxn modelId="{E1630EC6-356D-40FE-92D0-DB670A6CB6CC}" type="presOf" srcId="{F6CEA7CF-2144-4887-BBFE-F6E81CB7C20E}" destId="{61E45369-6061-4FFC-9D9D-2AD5B07CE65F}" srcOrd="0" destOrd="0" presId="urn:microsoft.com/office/officeart/2008/layout/VerticalCurvedList"/>
    <dgm:cxn modelId="{CDB586C5-A940-4663-B3D4-C57148D5EBE0}" srcId="{B8677987-82CD-4830-B34E-EB3D028B4223}" destId="{A6D8F659-7850-46D9-9AAF-892FE4583232}" srcOrd="3" destOrd="0" parTransId="{838965D6-235C-4866-AE6D-3F6A13C5C9A4}" sibTransId="{64CD68DD-2ADB-4A90-A4ED-873825876CE2}"/>
    <dgm:cxn modelId="{DA0A2A77-112E-4C61-AA8E-06E6D3D280C0}" type="presOf" srcId="{A6D8F659-7850-46D9-9AAF-892FE4583232}" destId="{E7AA4DB9-ED77-43DC-9068-DEB6A536FC95}" srcOrd="0" destOrd="0" presId="urn:microsoft.com/office/officeart/2008/layout/VerticalCurvedList"/>
    <dgm:cxn modelId="{9488D84B-FF53-494E-ACC9-18317A33D018}" srcId="{B8677987-82CD-4830-B34E-EB3D028B4223}" destId="{58E1258B-A018-4B75-AE26-C7ED52FE968C}" srcOrd="0" destOrd="0" parTransId="{4B6BB30C-9BB1-4E3F-8223-94932890A815}" sibTransId="{37A05451-E31B-4601-A90B-28D64697F546}"/>
    <dgm:cxn modelId="{C1EE1582-7DD1-4F5D-89BD-68F959CE5253}" type="presOf" srcId="{44B31977-6194-45CA-A394-3495F6383BC8}" destId="{A2636606-CC3A-46D4-A938-A08CC400B73C}" srcOrd="0" destOrd="0" presId="urn:microsoft.com/office/officeart/2008/layout/VerticalCurvedList"/>
    <dgm:cxn modelId="{C23863F5-5162-4B7D-8B1A-CECF51A7C0F0}" srcId="{B8677987-82CD-4830-B34E-EB3D028B4223}" destId="{AFC16277-A792-4B40-BB3F-803EFB794504}" srcOrd="4" destOrd="0" parTransId="{DDCA6A97-07E3-4C17-804B-C9FF5F879F7B}" sibTransId="{3E844999-CA84-4E16-9E88-EEF5CD4568C4}"/>
    <dgm:cxn modelId="{BF434100-7392-4C5E-BA86-D3ADAB8F880E}" type="presParOf" srcId="{2A2323DC-796F-4235-92E4-CCDFD35C42B7}" destId="{986DB1F5-454F-4A2F-B8A4-12D1975568E5}" srcOrd="0" destOrd="0" presId="urn:microsoft.com/office/officeart/2008/layout/VerticalCurvedList"/>
    <dgm:cxn modelId="{E2FC6325-C85C-4CB7-8399-FA8DDF561A13}" type="presParOf" srcId="{986DB1F5-454F-4A2F-B8A4-12D1975568E5}" destId="{D9A47271-ED83-439B-91CB-E93662E13EAC}" srcOrd="0" destOrd="0" presId="urn:microsoft.com/office/officeart/2008/layout/VerticalCurvedList"/>
    <dgm:cxn modelId="{1C413AED-0545-42D4-8A25-7D17EEFB41BB}" type="presParOf" srcId="{D9A47271-ED83-439B-91CB-E93662E13EAC}" destId="{67C9E2C5-AD58-4B1D-AEBD-AC95E7450258}" srcOrd="0" destOrd="0" presId="urn:microsoft.com/office/officeart/2008/layout/VerticalCurvedList"/>
    <dgm:cxn modelId="{03C472DB-1668-4295-803E-AD570DA6B297}" type="presParOf" srcId="{D9A47271-ED83-439B-91CB-E93662E13EAC}" destId="{97077AF5-E6F8-4A37-B3E4-1144A5D65411}" srcOrd="1" destOrd="0" presId="urn:microsoft.com/office/officeart/2008/layout/VerticalCurvedList"/>
    <dgm:cxn modelId="{E70FE6FD-9339-498F-87E8-1AF4D2B9327F}" type="presParOf" srcId="{D9A47271-ED83-439B-91CB-E93662E13EAC}" destId="{7063B3C9-6BE6-4AFA-B0ED-424E51662CB5}" srcOrd="2" destOrd="0" presId="urn:microsoft.com/office/officeart/2008/layout/VerticalCurvedList"/>
    <dgm:cxn modelId="{F432F90B-AB74-47E5-981F-3D21C0D4C692}" type="presParOf" srcId="{D9A47271-ED83-439B-91CB-E93662E13EAC}" destId="{43342122-BEFA-4A2D-BF54-F73C65146F2E}" srcOrd="3" destOrd="0" presId="urn:microsoft.com/office/officeart/2008/layout/VerticalCurvedList"/>
    <dgm:cxn modelId="{41CD89DF-E9C1-4807-B756-B7713FDB6EAB}" type="presParOf" srcId="{986DB1F5-454F-4A2F-B8A4-12D1975568E5}" destId="{12525EB1-3437-4F86-9B94-641822B43B41}" srcOrd="1" destOrd="0" presId="urn:microsoft.com/office/officeart/2008/layout/VerticalCurvedList"/>
    <dgm:cxn modelId="{51036401-9488-48DB-88C7-4F48E49AE595}" type="presParOf" srcId="{986DB1F5-454F-4A2F-B8A4-12D1975568E5}" destId="{E45074CD-B9AE-4BBC-B5AD-CB85A8BC32B0}" srcOrd="2" destOrd="0" presId="urn:microsoft.com/office/officeart/2008/layout/VerticalCurvedList"/>
    <dgm:cxn modelId="{23CDF1ED-CA68-4294-955E-72C83C5E91A9}" type="presParOf" srcId="{E45074CD-B9AE-4BBC-B5AD-CB85A8BC32B0}" destId="{B82F49EE-23B9-4FF2-B73C-3630244E0539}" srcOrd="0" destOrd="0" presId="urn:microsoft.com/office/officeart/2008/layout/VerticalCurvedList"/>
    <dgm:cxn modelId="{7B66F616-AA8B-4BDB-AC1D-786708DC6868}" type="presParOf" srcId="{986DB1F5-454F-4A2F-B8A4-12D1975568E5}" destId="{61E45369-6061-4FFC-9D9D-2AD5B07CE65F}" srcOrd="3" destOrd="0" presId="urn:microsoft.com/office/officeart/2008/layout/VerticalCurvedList"/>
    <dgm:cxn modelId="{8D0AAA2C-8AA8-40C6-8666-BA44B845DA37}" type="presParOf" srcId="{986DB1F5-454F-4A2F-B8A4-12D1975568E5}" destId="{088B4420-19DC-42F5-923F-EF12668222D0}" srcOrd="4" destOrd="0" presId="urn:microsoft.com/office/officeart/2008/layout/VerticalCurvedList"/>
    <dgm:cxn modelId="{A4E5C760-8935-4E5C-8515-27331BFFD2D4}" type="presParOf" srcId="{088B4420-19DC-42F5-923F-EF12668222D0}" destId="{611C659B-9DBA-45A3-B8D4-FE4DD3FCDED4}" srcOrd="0" destOrd="0" presId="urn:microsoft.com/office/officeart/2008/layout/VerticalCurvedList"/>
    <dgm:cxn modelId="{1579D514-CD4A-4085-A0F8-CEA4511D61F4}" type="presParOf" srcId="{986DB1F5-454F-4A2F-B8A4-12D1975568E5}" destId="{A2636606-CC3A-46D4-A938-A08CC400B73C}" srcOrd="5" destOrd="0" presId="urn:microsoft.com/office/officeart/2008/layout/VerticalCurvedList"/>
    <dgm:cxn modelId="{7C2FAB7C-9088-4F79-8529-F9D178DE3E20}" type="presParOf" srcId="{986DB1F5-454F-4A2F-B8A4-12D1975568E5}" destId="{E0DB1593-5301-45D2-8209-A734739AD735}" srcOrd="6" destOrd="0" presId="urn:microsoft.com/office/officeart/2008/layout/VerticalCurvedList"/>
    <dgm:cxn modelId="{32401B9C-EB01-4F5F-887A-35FC2DE3E429}" type="presParOf" srcId="{E0DB1593-5301-45D2-8209-A734739AD735}" destId="{3C0EF8DF-FF75-4FB7-BDBE-FCB10613DCFE}" srcOrd="0" destOrd="0" presId="urn:microsoft.com/office/officeart/2008/layout/VerticalCurvedList"/>
    <dgm:cxn modelId="{3BA40B2E-A0A2-4E61-A63F-7A33A7E73666}" type="presParOf" srcId="{986DB1F5-454F-4A2F-B8A4-12D1975568E5}" destId="{E7AA4DB9-ED77-43DC-9068-DEB6A536FC95}" srcOrd="7" destOrd="0" presId="urn:microsoft.com/office/officeart/2008/layout/VerticalCurvedList"/>
    <dgm:cxn modelId="{342A5CBD-508C-4FE1-B10C-0EA2131D58A6}" type="presParOf" srcId="{986DB1F5-454F-4A2F-B8A4-12D1975568E5}" destId="{8029420C-9E1B-4E58-92C8-03AC42907E95}" srcOrd="8" destOrd="0" presId="urn:microsoft.com/office/officeart/2008/layout/VerticalCurvedList"/>
    <dgm:cxn modelId="{807EC3C7-FBA5-46BE-BD78-901CFBC76A1F}" type="presParOf" srcId="{8029420C-9E1B-4E58-92C8-03AC42907E95}" destId="{65F5E37C-55C9-4E96-86F3-537F37781C3E}" srcOrd="0" destOrd="0" presId="urn:microsoft.com/office/officeart/2008/layout/VerticalCurvedList"/>
    <dgm:cxn modelId="{2C25F59A-F046-4E71-963B-F31C0C79C54F}" type="presParOf" srcId="{986DB1F5-454F-4A2F-B8A4-12D1975568E5}" destId="{AA6DDB2D-D094-4532-A15D-8129285BAC70}" srcOrd="9" destOrd="0" presId="urn:microsoft.com/office/officeart/2008/layout/VerticalCurvedList"/>
    <dgm:cxn modelId="{836994AD-24F7-4D2E-959E-FDF82C9A74CD}" type="presParOf" srcId="{986DB1F5-454F-4A2F-B8A4-12D1975568E5}" destId="{F2B99AF1-7CD8-4EBA-B8C8-5A0DEBD3CB7A}" srcOrd="10" destOrd="0" presId="urn:microsoft.com/office/officeart/2008/layout/VerticalCurvedList"/>
    <dgm:cxn modelId="{F6A8B666-5D3E-4CD9-8382-8B49A2ABAEFC}" type="presParOf" srcId="{F2B99AF1-7CD8-4EBA-B8C8-5A0DEBD3CB7A}" destId="{DD2D43CC-6D37-4481-936A-BB52E3A5E584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3DAB64E-BA5B-41F5-B843-1A8D820CA0A1}" type="doc">
      <dgm:prSet loTypeId="urn:microsoft.com/office/officeart/2008/layout/VerticalCurvedLis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91090B3B-FC02-4C83-B0A5-426774FE4244}">
      <dgm:prSet phldrT="[Текст]" phldr="1" custT="1"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FEF53C-C156-436E-9AD7-F463ADF0C17B}" type="parTrans" cxnId="{142C1683-0EDE-4CE2-A0A0-6B954066A1F5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6AF0CC-DC56-4784-9008-DDEE8A92E1F4}" type="sibTrans" cxnId="{142C1683-0EDE-4CE2-A0A0-6B954066A1F5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04E57D-CF54-4D81-AF04-40D0F5024598}">
      <dgm:prSet phldrT="[Текст]" phldr="1" custT="1"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9E31E9-F5FC-4E20-95DC-2FD60CC992DB}" type="parTrans" cxnId="{28CC2C18-7D59-4974-839B-C1A89BC2D129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67EC96-F568-4D08-8516-D81755FF1A2B}" type="sibTrans" cxnId="{28CC2C18-7D59-4974-839B-C1A89BC2D129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B766D4-12DF-44F7-88A8-B85F8198CA68}">
      <dgm:prSet custT="1"/>
      <dgm:spPr/>
      <dgm:t>
        <a:bodyPr/>
        <a:lstStyle/>
        <a:p>
          <a:pPr algn="ctr"/>
          <a:r>
            <a:rPr lang="ru-RU" sz="24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Балаларға</a:t>
          </a:r>
          <a:r>
            <a: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экологиялық</a:t>
          </a:r>
          <a:r>
            <a: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4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келесі</a:t>
          </a:r>
          <a:r>
            <a: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міндеттерді</a:t>
          </a:r>
          <a:r>
            <a: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шешуге</a:t>
          </a:r>
          <a:r>
            <a: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бағытталған</a:t>
          </a:r>
          <a:r>
            <a: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u-RU" sz="2400" b="1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EADDAC-FA81-4031-8160-262A221F473E}" type="parTrans" cxnId="{CE308E07-7DC9-4FCF-ACC0-CD78057FDF3D}">
      <dgm:prSet/>
      <dgm:spPr/>
      <dgm:t>
        <a:bodyPr/>
        <a:lstStyle/>
        <a:p>
          <a:endParaRPr lang="ru-RU"/>
        </a:p>
      </dgm:t>
    </dgm:pt>
    <dgm:pt modelId="{0557B775-C722-4AD9-954C-ACAF864C2EA3}" type="sibTrans" cxnId="{CE308E07-7DC9-4FCF-ACC0-CD78057FDF3D}">
      <dgm:prSet/>
      <dgm:spPr/>
      <dgm:t>
        <a:bodyPr/>
        <a:lstStyle/>
        <a:p>
          <a:endParaRPr lang="ru-RU"/>
        </a:p>
      </dgm:t>
    </dgm:pt>
    <dgm:pt modelId="{BC2676A5-75B7-4CB6-B5BE-4C553918FF8A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Табиғи және білімді адам табиғат туралы қарапайым білім жүйесін қалыптастыру;)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A6EDCB-3CAD-4AE2-8A73-EDE7E171354E}" type="parTrans" cxnId="{955D6A7E-DD83-4847-A9E8-CA67435B2176}">
      <dgm:prSet/>
      <dgm:spPr/>
      <dgm:t>
        <a:bodyPr/>
        <a:lstStyle/>
        <a:p>
          <a:endParaRPr lang="ru-RU"/>
        </a:p>
      </dgm:t>
    </dgm:pt>
    <dgm:pt modelId="{0A58396C-0071-4D47-91A1-E4E55EB4C851}" type="sibTrans" cxnId="{955D6A7E-DD83-4847-A9E8-CA67435B2176}">
      <dgm:prSet/>
      <dgm:spPr/>
      <dgm:t>
        <a:bodyPr/>
        <a:lstStyle/>
        <a:p>
          <a:endParaRPr lang="ru-RU"/>
        </a:p>
      </dgm:t>
    </dgm:pt>
    <dgm:pt modelId="{994FD745-9E57-4E6A-BD61-5A842ED469F8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экологиялық сауатты және қауіпсіз мінез-құлық дағдыларын және адам денсаулығының қоршаған ортаның жай-күйіне және жеке мінез-құлқына тәуелділігі туралы қарапайым түсініктерді қалыптастыру;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D6ED9D-BB72-42A4-B8E2-D7A1D3D0590E}" type="parTrans" cxnId="{E7913AB5-4328-4FC8-8138-485376586093}">
      <dgm:prSet/>
      <dgm:spPr/>
      <dgm:t>
        <a:bodyPr/>
        <a:lstStyle/>
        <a:p>
          <a:endParaRPr lang="ru-RU"/>
        </a:p>
      </dgm:t>
    </dgm:pt>
    <dgm:pt modelId="{BCBA485C-4176-4596-BBA6-5E5D584B6C75}" type="sibTrans" cxnId="{E7913AB5-4328-4FC8-8138-485376586093}">
      <dgm:prSet/>
      <dgm:spPr/>
      <dgm:t>
        <a:bodyPr/>
        <a:lstStyle/>
        <a:p>
          <a:endParaRPr lang="ru-RU"/>
        </a:p>
      </dgm:t>
    </dgm:pt>
    <dgm:pt modelId="{5C175621-DBBF-4DC4-8344-22D3E75E04B6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* биоәлеуметтік өмір және оның өмір ортасы ретінде адам туралы қарапайым түсініктерді қалыптастыру;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70B5E5-7FEF-4665-9159-4BDC59B9BE1D}" type="parTrans" cxnId="{D9507233-6153-48F1-A4BB-4C7369CAF6C4}">
      <dgm:prSet/>
      <dgm:spPr/>
      <dgm:t>
        <a:bodyPr/>
        <a:lstStyle/>
        <a:p>
          <a:endParaRPr lang="ru-RU"/>
        </a:p>
      </dgm:t>
    </dgm:pt>
    <dgm:pt modelId="{678B5C90-D31D-4E6C-9174-8A24147FA5E9}" type="sibTrans" cxnId="{D9507233-6153-48F1-A4BB-4C7369CAF6C4}">
      <dgm:prSet/>
      <dgm:spPr/>
      <dgm:t>
        <a:bodyPr/>
        <a:lstStyle/>
        <a:p>
          <a:endParaRPr lang="ru-RU"/>
        </a:p>
      </dgm:t>
    </dgm:pt>
    <dgm:pt modelId="{C766EB9C-E282-462F-B579-2C3FA391882C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* табиғат объектілері мен қол өнері әлеміне ұқыпты қарауға тәрбиелеу;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3F33DC-F6BE-4241-B33F-82DD064E0E63}" type="parTrans" cxnId="{65AAA719-1766-4439-85D5-C05724F0FBB7}">
      <dgm:prSet/>
      <dgm:spPr/>
      <dgm:t>
        <a:bodyPr/>
        <a:lstStyle/>
        <a:p>
          <a:endParaRPr lang="ru-RU"/>
        </a:p>
      </dgm:t>
    </dgm:pt>
    <dgm:pt modelId="{061676DB-48CC-4C18-910B-486A5E5B214A}" type="sibTrans" cxnId="{65AAA719-1766-4439-85D5-C05724F0FBB7}">
      <dgm:prSet/>
      <dgm:spPr/>
      <dgm:t>
        <a:bodyPr/>
        <a:lstStyle/>
        <a:p>
          <a:endParaRPr lang="ru-RU"/>
        </a:p>
      </dgm:t>
    </dgm:pt>
    <dgm:pt modelId="{2DE9A103-F8DD-4D87-B211-0D60ACA2B560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* экологиялық мәдениет негіздерін қалыптастыру;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21D986-288A-4194-B60C-9542D4F20561}" type="parTrans" cxnId="{DBE9F197-6495-4C70-867B-6DF29E5F852B}">
      <dgm:prSet/>
      <dgm:spPr/>
      <dgm:t>
        <a:bodyPr/>
        <a:lstStyle/>
        <a:p>
          <a:endParaRPr lang="ru-RU"/>
        </a:p>
      </dgm:t>
    </dgm:pt>
    <dgm:pt modelId="{7768B9DF-147C-41BF-86C3-2AEC8D116C9C}" type="sibTrans" cxnId="{DBE9F197-6495-4C70-867B-6DF29E5F852B}">
      <dgm:prSet/>
      <dgm:spPr/>
      <dgm:t>
        <a:bodyPr/>
        <a:lstStyle/>
        <a:p>
          <a:endParaRPr lang="ru-RU"/>
        </a:p>
      </dgm:t>
    </dgm:pt>
    <dgm:pt modelId="{E02430A3-3A4A-4AA5-BC4C-5A5D405CDAA2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* қоршаған ортаға қатысты өз іс-әрекеттерін болжау және т. б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14FBE4-2A4F-4BF3-91F5-6400565AD5B9}" type="parTrans" cxnId="{697FD775-A916-44F3-8B55-B30B3F195F95}">
      <dgm:prSet/>
      <dgm:spPr/>
      <dgm:t>
        <a:bodyPr/>
        <a:lstStyle/>
        <a:p>
          <a:endParaRPr lang="ru-RU"/>
        </a:p>
      </dgm:t>
    </dgm:pt>
    <dgm:pt modelId="{4D429B51-6FFD-4A97-9C7F-B9B7A1ED4302}" type="sibTrans" cxnId="{697FD775-A916-44F3-8B55-B30B3F195F95}">
      <dgm:prSet/>
      <dgm:spPr/>
      <dgm:t>
        <a:bodyPr/>
        <a:lstStyle/>
        <a:p>
          <a:endParaRPr lang="ru-RU"/>
        </a:p>
      </dgm:t>
    </dgm:pt>
    <dgm:pt modelId="{488D1C13-54C3-4C56-82DF-EB6AA42C355E}">
      <dgm:prSet custT="1"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A94B45-A2A0-4382-A797-9CC1401B059D}" type="parTrans" cxnId="{B50236AF-DAAD-4C47-BDAC-406C8402668F}">
      <dgm:prSet/>
      <dgm:spPr/>
      <dgm:t>
        <a:bodyPr/>
        <a:lstStyle/>
        <a:p>
          <a:endParaRPr lang="ru-RU"/>
        </a:p>
      </dgm:t>
    </dgm:pt>
    <dgm:pt modelId="{1526D7AF-C7AB-4F4A-A8AA-F9F1F7FBFA56}" type="sibTrans" cxnId="{B50236AF-DAAD-4C47-BDAC-406C8402668F}">
      <dgm:prSet/>
      <dgm:spPr/>
      <dgm:t>
        <a:bodyPr/>
        <a:lstStyle/>
        <a:p>
          <a:endParaRPr lang="ru-RU"/>
        </a:p>
      </dgm:t>
    </dgm:pt>
    <dgm:pt modelId="{DC6A11DF-6DA6-454F-9DD7-580E813212FE}" type="pres">
      <dgm:prSet presAssocID="{B3DAB64E-BA5B-41F5-B843-1A8D820CA0A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5A9B42C9-508E-48F6-94CA-D8FAE9E4B373}" type="pres">
      <dgm:prSet presAssocID="{B3DAB64E-BA5B-41F5-B843-1A8D820CA0A1}" presName="Name1" presStyleCnt="0"/>
      <dgm:spPr/>
    </dgm:pt>
    <dgm:pt modelId="{8FBAF412-0DB3-45E1-AD2F-106692E62570}" type="pres">
      <dgm:prSet presAssocID="{B3DAB64E-BA5B-41F5-B843-1A8D820CA0A1}" presName="cycle" presStyleCnt="0"/>
      <dgm:spPr/>
    </dgm:pt>
    <dgm:pt modelId="{477DF7E3-83EB-424A-B1EE-2B210A284693}" type="pres">
      <dgm:prSet presAssocID="{B3DAB64E-BA5B-41F5-B843-1A8D820CA0A1}" presName="srcNode" presStyleLbl="node1" presStyleIdx="0" presStyleCnt="7"/>
      <dgm:spPr/>
    </dgm:pt>
    <dgm:pt modelId="{AB4742A3-8502-429E-BD9B-101DDD06E1F2}" type="pres">
      <dgm:prSet presAssocID="{B3DAB64E-BA5B-41F5-B843-1A8D820CA0A1}" presName="conn" presStyleLbl="parChTrans1D2" presStyleIdx="0" presStyleCnt="1"/>
      <dgm:spPr/>
      <dgm:t>
        <a:bodyPr/>
        <a:lstStyle/>
        <a:p>
          <a:endParaRPr lang="ru-RU"/>
        </a:p>
      </dgm:t>
    </dgm:pt>
    <dgm:pt modelId="{EC6BA306-3495-4CF0-BBDA-4BFEE00B82CA}" type="pres">
      <dgm:prSet presAssocID="{B3DAB64E-BA5B-41F5-B843-1A8D820CA0A1}" presName="extraNode" presStyleLbl="node1" presStyleIdx="0" presStyleCnt="7"/>
      <dgm:spPr/>
    </dgm:pt>
    <dgm:pt modelId="{2EA1B836-D01B-4BFA-B8C0-999F96A1D57C}" type="pres">
      <dgm:prSet presAssocID="{B3DAB64E-BA5B-41F5-B843-1A8D820CA0A1}" presName="dstNode" presStyleLbl="node1" presStyleIdx="0" presStyleCnt="7"/>
      <dgm:spPr/>
    </dgm:pt>
    <dgm:pt modelId="{3B4BAAF7-CF4E-4A86-8817-2B50FB2E658A}" type="pres">
      <dgm:prSet presAssocID="{72B766D4-12DF-44F7-88A8-B85F8198CA68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25D155-C42F-4C89-88A3-5D703D26B56A}" type="pres">
      <dgm:prSet presAssocID="{72B766D4-12DF-44F7-88A8-B85F8198CA68}" presName="accent_1" presStyleCnt="0"/>
      <dgm:spPr/>
    </dgm:pt>
    <dgm:pt modelId="{07911220-3845-4A4B-B05F-083B00EB2F62}" type="pres">
      <dgm:prSet presAssocID="{72B766D4-12DF-44F7-88A8-B85F8198CA68}" presName="accentRepeatNode" presStyleLbl="solidFgAcc1" presStyleIdx="0" presStyleCnt="7"/>
      <dgm:spPr/>
    </dgm:pt>
    <dgm:pt modelId="{10B14F0C-4F59-42F8-9701-7CC6A86BC116}" type="pres">
      <dgm:prSet presAssocID="{BC2676A5-75B7-4CB6-B5BE-4C553918FF8A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2955F6-66AB-4076-97C9-3301431628F2}" type="pres">
      <dgm:prSet presAssocID="{BC2676A5-75B7-4CB6-B5BE-4C553918FF8A}" presName="accent_2" presStyleCnt="0"/>
      <dgm:spPr/>
    </dgm:pt>
    <dgm:pt modelId="{9D0A86DF-D7AA-4356-A8F9-4CD8B2CF647E}" type="pres">
      <dgm:prSet presAssocID="{BC2676A5-75B7-4CB6-B5BE-4C553918FF8A}" presName="accentRepeatNode" presStyleLbl="solidFgAcc1" presStyleIdx="1" presStyleCnt="7"/>
      <dgm:spPr/>
    </dgm:pt>
    <dgm:pt modelId="{17C23EC9-495E-4AC5-81DB-E33652FD95CC}" type="pres">
      <dgm:prSet presAssocID="{994FD745-9E57-4E6A-BD61-5A842ED469F8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DF6D35-7312-432D-8E34-9C021C8A3185}" type="pres">
      <dgm:prSet presAssocID="{994FD745-9E57-4E6A-BD61-5A842ED469F8}" presName="accent_3" presStyleCnt="0"/>
      <dgm:spPr/>
    </dgm:pt>
    <dgm:pt modelId="{652A323A-0BFF-49EA-B688-4E9050AB71A3}" type="pres">
      <dgm:prSet presAssocID="{994FD745-9E57-4E6A-BD61-5A842ED469F8}" presName="accentRepeatNode" presStyleLbl="solidFgAcc1" presStyleIdx="2" presStyleCnt="7"/>
      <dgm:spPr/>
    </dgm:pt>
    <dgm:pt modelId="{4D68F2BB-2082-4238-B919-EB4E457ED8E3}" type="pres">
      <dgm:prSet presAssocID="{5C175621-DBBF-4DC4-8344-22D3E75E04B6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79FAB0-C82B-442F-BA18-04898C1602BF}" type="pres">
      <dgm:prSet presAssocID="{5C175621-DBBF-4DC4-8344-22D3E75E04B6}" presName="accent_4" presStyleCnt="0"/>
      <dgm:spPr/>
    </dgm:pt>
    <dgm:pt modelId="{2DC5FB3D-9116-4F01-A212-1ADA4106D210}" type="pres">
      <dgm:prSet presAssocID="{5C175621-DBBF-4DC4-8344-22D3E75E04B6}" presName="accentRepeatNode" presStyleLbl="solidFgAcc1" presStyleIdx="3" presStyleCnt="7"/>
      <dgm:spPr/>
    </dgm:pt>
    <dgm:pt modelId="{EB081189-5621-47D4-B065-30443AAF9B97}" type="pres">
      <dgm:prSet presAssocID="{C766EB9C-E282-462F-B579-2C3FA391882C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BF6C14-EA71-4ADA-8BAF-FEEBBAEC2350}" type="pres">
      <dgm:prSet presAssocID="{C766EB9C-E282-462F-B579-2C3FA391882C}" presName="accent_5" presStyleCnt="0"/>
      <dgm:spPr/>
    </dgm:pt>
    <dgm:pt modelId="{8B4EF89D-44F6-4E0C-8088-7A146C51A9D2}" type="pres">
      <dgm:prSet presAssocID="{C766EB9C-E282-462F-B579-2C3FA391882C}" presName="accentRepeatNode" presStyleLbl="solidFgAcc1" presStyleIdx="4" presStyleCnt="7"/>
      <dgm:spPr/>
    </dgm:pt>
    <dgm:pt modelId="{07B67F12-DFAA-4E93-AEF4-0168BC325F5A}" type="pres">
      <dgm:prSet presAssocID="{2DE9A103-F8DD-4D87-B211-0D60ACA2B560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204FA8-7722-4173-8BD5-CF714985B9B6}" type="pres">
      <dgm:prSet presAssocID="{2DE9A103-F8DD-4D87-B211-0D60ACA2B560}" presName="accent_6" presStyleCnt="0"/>
      <dgm:spPr/>
    </dgm:pt>
    <dgm:pt modelId="{9A189820-82BC-4A4B-A302-53DCB9B3AB6C}" type="pres">
      <dgm:prSet presAssocID="{2DE9A103-F8DD-4D87-B211-0D60ACA2B560}" presName="accentRepeatNode" presStyleLbl="solidFgAcc1" presStyleIdx="5" presStyleCnt="7"/>
      <dgm:spPr/>
    </dgm:pt>
    <dgm:pt modelId="{EFD28688-7757-4F69-983D-F38CCC532B00}" type="pres">
      <dgm:prSet presAssocID="{E02430A3-3A4A-4AA5-BC4C-5A5D405CDAA2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E1B65C-9E6D-46AB-86FF-A6ED5CEB9BE6}" type="pres">
      <dgm:prSet presAssocID="{E02430A3-3A4A-4AA5-BC4C-5A5D405CDAA2}" presName="accent_7" presStyleCnt="0"/>
      <dgm:spPr/>
    </dgm:pt>
    <dgm:pt modelId="{3857FD47-66AF-44DA-B606-D12601339F52}" type="pres">
      <dgm:prSet presAssocID="{E02430A3-3A4A-4AA5-BC4C-5A5D405CDAA2}" presName="accentRepeatNode" presStyleLbl="solidFgAcc1" presStyleIdx="6" presStyleCnt="7"/>
      <dgm:spPr/>
    </dgm:pt>
  </dgm:ptLst>
  <dgm:cxnLst>
    <dgm:cxn modelId="{28CC2C18-7D59-4974-839B-C1A89BC2D129}" srcId="{B3DAB64E-BA5B-41F5-B843-1A8D820CA0A1}" destId="{BD04E57D-CF54-4D81-AF04-40D0F5024598}" srcOrd="9" destOrd="0" parTransId="{A09E31E9-F5FC-4E20-95DC-2FD60CC992DB}" sibTransId="{4267EC96-F568-4D08-8516-D81755FF1A2B}"/>
    <dgm:cxn modelId="{35778DD9-A9CF-4B90-90A3-F4488AD3B66F}" type="presOf" srcId="{994FD745-9E57-4E6A-BD61-5A842ED469F8}" destId="{17C23EC9-495E-4AC5-81DB-E33652FD95CC}" srcOrd="0" destOrd="0" presId="urn:microsoft.com/office/officeart/2008/layout/VerticalCurvedList"/>
    <dgm:cxn modelId="{CE308E07-7DC9-4FCF-ACC0-CD78057FDF3D}" srcId="{B3DAB64E-BA5B-41F5-B843-1A8D820CA0A1}" destId="{72B766D4-12DF-44F7-88A8-B85F8198CA68}" srcOrd="0" destOrd="0" parTransId="{26EADDAC-FA81-4031-8160-262A221F473E}" sibTransId="{0557B775-C722-4AD9-954C-ACAF864C2EA3}"/>
    <dgm:cxn modelId="{3E89AB97-7D94-4A47-B402-7C974E553ED7}" type="presOf" srcId="{C766EB9C-E282-462F-B579-2C3FA391882C}" destId="{EB081189-5621-47D4-B065-30443AAF9B97}" srcOrd="0" destOrd="0" presId="urn:microsoft.com/office/officeart/2008/layout/VerticalCurvedList"/>
    <dgm:cxn modelId="{D4729BC2-AA10-4C5D-B970-F89968780B10}" type="presOf" srcId="{0557B775-C722-4AD9-954C-ACAF864C2EA3}" destId="{AB4742A3-8502-429E-BD9B-101DDD06E1F2}" srcOrd="0" destOrd="0" presId="urn:microsoft.com/office/officeart/2008/layout/VerticalCurvedList"/>
    <dgm:cxn modelId="{D9507233-6153-48F1-A4BB-4C7369CAF6C4}" srcId="{B3DAB64E-BA5B-41F5-B843-1A8D820CA0A1}" destId="{5C175621-DBBF-4DC4-8344-22D3E75E04B6}" srcOrd="3" destOrd="0" parTransId="{9F70B5E5-7FEF-4665-9159-4BDC59B9BE1D}" sibTransId="{678B5C90-D31D-4E6C-9174-8A24147FA5E9}"/>
    <dgm:cxn modelId="{B50236AF-DAAD-4C47-BDAC-406C8402668F}" srcId="{B3DAB64E-BA5B-41F5-B843-1A8D820CA0A1}" destId="{488D1C13-54C3-4C56-82DF-EB6AA42C355E}" srcOrd="7" destOrd="0" parTransId="{20A94B45-A2A0-4382-A797-9CC1401B059D}" sibTransId="{1526D7AF-C7AB-4F4A-A8AA-F9F1F7FBFA56}"/>
    <dgm:cxn modelId="{430E9C3E-D1C1-420B-BC30-20F16E375E61}" type="presOf" srcId="{5C175621-DBBF-4DC4-8344-22D3E75E04B6}" destId="{4D68F2BB-2082-4238-B919-EB4E457ED8E3}" srcOrd="0" destOrd="0" presId="urn:microsoft.com/office/officeart/2008/layout/VerticalCurvedList"/>
    <dgm:cxn modelId="{65AAA719-1766-4439-85D5-C05724F0FBB7}" srcId="{B3DAB64E-BA5B-41F5-B843-1A8D820CA0A1}" destId="{C766EB9C-E282-462F-B579-2C3FA391882C}" srcOrd="4" destOrd="0" parTransId="{4A3F33DC-F6BE-4241-B33F-82DD064E0E63}" sibTransId="{061676DB-48CC-4C18-910B-486A5E5B214A}"/>
    <dgm:cxn modelId="{142C1683-0EDE-4CE2-A0A0-6B954066A1F5}" srcId="{B3DAB64E-BA5B-41F5-B843-1A8D820CA0A1}" destId="{91090B3B-FC02-4C83-B0A5-426774FE4244}" srcOrd="8" destOrd="0" parTransId="{A4FEF53C-C156-436E-9AD7-F463ADF0C17B}" sibTransId="{DF6AF0CC-DC56-4784-9008-DDEE8A92E1F4}"/>
    <dgm:cxn modelId="{797D3B7B-87A1-4A43-A709-9094AC343E00}" type="presOf" srcId="{E02430A3-3A4A-4AA5-BC4C-5A5D405CDAA2}" destId="{EFD28688-7757-4F69-983D-F38CCC532B00}" srcOrd="0" destOrd="0" presId="urn:microsoft.com/office/officeart/2008/layout/VerticalCurvedList"/>
    <dgm:cxn modelId="{366E6421-B70D-4658-A5EA-97D4E43B9758}" type="presOf" srcId="{BC2676A5-75B7-4CB6-B5BE-4C553918FF8A}" destId="{10B14F0C-4F59-42F8-9701-7CC6A86BC116}" srcOrd="0" destOrd="0" presId="urn:microsoft.com/office/officeart/2008/layout/VerticalCurvedList"/>
    <dgm:cxn modelId="{B8DEF5DE-64CE-419E-A4BC-B3CF7135EAAF}" type="presOf" srcId="{B3DAB64E-BA5B-41F5-B843-1A8D820CA0A1}" destId="{DC6A11DF-6DA6-454F-9DD7-580E813212FE}" srcOrd="0" destOrd="0" presId="urn:microsoft.com/office/officeart/2008/layout/VerticalCurvedList"/>
    <dgm:cxn modelId="{955D6A7E-DD83-4847-A9E8-CA67435B2176}" srcId="{B3DAB64E-BA5B-41F5-B843-1A8D820CA0A1}" destId="{BC2676A5-75B7-4CB6-B5BE-4C553918FF8A}" srcOrd="1" destOrd="0" parTransId="{59A6EDCB-3CAD-4AE2-8A73-EDE7E171354E}" sibTransId="{0A58396C-0071-4D47-91A1-E4E55EB4C851}"/>
    <dgm:cxn modelId="{DBE9F197-6495-4C70-867B-6DF29E5F852B}" srcId="{B3DAB64E-BA5B-41F5-B843-1A8D820CA0A1}" destId="{2DE9A103-F8DD-4D87-B211-0D60ACA2B560}" srcOrd="5" destOrd="0" parTransId="{9B21D986-288A-4194-B60C-9542D4F20561}" sibTransId="{7768B9DF-147C-41BF-86C3-2AEC8D116C9C}"/>
    <dgm:cxn modelId="{00A9087F-8F79-4221-9DFE-C88EE7538B05}" type="presOf" srcId="{2DE9A103-F8DD-4D87-B211-0D60ACA2B560}" destId="{07B67F12-DFAA-4E93-AEF4-0168BC325F5A}" srcOrd="0" destOrd="0" presId="urn:microsoft.com/office/officeart/2008/layout/VerticalCurvedList"/>
    <dgm:cxn modelId="{E7913AB5-4328-4FC8-8138-485376586093}" srcId="{B3DAB64E-BA5B-41F5-B843-1A8D820CA0A1}" destId="{994FD745-9E57-4E6A-BD61-5A842ED469F8}" srcOrd="2" destOrd="0" parTransId="{FAD6ED9D-BB72-42A4-B8E2-D7A1D3D0590E}" sibTransId="{BCBA485C-4176-4596-BBA6-5E5D584B6C75}"/>
    <dgm:cxn modelId="{FE7126BF-81E1-43FE-B201-A3932E40BCDC}" type="presOf" srcId="{72B766D4-12DF-44F7-88A8-B85F8198CA68}" destId="{3B4BAAF7-CF4E-4A86-8817-2B50FB2E658A}" srcOrd="0" destOrd="0" presId="urn:microsoft.com/office/officeart/2008/layout/VerticalCurvedList"/>
    <dgm:cxn modelId="{697FD775-A916-44F3-8B55-B30B3F195F95}" srcId="{B3DAB64E-BA5B-41F5-B843-1A8D820CA0A1}" destId="{E02430A3-3A4A-4AA5-BC4C-5A5D405CDAA2}" srcOrd="6" destOrd="0" parTransId="{5114FBE4-2A4F-4BF3-91F5-6400565AD5B9}" sibTransId="{4D429B51-6FFD-4A97-9C7F-B9B7A1ED4302}"/>
    <dgm:cxn modelId="{4F3DBADE-00BA-48A3-A65F-7A472D840642}" type="presParOf" srcId="{DC6A11DF-6DA6-454F-9DD7-580E813212FE}" destId="{5A9B42C9-508E-48F6-94CA-D8FAE9E4B373}" srcOrd="0" destOrd="0" presId="urn:microsoft.com/office/officeart/2008/layout/VerticalCurvedList"/>
    <dgm:cxn modelId="{7882E7CC-E4D5-45C2-BBF7-287C44642711}" type="presParOf" srcId="{5A9B42C9-508E-48F6-94CA-D8FAE9E4B373}" destId="{8FBAF412-0DB3-45E1-AD2F-106692E62570}" srcOrd="0" destOrd="0" presId="urn:microsoft.com/office/officeart/2008/layout/VerticalCurvedList"/>
    <dgm:cxn modelId="{86F51F4A-F9E8-4574-AE4D-61338E55169C}" type="presParOf" srcId="{8FBAF412-0DB3-45E1-AD2F-106692E62570}" destId="{477DF7E3-83EB-424A-B1EE-2B210A284693}" srcOrd="0" destOrd="0" presId="urn:microsoft.com/office/officeart/2008/layout/VerticalCurvedList"/>
    <dgm:cxn modelId="{3DA5F384-BF67-4A75-93F6-0EB502264FF2}" type="presParOf" srcId="{8FBAF412-0DB3-45E1-AD2F-106692E62570}" destId="{AB4742A3-8502-429E-BD9B-101DDD06E1F2}" srcOrd="1" destOrd="0" presId="urn:microsoft.com/office/officeart/2008/layout/VerticalCurvedList"/>
    <dgm:cxn modelId="{792CE737-6452-4810-93E4-80E0ACFF3CAB}" type="presParOf" srcId="{8FBAF412-0DB3-45E1-AD2F-106692E62570}" destId="{EC6BA306-3495-4CF0-BBDA-4BFEE00B82CA}" srcOrd="2" destOrd="0" presId="urn:microsoft.com/office/officeart/2008/layout/VerticalCurvedList"/>
    <dgm:cxn modelId="{CA179962-203B-4CF2-84CE-44F747857A67}" type="presParOf" srcId="{8FBAF412-0DB3-45E1-AD2F-106692E62570}" destId="{2EA1B836-D01B-4BFA-B8C0-999F96A1D57C}" srcOrd="3" destOrd="0" presId="urn:microsoft.com/office/officeart/2008/layout/VerticalCurvedList"/>
    <dgm:cxn modelId="{8BB4DCCB-6BB9-4714-9C2B-2157268F903B}" type="presParOf" srcId="{5A9B42C9-508E-48F6-94CA-D8FAE9E4B373}" destId="{3B4BAAF7-CF4E-4A86-8817-2B50FB2E658A}" srcOrd="1" destOrd="0" presId="urn:microsoft.com/office/officeart/2008/layout/VerticalCurvedList"/>
    <dgm:cxn modelId="{657265ED-EB29-42F7-905D-CE570CDAAB72}" type="presParOf" srcId="{5A9B42C9-508E-48F6-94CA-D8FAE9E4B373}" destId="{A625D155-C42F-4C89-88A3-5D703D26B56A}" srcOrd="2" destOrd="0" presId="urn:microsoft.com/office/officeart/2008/layout/VerticalCurvedList"/>
    <dgm:cxn modelId="{5779FEBB-7D6C-4A78-8DCC-E43DC4249AEB}" type="presParOf" srcId="{A625D155-C42F-4C89-88A3-5D703D26B56A}" destId="{07911220-3845-4A4B-B05F-083B00EB2F62}" srcOrd="0" destOrd="0" presId="urn:microsoft.com/office/officeart/2008/layout/VerticalCurvedList"/>
    <dgm:cxn modelId="{293843C8-9D0F-4EED-B6D0-47F362326005}" type="presParOf" srcId="{5A9B42C9-508E-48F6-94CA-D8FAE9E4B373}" destId="{10B14F0C-4F59-42F8-9701-7CC6A86BC116}" srcOrd="3" destOrd="0" presId="urn:microsoft.com/office/officeart/2008/layout/VerticalCurvedList"/>
    <dgm:cxn modelId="{AABC96B3-5743-45E7-8D96-DB5454BCE99F}" type="presParOf" srcId="{5A9B42C9-508E-48F6-94CA-D8FAE9E4B373}" destId="{E62955F6-66AB-4076-97C9-3301431628F2}" srcOrd="4" destOrd="0" presId="urn:microsoft.com/office/officeart/2008/layout/VerticalCurvedList"/>
    <dgm:cxn modelId="{2F6AF4B6-5AD4-4793-A793-31612E1C34DE}" type="presParOf" srcId="{E62955F6-66AB-4076-97C9-3301431628F2}" destId="{9D0A86DF-D7AA-4356-A8F9-4CD8B2CF647E}" srcOrd="0" destOrd="0" presId="urn:microsoft.com/office/officeart/2008/layout/VerticalCurvedList"/>
    <dgm:cxn modelId="{3BF446E9-7A71-414C-B400-B77E66E55CC2}" type="presParOf" srcId="{5A9B42C9-508E-48F6-94CA-D8FAE9E4B373}" destId="{17C23EC9-495E-4AC5-81DB-E33652FD95CC}" srcOrd="5" destOrd="0" presId="urn:microsoft.com/office/officeart/2008/layout/VerticalCurvedList"/>
    <dgm:cxn modelId="{44A05D6F-5239-44A4-86D9-DA1A2ED2C4C5}" type="presParOf" srcId="{5A9B42C9-508E-48F6-94CA-D8FAE9E4B373}" destId="{11DF6D35-7312-432D-8E34-9C021C8A3185}" srcOrd="6" destOrd="0" presId="urn:microsoft.com/office/officeart/2008/layout/VerticalCurvedList"/>
    <dgm:cxn modelId="{055207F9-F519-4D2C-94F0-04305004C43D}" type="presParOf" srcId="{11DF6D35-7312-432D-8E34-9C021C8A3185}" destId="{652A323A-0BFF-49EA-B688-4E9050AB71A3}" srcOrd="0" destOrd="0" presId="urn:microsoft.com/office/officeart/2008/layout/VerticalCurvedList"/>
    <dgm:cxn modelId="{E49E9E86-C316-4384-8C3D-205D99E98DE7}" type="presParOf" srcId="{5A9B42C9-508E-48F6-94CA-D8FAE9E4B373}" destId="{4D68F2BB-2082-4238-B919-EB4E457ED8E3}" srcOrd="7" destOrd="0" presId="urn:microsoft.com/office/officeart/2008/layout/VerticalCurvedList"/>
    <dgm:cxn modelId="{00505A26-9A58-4B3C-800D-30EE2F34F169}" type="presParOf" srcId="{5A9B42C9-508E-48F6-94CA-D8FAE9E4B373}" destId="{8B79FAB0-C82B-442F-BA18-04898C1602BF}" srcOrd="8" destOrd="0" presId="urn:microsoft.com/office/officeart/2008/layout/VerticalCurvedList"/>
    <dgm:cxn modelId="{10C06E9F-3E78-421D-A753-2AFD9D1B0026}" type="presParOf" srcId="{8B79FAB0-C82B-442F-BA18-04898C1602BF}" destId="{2DC5FB3D-9116-4F01-A212-1ADA4106D210}" srcOrd="0" destOrd="0" presId="urn:microsoft.com/office/officeart/2008/layout/VerticalCurvedList"/>
    <dgm:cxn modelId="{BE2DD4F6-6C29-4B08-A0ED-D27DBF7F5B5B}" type="presParOf" srcId="{5A9B42C9-508E-48F6-94CA-D8FAE9E4B373}" destId="{EB081189-5621-47D4-B065-30443AAF9B97}" srcOrd="9" destOrd="0" presId="urn:microsoft.com/office/officeart/2008/layout/VerticalCurvedList"/>
    <dgm:cxn modelId="{A816AB78-5519-4372-8707-935CBEF978E5}" type="presParOf" srcId="{5A9B42C9-508E-48F6-94CA-D8FAE9E4B373}" destId="{8BBF6C14-EA71-4ADA-8BAF-FEEBBAEC2350}" srcOrd="10" destOrd="0" presId="urn:microsoft.com/office/officeart/2008/layout/VerticalCurvedList"/>
    <dgm:cxn modelId="{95658D65-8EAB-4E0F-8A6D-38FACD3343B7}" type="presParOf" srcId="{8BBF6C14-EA71-4ADA-8BAF-FEEBBAEC2350}" destId="{8B4EF89D-44F6-4E0C-8088-7A146C51A9D2}" srcOrd="0" destOrd="0" presId="urn:microsoft.com/office/officeart/2008/layout/VerticalCurvedList"/>
    <dgm:cxn modelId="{C82F60F6-37F7-4310-BD41-55121DF0B322}" type="presParOf" srcId="{5A9B42C9-508E-48F6-94CA-D8FAE9E4B373}" destId="{07B67F12-DFAA-4E93-AEF4-0168BC325F5A}" srcOrd="11" destOrd="0" presId="urn:microsoft.com/office/officeart/2008/layout/VerticalCurvedList"/>
    <dgm:cxn modelId="{AE24F169-2F4F-4B9D-9A8D-3D086404DBE5}" type="presParOf" srcId="{5A9B42C9-508E-48F6-94CA-D8FAE9E4B373}" destId="{0A204FA8-7722-4173-8BD5-CF714985B9B6}" srcOrd="12" destOrd="0" presId="urn:microsoft.com/office/officeart/2008/layout/VerticalCurvedList"/>
    <dgm:cxn modelId="{52FC6B55-3B4F-4B40-BFFA-A1A24727D4D8}" type="presParOf" srcId="{0A204FA8-7722-4173-8BD5-CF714985B9B6}" destId="{9A189820-82BC-4A4B-A302-53DCB9B3AB6C}" srcOrd="0" destOrd="0" presId="urn:microsoft.com/office/officeart/2008/layout/VerticalCurvedList"/>
    <dgm:cxn modelId="{866D484C-84C0-43F2-89C6-0B8F0CED4010}" type="presParOf" srcId="{5A9B42C9-508E-48F6-94CA-D8FAE9E4B373}" destId="{EFD28688-7757-4F69-983D-F38CCC532B00}" srcOrd="13" destOrd="0" presId="urn:microsoft.com/office/officeart/2008/layout/VerticalCurvedList"/>
    <dgm:cxn modelId="{F8EA4BC8-33B1-4720-931D-A56495A4B5F1}" type="presParOf" srcId="{5A9B42C9-508E-48F6-94CA-D8FAE9E4B373}" destId="{46E1B65C-9E6D-46AB-86FF-A6ED5CEB9BE6}" srcOrd="14" destOrd="0" presId="urn:microsoft.com/office/officeart/2008/layout/VerticalCurvedList"/>
    <dgm:cxn modelId="{61AF8D0A-9CD4-4F78-8DE9-AE37E926A66E}" type="presParOf" srcId="{46E1B65C-9E6D-46AB-86FF-A6ED5CEB9BE6}" destId="{3857FD47-66AF-44DA-B606-D12601339F5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DBDC6D-BDE2-430A-9EBB-FFD100F98053}" type="doc">
      <dgm:prSet loTypeId="urn:microsoft.com/office/officeart/2005/8/layout/bProcess3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6D270B24-9F8D-47D1-BEC4-FC4A1564BB12}">
      <dgm:prSet phldrT="[Текст]" custT="1"/>
      <dgm:spPr/>
      <dgm:t>
        <a:bodyPr/>
        <a:lstStyle/>
        <a:p>
          <a:r>
            <a:rPr lang="ru-RU" sz="2000" b="1" i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Мектепке</a:t>
          </a:r>
          <a:r>
            <a:rPr lang="ru-RU" sz="20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20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балаларды</a:t>
          </a:r>
          <a:r>
            <a:rPr lang="ru-RU" sz="20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экологиялық</a:t>
          </a:r>
          <a:r>
            <a:rPr lang="ru-RU" sz="20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тәрбиелеу</a:t>
          </a:r>
          <a:r>
            <a:rPr lang="ru-RU" sz="20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балаларды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табиғатпен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таныстыру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2F05E7-3325-4DB7-B699-CDB06A31BF18}" type="parTrans" cxnId="{03BB76EF-2BEB-42C5-B41F-8C91D5C12CDC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C0ABC4-0E33-4A3D-8E08-42DF3E8DB496}" type="sibTrans" cxnId="{03BB76EF-2BEB-42C5-B41F-8C91D5C12CDC}">
      <dgm:prSet custT="1"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09D80F-4987-4B2B-8100-6CF8D32EAD3E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Ол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кезде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дүниетанымның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заттық-табиғи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ортамен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практикалық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өзара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іс-қимылдың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алғашқы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негізі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қаланады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847789-C045-48A8-B944-3D13762638BE}" type="parTrans" cxnId="{C1D4F7A4-1F26-4B9E-8357-6439922E92B8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F5885D-292F-4373-BF05-7CA3D08CD37F}" type="sibTrans" cxnId="{C1D4F7A4-1F26-4B9E-8357-6439922E92B8}">
      <dgm:prSet custT="1"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2E9F7B-02E2-4913-A918-7F2183DAF4ED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үдерістің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басы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мектепке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балалық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шақ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кезеңіне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түседі</a:t>
          </a:r>
          <a:endParaRPr lang="ru-RU" sz="20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79479A-AB58-4097-A9ED-DF7425BE363A}" type="parTrans" cxnId="{6701C0A5-3177-4694-83EC-C8F96C2204E7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4D0232-6230-4CEA-BCE6-50E9A6B71AF0}" type="sibTrans" cxnId="{6701C0A5-3177-4694-83EC-C8F96C2204E7}">
      <dgm:prSet custT="1"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F0D0E2-3C30-43EE-A767-EC0448639F4C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Экологияның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негізгі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идеялары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ұғымдарына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сүйенеді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  <a:p>
          <a:pPr lvl="0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63C6E0-53D2-4EC8-A3D4-F7AD19999D97}" type="parTrans" cxnId="{E7EC4595-6982-4077-A5C1-C16B6DFA6C6B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08035C-DE4B-4036-9CCB-6D8612718C7C}" type="sibTrans" cxnId="{E7EC4595-6982-4077-A5C1-C16B6DFA6C6B}">
      <dgm:prSet custT="1"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35770E-E861-48F9-A16E-6E54A58727F8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оның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негізіне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экологиялық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көзқарас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қалыптастыру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болып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табылады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lvl="0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770ECA-850F-43F0-BACB-2DAD36166777}" type="parTrans" cxnId="{377BA180-3881-47CE-8BDE-8EE4B77169E1}">
      <dgm:prSet/>
      <dgm:spPr/>
      <dgm:t>
        <a:bodyPr/>
        <a:lstStyle/>
        <a:p>
          <a:endParaRPr lang="ru-RU"/>
        </a:p>
      </dgm:t>
    </dgm:pt>
    <dgm:pt modelId="{5A263D84-E351-4315-87C2-2BE96212D6A0}" type="sibTrans" cxnId="{377BA180-3881-47CE-8BDE-8EE4B77169E1}">
      <dgm:prSet/>
      <dgm:spPr/>
      <dgm:t>
        <a:bodyPr/>
        <a:lstStyle/>
        <a:p>
          <a:endParaRPr lang="ru-RU"/>
        </a:p>
      </dgm:t>
    </dgm:pt>
    <dgm:pt modelId="{340145C2-46BA-46CE-AA4A-1A151A18CDA7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i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Экологиялық</a:t>
          </a:r>
          <a:r>
            <a:rPr lang="ru-RU" sz="20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дүниетаным</a:t>
          </a:r>
          <a:r>
            <a:rPr lang="ru-RU" sz="20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өнімі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3C494B-D774-4427-96CE-7E7101E699EB}" type="parTrans" cxnId="{11A8B30A-A030-41BA-9EAD-A6EEA272BA4C}">
      <dgm:prSet/>
      <dgm:spPr/>
      <dgm:t>
        <a:bodyPr/>
        <a:lstStyle/>
        <a:p>
          <a:endParaRPr lang="ru-RU"/>
        </a:p>
      </dgm:t>
    </dgm:pt>
    <dgm:pt modelId="{352EA022-ADBD-4F1A-8F98-9BF44288D304}" type="sibTrans" cxnId="{11A8B30A-A030-41BA-9EAD-A6EEA272BA4C}">
      <dgm:prSet/>
      <dgm:spPr/>
      <dgm:t>
        <a:bodyPr/>
        <a:lstStyle/>
        <a:p>
          <a:endParaRPr lang="ru-RU"/>
        </a:p>
      </dgm:t>
    </dgm:pt>
    <dgm:pt modelId="{8651D7D5-2CE4-4963-B996-CDF515D5C527}">
      <dgm:prSet custT="1"/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оның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қалыптасуы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адамның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өмірі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ілімінің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көптеген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жылдар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бойы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бірте-бірте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жүреді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C96C73-880A-48DE-A612-6905DFA32637}" type="parTrans" cxnId="{7D044AE7-519A-4D8E-AC23-4223B44A7DF9}">
      <dgm:prSet/>
      <dgm:spPr/>
      <dgm:t>
        <a:bodyPr/>
        <a:lstStyle/>
        <a:p>
          <a:endParaRPr lang="ru-RU"/>
        </a:p>
      </dgm:t>
    </dgm:pt>
    <dgm:pt modelId="{848C2747-64A9-4534-A17D-366B16861D9C}" type="sibTrans" cxnId="{7D044AE7-519A-4D8E-AC23-4223B44A7DF9}">
      <dgm:prSet/>
      <dgm:spPr/>
      <dgm:t>
        <a:bodyPr/>
        <a:lstStyle/>
        <a:p>
          <a:endParaRPr lang="ru-RU"/>
        </a:p>
      </dgm:t>
    </dgm:pt>
    <dgm:pt modelId="{5F83D2F7-C20E-4D0F-A2A6-C6331F878D37}" type="pres">
      <dgm:prSet presAssocID="{B1DBDC6D-BDE2-430A-9EBB-FFD100F9805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A4533B-D68D-4498-859B-042606C59E2B}" type="pres">
      <dgm:prSet presAssocID="{6D270B24-9F8D-47D1-BEC4-FC4A1564BB12}" presName="node" presStyleLbl="node1" presStyleIdx="0" presStyleCnt="7" custScaleX="145871" custScaleY="1496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896F2E-7E64-4DA4-824D-AB0F8173F820}" type="pres">
      <dgm:prSet presAssocID="{99C0ABC4-0E33-4A3D-8E08-42DF3E8DB496}" presName="sibTrans" presStyleLbl="sibTrans1D1" presStyleIdx="0" presStyleCnt="6"/>
      <dgm:spPr/>
      <dgm:t>
        <a:bodyPr/>
        <a:lstStyle/>
        <a:p>
          <a:endParaRPr lang="ru-RU"/>
        </a:p>
      </dgm:t>
    </dgm:pt>
    <dgm:pt modelId="{BCBA37C8-307A-49D8-9487-FB43B6193239}" type="pres">
      <dgm:prSet presAssocID="{99C0ABC4-0E33-4A3D-8E08-42DF3E8DB496}" presName="connectorText" presStyleLbl="sibTrans1D1" presStyleIdx="0" presStyleCnt="6"/>
      <dgm:spPr/>
      <dgm:t>
        <a:bodyPr/>
        <a:lstStyle/>
        <a:p>
          <a:endParaRPr lang="ru-RU"/>
        </a:p>
      </dgm:t>
    </dgm:pt>
    <dgm:pt modelId="{B6B85B05-1E96-4912-9905-33309655B989}" type="pres">
      <dgm:prSet presAssocID="{F935770E-E861-48F9-A16E-6E54A58727F8}" presName="node" presStyleLbl="node1" presStyleIdx="1" presStyleCnt="7" custScaleX="122516" custScaleY="1282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1C3D0F-86FE-4070-A201-9AB6296A9D18}" type="pres">
      <dgm:prSet presAssocID="{5A263D84-E351-4315-87C2-2BE96212D6A0}" presName="sibTrans" presStyleLbl="sibTrans1D1" presStyleIdx="1" presStyleCnt="6"/>
      <dgm:spPr/>
      <dgm:t>
        <a:bodyPr/>
        <a:lstStyle/>
        <a:p>
          <a:endParaRPr lang="ru-RU"/>
        </a:p>
      </dgm:t>
    </dgm:pt>
    <dgm:pt modelId="{38BA1FC1-EA25-4B72-A58D-B2DB780570BE}" type="pres">
      <dgm:prSet presAssocID="{5A263D84-E351-4315-87C2-2BE96212D6A0}" presName="connectorText" presStyleLbl="sibTrans1D1" presStyleIdx="1" presStyleCnt="6"/>
      <dgm:spPr/>
      <dgm:t>
        <a:bodyPr/>
        <a:lstStyle/>
        <a:p>
          <a:endParaRPr lang="ru-RU"/>
        </a:p>
      </dgm:t>
    </dgm:pt>
    <dgm:pt modelId="{51ABD873-CDBD-41D3-BE4C-07D75D9EBF34}" type="pres">
      <dgm:prSet presAssocID="{340145C2-46BA-46CE-AA4A-1A151A18CDA7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DDDA8C-9A6C-4B31-866C-04B69B5D203C}" type="pres">
      <dgm:prSet presAssocID="{352EA022-ADBD-4F1A-8F98-9BF44288D304}" presName="sibTrans" presStyleLbl="sibTrans1D1" presStyleIdx="2" presStyleCnt="6"/>
      <dgm:spPr/>
      <dgm:t>
        <a:bodyPr/>
        <a:lstStyle/>
        <a:p>
          <a:endParaRPr lang="ru-RU"/>
        </a:p>
      </dgm:t>
    </dgm:pt>
    <dgm:pt modelId="{76133926-A381-437C-98E1-618BE81257F3}" type="pres">
      <dgm:prSet presAssocID="{352EA022-ADBD-4F1A-8F98-9BF44288D304}" presName="connectorText" presStyleLbl="sibTrans1D1" presStyleIdx="2" presStyleCnt="6"/>
      <dgm:spPr/>
      <dgm:t>
        <a:bodyPr/>
        <a:lstStyle/>
        <a:p>
          <a:endParaRPr lang="ru-RU"/>
        </a:p>
      </dgm:t>
    </dgm:pt>
    <dgm:pt modelId="{AF57ECDF-374B-4131-BAC5-FE31EC37288A}" type="pres">
      <dgm:prSet presAssocID="{8651D7D5-2CE4-4963-B996-CDF515D5C527}" presName="node" presStyleLbl="node1" presStyleIdx="3" presStyleCnt="7" custScaleX="125459" custScaleY="1661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2E4784-2557-41BD-9D09-7A74E8A066ED}" type="pres">
      <dgm:prSet presAssocID="{848C2747-64A9-4534-A17D-366B16861D9C}" presName="sibTrans" presStyleLbl="sibTrans1D1" presStyleIdx="3" presStyleCnt="6"/>
      <dgm:spPr/>
      <dgm:t>
        <a:bodyPr/>
        <a:lstStyle/>
        <a:p>
          <a:endParaRPr lang="ru-RU"/>
        </a:p>
      </dgm:t>
    </dgm:pt>
    <dgm:pt modelId="{1735CC59-D70E-4B52-B448-15317F24BF8B}" type="pres">
      <dgm:prSet presAssocID="{848C2747-64A9-4534-A17D-366B16861D9C}" presName="connectorText" presStyleLbl="sibTrans1D1" presStyleIdx="3" presStyleCnt="6"/>
      <dgm:spPr/>
      <dgm:t>
        <a:bodyPr/>
        <a:lstStyle/>
        <a:p>
          <a:endParaRPr lang="ru-RU"/>
        </a:p>
      </dgm:t>
    </dgm:pt>
    <dgm:pt modelId="{7CA96D6F-A36B-458D-8AD3-501E40E66AE7}" type="pres">
      <dgm:prSet presAssocID="{2809D80F-4987-4B2B-8100-6CF8D32EAD3E}" presName="node" presStyleLbl="node1" presStyleIdx="4" presStyleCnt="7" custScaleX="127268" custScaleY="2068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358747-189C-4F72-8758-E70E958810E4}" type="pres">
      <dgm:prSet presAssocID="{1AF5885D-292F-4373-BF05-7CA3D08CD37F}" presName="sibTrans" presStyleLbl="sibTrans1D1" presStyleIdx="4" presStyleCnt="6"/>
      <dgm:spPr/>
      <dgm:t>
        <a:bodyPr/>
        <a:lstStyle/>
        <a:p>
          <a:endParaRPr lang="ru-RU"/>
        </a:p>
      </dgm:t>
    </dgm:pt>
    <dgm:pt modelId="{707370AC-9C0D-48C5-86CB-AA57999EE1A9}" type="pres">
      <dgm:prSet presAssocID="{1AF5885D-292F-4373-BF05-7CA3D08CD37F}" presName="connectorText" presStyleLbl="sibTrans1D1" presStyleIdx="4" presStyleCnt="6"/>
      <dgm:spPr/>
      <dgm:t>
        <a:bodyPr/>
        <a:lstStyle/>
        <a:p>
          <a:endParaRPr lang="ru-RU"/>
        </a:p>
      </dgm:t>
    </dgm:pt>
    <dgm:pt modelId="{5EED3CCD-A944-4DC1-A95B-EB278FFBB8F9}" type="pres">
      <dgm:prSet presAssocID="{DF2E9F7B-02E2-4913-A918-7F2183DAF4ED}" presName="node" presStyleLbl="node1" presStyleIdx="5" presStyleCnt="7" custScaleY="2005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A363B0-A44C-4592-A2A8-2FCAE9BB01B4}" type="pres">
      <dgm:prSet presAssocID="{DD4D0232-6230-4CEA-BCE6-50E9A6B71AF0}" presName="sibTrans" presStyleLbl="sibTrans1D1" presStyleIdx="5" presStyleCnt="6"/>
      <dgm:spPr/>
      <dgm:t>
        <a:bodyPr/>
        <a:lstStyle/>
        <a:p>
          <a:endParaRPr lang="ru-RU"/>
        </a:p>
      </dgm:t>
    </dgm:pt>
    <dgm:pt modelId="{0F6C6CFA-DD5B-436D-A6FE-DF13853F3DEA}" type="pres">
      <dgm:prSet presAssocID="{DD4D0232-6230-4CEA-BCE6-50E9A6B71AF0}" presName="connectorText" presStyleLbl="sibTrans1D1" presStyleIdx="5" presStyleCnt="6"/>
      <dgm:spPr/>
      <dgm:t>
        <a:bodyPr/>
        <a:lstStyle/>
        <a:p>
          <a:endParaRPr lang="ru-RU"/>
        </a:p>
      </dgm:t>
    </dgm:pt>
    <dgm:pt modelId="{424F8711-E42F-48C5-A30E-4352B6F6C58B}" type="pres">
      <dgm:prSet presAssocID="{CAF0D0E2-3C30-43EE-A767-EC0448639F4C}" presName="node" presStyleLbl="node1" presStyleIdx="6" presStyleCnt="7" custScaleY="1942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2A42E15-841D-452C-B84C-C233A0048572}" type="presOf" srcId="{848C2747-64A9-4534-A17D-366B16861D9C}" destId="{BB2E4784-2557-41BD-9D09-7A74E8A066ED}" srcOrd="0" destOrd="0" presId="urn:microsoft.com/office/officeart/2005/8/layout/bProcess3"/>
    <dgm:cxn modelId="{670A44A2-7933-4674-8B6C-BF201273C311}" type="presOf" srcId="{340145C2-46BA-46CE-AA4A-1A151A18CDA7}" destId="{51ABD873-CDBD-41D3-BE4C-07D75D9EBF34}" srcOrd="0" destOrd="0" presId="urn:microsoft.com/office/officeart/2005/8/layout/bProcess3"/>
    <dgm:cxn modelId="{5C875F34-0DBE-4C4B-A567-9D5F38857207}" type="presOf" srcId="{1AF5885D-292F-4373-BF05-7CA3D08CD37F}" destId="{8C358747-189C-4F72-8758-E70E958810E4}" srcOrd="0" destOrd="0" presId="urn:microsoft.com/office/officeart/2005/8/layout/bProcess3"/>
    <dgm:cxn modelId="{03BB76EF-2BEB-42C5-B41F-8C91D5C12CDC}" srcId="{B1DBDC6D-BDE2-430A-9EBB-FFD100F98053}" destId="{6D270B24-9F8D-47D1-BEC4-FC4A1564BB12}" srcOrd="0" destOrd="0" parTransId="{0A2F05E7-3325-4DB7-B699-CDB06A31BF18}" sibTransId="{99C0ABC4-0E33-4A3D-8E08-42DF3E8DB496}"/>
    <dgm:cxn modelId="{EE008204-3A39-4C84-B526-47420F1EBCFD}" type="presOf" srcId="{DD4D0232-6230-4CEA-BCE6-50E9A6B71AF0}" destId="{0F6C6CFA-DD5B-436D-A6FE-DF13853F3DEA}" srcOrd="1" destOrd="0" presId="urn:microsoft.com/office/officeart/2005/8/layout/bProcess3"/>
    <dgm:cxn modelId="{E5B212C7-A5FD-45F9-9239-0052F0D0BCD4}" type="presOf" srcId="{F935770E-E861-48F9-A16E-6E54A58727F8}" destId="{B6B85B05-1E96-4912-9905-33309655B989}" srcOrd="0" destOrd="0" presId="urn:microsoft.com/office/officeart/2005/8/layout/bProcess3"/>
    <dgm:cxn modelId="{7D044AE7-519A-4D8E-AC23-4223B44A7DF9}" srcId="{B1DBDC6D-BDE2-430A-9EBB-FFD100F98053}" destId="{8651D7D5-2CE4-4963-B996-CDF515D5C527}" srcOrd="3" destOrd="0" parTransId="{08C96C73-880A-48DE-A612-6905DFA32637}" sibTransId="{848C2747-64A9-4534-A17D-366B16861D9C}"/>
    <dgm:cxn modelId="{A36202CB-AC6E-474C-84EB-6BA6B5F0B502}" type="presOf" srcId="{DD4D0232-6230-4CEA-BCE6-50E9A6B71AF0}" destId="{3CA363B0-A44C-4592-A2A8-2FCAE9BB01B4}" srcOrd="0" destOrd="0" presId="urn:microsoft.com/office/officeart/2005/8/layout/bProcess3"/>
    <dgm:cxn modelId="{4CCBE61F-46DD-46A2-8A54-E18D1BE4C5B1}" type="presOf" srcId="{B1DBDC6D-BDE2-430A-9EBB-FFD100F98053}" destId="{5F83D2F7-C20E-4D0F-A2A6-C6331F878D37}" srcOrd="0" destOrd="0" presId="urn:microsoft.com/office/officeart/2005/8/layout/bProcess3"/>
    <dgm:cxn modelId="{61F9A0C3-D4EE-4D5D-8AF0-43AE65790C99}" type="presOf" srcId="{6D270B24-9F8D-47D1-BEC4-FC4A1564BB12}" destId="{26A4533B-D68D-4498-859B-042606C59E2B}" srcOrd="0" destOrd="0" presId="urn:microsoft.com/office/officeart/2005/8/layout/bProcess3"/>
    <dgm:cxn modelId="{BAB5F758-492E-4C79-8BDE-F0498F21D79E}" type="presOf" srcId="{99C0ABC4-0E33-4A3D-8E08-42DF3E8DB496}" destId="{66896F2E-7E64-4DA4-824D-AB0F8173F820}" srcOrd="0" destOrd="0" presId="urn:microsoft.com/office/officeart/2005/8/layout/bProcess3"/>
    <dgm:cxn modelId="{377BA180-3881-47CE-8BDE-8EE4B77169E1}" srcId="{B1DBDC6D-BDE2-430A-9EBB-FFD100F98053}" destId="{F935770E-E861-48F9-A16E-6E54A58727F8}" srcOrd="1" destOrd="0" parTransId="{30770ECA-850F-43F0-BACB-2DAD36166777}" sibTransId="{5A263D84-E351-4315-87C2-2BE96212D6A0}"/>
    <dgm:cxn modelId="{4F57A3B5-A957-49CA-AEF4-C99839AE93C2}" type="presOf" srcId="{CAF0D0E2-3C30-43EE-A767-EC0448639F4C}" destId="{424F8711-E42F-48C5-A30E-4352B6F6C58B}" srcOrd="0" destOrd="0" presId="urn:microsoft.com/office/officeart/2005/8/layout/bProcess3"/>
    <dgm:cxn modelId="{C1D4F7A4-1F26-4B9E-8357-6439922E92B8}" srcId="{B1DBDC6D-BDE2-430A-9EBB-FFD100F98053}" destId="{2809D80F-4987-4B2B-8100-6CF8D32EAD3E}" srcOrd="4" destOrd="0" parTransId="{AB847789-C045-48A8-B944-3D13762638BE}" sibTransId="{1AF5885D-292F-4373-BF05-7CA3D08CD37F}"/>
    <dgm:cxn modelId="{11A8B30A-A030-41BA-9EAD-A6EEA272BA4C}" srcId="{B1DBDC6D-BDE2-430A-9EBB-FFD100F98053}" destId="{340145C2-46BA-46CE-AA4A-1A151A18CDA7}" srcOrd="2" destOrd="0" parTransId="{563C494B-D774-4427-96CE-7E7101E699EB}" sibTransId="{352EA022-ADBD-4F1A-8F98-9BF44288D304}"/>
    <dgm:cxn modelId="{E7EC4595-6982-4077-A5C1-C16B6DFA6C6B}" srcId="{B1DBDC6D-BDE2-430A-9EBB-FFD100F98053}" destId="{CAF0D0E2-3C30-43EE-A767-EC0448639F4C}" srcOrd="6" destOrd="0" parTransId="{7363C6E0-53D2-4EC8-A3D4-F7AD19999D97}" sibTransId="{5F08035C-DE4B-4036-9CCB-6D8612718C7C}"/>
    <dgm:cxn modelId="{4252246D-A768-4970-B726-17D97510E844}" type="presOf" srcId="{352EA022-ADBD-4F1A-8F98-9BF44288D304}" destId="{2CDDDA8C-9A6C-4B31-866C-04B69B5D203C}" srcOrd="0" destOrd="0" presId="urn:microsoft.com/office/officeart/2005/8/layout/bProcess3"/>
    <dgm:cxn modelId="{EFF831F0-1BB6-4C2D-9200-1FF23E342B9B}" type="presOf" srcId="{DF2E9F7B-02E2-4913-A918-7F2183DAF4ED}" destId="{5EED3CCD-A944-4DC1-A95B-EB278FFBB8F9}" srcOrd="0" destOrd="0" presId="urn:microsoft.com/office/officeart/2005/8/layout/bProcess3"/>
    <dgm:cxn modelId="{6701C0A5-3177-4694-83EC-C8F96C2204E7}" srcId="{B1DBDC6D-BDE2-430A-9EBB-FFD100F98053}" destId="{DF2E9F7B-02E2-4913-A918-7F2183DAF4ED}" srcOrd="5" destOrd="0" parTransId="{2179479A-AB58-4097-A9ED-DF7425BE363A}" sibTransId="{DD4D0232-6230-4CEA-BCE6-50E9A6B71AF0}"/>
    <dgm:cxn modelId="{105AC265-1075-45F1-9213-3A1B49F7ADF7}" type="presOf" srcId="{8651D7D5-2CE4-4963-B996-CDF515D5C527}" destId="{AF57ECDF-374B-4131-BAC5-FE31EC37288A}" srcOrd="0" destOrd="0" presId="urn:microsoft.com/office/officeart/2005/8/layout/bProcess3"/>
    <dgm:cxn modelId="{1FA976CC-B7E8-47B1-896B-04788264EB3B}" type="presOf" srcId="{848C2747-64A9-4534-A17D-366B16861D9C}" destId="{1735CC59-D70E-4B52-B448-15317F24BF8B}" srcOrd="1" destOrd="0" presId="urn:microsoft.com/office/officeart/2005/8/layout/bProcess3"/>
    <dgm:cxn modelId="{88B3C53B-F06D-4AC2-AA52-B9E3C06A9143}" type="presOf" srcId="{5A263D84-E351-4315-87C2-2BE96212D6A0}" destId="{BE1C3D0F-86FE-4070-A201-9AB6296A9D18}" srcOrd="0" destOrd="0" presId="urn:microsoft.com/office/officeart/2005/8/layout/bProcess3"/>
    <dgm:cxn modelId="{C3F43935-582F-4BC6-82EA-6D79B696F842}" type="presOf" srcId="{2809D80F-4987-4B2B-8100-6CF8D32EAD3E}" destId="{7CA96D6F-A36B-458D-8AD3-501E40E66AE7}" srcOrd="0" destOrd="0" presId="urn:microsoft.com/office/officeart/2005/8/layout/bProcess3"/>
    <dgm:cxn modelId="{EF7B1533-77DF-41A6-8180-B0252E881703}" type="presOf" srcId="{1AF5885D-292F-4373-BF05-7CA3D08CD37F}" destId="{707370AC-9C0D-48C5-86CB-AA57999EE1A9}" srcOrd="1" destOrd="0" presId="urn:microsoft.com/office/officeart/2005/8/layout/bProcess3"/>
    <dgm:cxn modelId="{10AA13DE-19C8-4B84-9B4A-AAC0C01D9ABB}" type="presOf" srcId="{99C0ABC4-0E33-4A3D-8E08-42DF3E8DB496}" destId="{BCBA37C8-307A-49D8-9487-FB43B6193239}" srcOrd="1" destOrd="0" presId="urn:microsoft.com/office/officeart/2005/8/layout/bProcess3"/>
    <dgm:cxn modelId="{D0B126B3-AF7B-48B4-AE47-6EF16EBF4B5E}" type="presOf" srcId="{352EA022-ADBD-4F1A-8F98-9BF44288D304}" destId="{76133926-A381-437C-98E1-618BE81257F3}" srcOrd="1" destOrd="0" presId="urn:microsoft.com/office/officeart/2005/8/layout/bProcess3"/>
    <dgm:cxn modelId="{64270D35-A94B-4857-A66B-25C79CCEBFA0}" type="presOf" srcId="{5A263D84-E351-4315-87C2-2BE96212D6A0}" destId="{38BA1FC1-EA25-4B72-A58D-B2DB780570BE}" srcOrd="1" destOrd="0" presId="urn:microsoft.com/office/officeart/2005/8/layout/bProcess3"/>
    <dgm:cxn modelId="{63FEB1F6-2C05-4F84-90BE-4915308620DC}" type="presParOf" srcId="{5F83D2F7-C20E-4D0F-A2A6-C6331F878D37}" destId="{26A4533B-D68D-4498-859B-042606C59E2B}" srcOrd="0" destOrd="0" presId="urn:microsoft.com/office/officeart/2005/8/layout/bProcess3"/>
    <dgm:cxn modelId="{5BFB2E63-AD2F-4053-8245-58D356E8B5CE}" type="presParOf" srcId="{5F83D2F7-C20E-4D0F-A2A6-C6331F878D37}" destId="{66896F2E-7E64-4DA4-824D-AB0F8173F820}" srcOrd="1" destOrd="0" presId="urn:microsoft.com/office/officeart/2005/8/layout/bProcess3"/>
    <dgm:cxn modelId="{50F34CA8-A890-4E8F-8CD0-AC7EA5F8CED8}" type="presParOf" srcId="{66896F2E-7E64-4DA4-824D-AB0F8173F820}" destId="{BCBA37C8-307A-49D8-9487-FB43B6193239}" srcOrd="0" destOrd="0" presId="urn:microsoft.com/office/officeart/2005/8/layout/bProcess3"/>
    <dgm:cxn modelId="{1BC1F669-52E6-421D-BCF4-F9C4D34792D9}" type="presParOf" srcId="{5F83D2F7-C20E-4D0F-A2A6-C6331F878D37}" destId="{B6B85B05-1E96-4912-9905-33309655B989}" srcOrd="2" destOrd="0" presId="urn:microsoft.com/office/officeart/2005/8/layout/bProcess3"/>
    <dgm:cxn modelId="{ECFE8BF3-D77C-481F-80DD-BD98CB970A23}" type="presParOf" srcId="{5F83D2F7-C20E-4D0F-A2A6-C6331F878D37}" destId="{BE1C3D0F-86FE-4070-A201-9AB6296A9D18}" srcOrd="3" destOrd="0" presId="urn:microsoft.com/office/officeart/2005/8/layout/bProcess3"/>
    <dgm:cxn modelId="{D7A44519-E857-4528-A276-CAAD3D2CAE4C}" type="presParOf" srcId="{BE1C3D0F-86FE-4070-A201-9AB6296A9D18}" destId="{38BA1FC1-EA25-4B72-A58D-B2DB780570BE}" srcOrd="0" destOrd="0" presId="urn:microsoft.com/office/officeart/2005/8/layout/bProcess3"/>
    <dgm:cxn modelId="{07ACE179-9016-493F-8FFA-37B8A47AA1AB}" type="presParOf" srcId="{5F83D2F7-C20E-4D0F-A2A6-C6331F878D37}" destId="{51ABD873-CDBD-41D3-BE4C-07D75D9EBF34}" srcOrd="4" destOrd="0" presId="urn:microsoft.com/office/officeart/2005/8/layout/bProcess3"/>
    <dgm:cxn modelId="{BE32DC89-7670-4D52-AE99-6C49AAB6E545}" type="presParOf" srcId="{5F83D2F7-C20E-4D0F-A2A6-C6331F878D37}" destId="{2CDDDA8C-9A6C-4B31-866C-04B69B5D203C}" srcOrd="5" destOrd="0" presId="urn:microsoft.com/office/officeart/2005/8/layout/bProcess3"/>
    <dgm:cxn modelId="{E9B7993A-E760-4DD1-8ED2-6F35FD261D9B}" type="presParOf" srcId="{2CDDDA8C-9A6C-4B31-866C-04B69B5D203C}" destId="{76133926-A381-437C-98E1-618BE81257F3}" srcOrd="0" destOrd="0" presId="urn:microsoft.com/office/officeart/2005/8/layout/bProcess3"/>
    <dgm:cxn modelId="{E99F7B02-088E-4137-A3DB-C81E57B9FFF5}" type="presParOf" srcId="{5F83D2F7-C20E-4D0F-A2A6-C6331F878D37}" destId="{AF57ECDF-374B-4131-BAC5-FE31EC37288A}" srcOrd="6" destOrd="0" presId="urn:microsoft.com/office/officeart/2005/8/layout/bProcess3"/>
    <dgm:cxn modelId="{3CAC957B-2395-4303-8E8D-C1D494A74793}" type="presParOf" srcId="{5F83D2F7-C20E-4D0F-A2A6-C6331F878D37}" destId="{BB2E4784-2557-41BD-9D09-7A74E8A066ED}" srcOrd="7" destOrd="0" presId="urn:microsoft.com/office/officeart/2005/8/layout/bProcess3"/>
    <dgm:cxn modelId="{444E60AE-8444-4FEF-B188-ACDF4571F378}" type="presParOf" srcId="{BB2E4784-2557-41BD-9D09-7A74E8A066ED}" destId="{1735CC59-D70E-4B52-B448-15317F24BF8B}" srcOrd="0" destOrd="0" presId="urn:microsoft.com/office/officeart/2005/8/layout/bProcess3"/>
    <dgm:cxn modelId="{87C7BA71-C0C3-4F9E-A17D-F756B2DBAB6C}" type="presParOf" srcId="{5F83D2F7-C20E-4D0F-A2A6-C6331F878D37}" destId="{7CA96D6F-A36B-458D-8AD3-501E40E66AE7}" srcOrd="8" destOrd="0" presId="urn:microsoft.com/office/officeart/2005/8/layout/bProcess3"/>
    <dgm:cxn modelId="{89B4BDA4-380F-455F-BB5E-45483996E5B4}" type="presParOf" srcId="{5F83D2F7-C20E-4D0F-A2A6-C6331F878D37}" destId="{8C358747-189C-4F72-8758-E70E958810E4}" srcOrd="9" destOrd="0" presId="urn:microsoft.com/office/officeart/2005/8/layout/bProcess3"/>
    <dgm:cxn modelId="{4051AF7B-4E2F-44B6-B744-3C697109F413}" type="presParOf" srcId="{8C358747-189C-4F72-8758-E70E958810E4}" destId="{707370AC-9C0D-48C5-86CB-AA57999EE1A9}" srcOrd="0" destOrd="0" presId="urn:microsoft.com/office/officeart/2005/8/layout/bProcess3"/>
    <dgm:cxn modelId="{25836C34-3456-4149-9042-0BC7C111912D}" type="presParOf" srcId="{5F83D2F7-C20E-4D0F-A2A6-C6331F878D37}" destId="{5EED3CCD-A944-4DC1-A95B-EB278FFBB8F9}" srcOrd="10" destOrd="0" presId="urn:microsoft.com/office/officeart/2005/8/layout/bProcess3"/>
    <dgm:cxn modelId="{7ECF915C-8EA9-42DA-BFB0-D4615760F800}" type="presParOf" srcId="{5F83D2F7-C20E-4D0F-A2A6-C6331F878D37}" destId="{3CA363B0-A44C-4592-A2A8-2FCAE9BB01B4}" srcOrd="11" destOrd="0" presId="urn:microsoft.com/office/officeart/2005/8/layout/bProcess3"/>
    <dgm:cxn modelId="{05468649-572A-4CF5-B1C6-5EBFC2430411}" type="presParOf" srcId="{3CA363B0-A44C-4592-A2A8-2FCAE9BB01B4}" destId="{0F6C6CFA-DD5B-436D-A6FE-DF13853F3DEA}" srcOrd="0" destOrd="0" presId="urn:microsoft.com/office/officeart/2005/8/layout/bProcess3"/>
    <dgm:cxn modelId="{90008884-8CAE-4044-9B0D-900A742B4EDA}" type="presParOf" srcId="{5F83D2F7-C20E-4D0F-A2A6-C6331F878D37}" destId="{424F8711-E42F-48C5-A30E-4352B6F6C58B}" srcOrd="12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E326CD-C164-44F5-BD89-CD2853657207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E33D47-1B4C-4064-8D50-A68E3164A182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0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Экологияның негізгі ұғымдары </a:t>
          </a:r>
          <a:endParaRPr lang="ru-RU" sz="2000" b="1" i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12E139-E996-4427-AFDF-BB6508C6AEE7}" type="parTrans" cxnId="{5AD69C16-4280-46D3-A62D-16DDAEDA4432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59741B-AAE6-43C9-9BDF-C34E34F45D1B}" type="sibTrans" cxnId="{5AD69C16-4280-46D3-A62D-16DDAEDA4432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7C7E29-7567-4428-AA30-23D1AECCC1C1}">
      <dgm:prSet custT="1"/>
      <dgm:spPr/>
      <dgm:t>
        <a:bodyPr/>
        <a:lstStyle/>
        <a:p>
          <a:endParaRPr lang="ru-RU"/>
        </a:p>
      </dgm:t>
    </dgm:pt>
    <dgm:pt modelId="{20B74848-AFDC-49F3-941B-582C5D4F78C8}" type="parTrans" cxnId="{71B3D597-0C2D-4AFD-9202-15C90AF39BA1}">
      <dgm:prSet/>
      <dgm:spPr/>
      <dgm:t>
        <a:bodyPr/>
        <a:lstStyle/>
        <a:p>
          <a:endParaRPr lang="ru-RU"/>
        </a:p>
      </dgm:t>
    </dgm:pt>
    <dgm:pt modelId="{576645DA-568A-4526-BFC8-D27901B6A191}" type="sibTrans" cxnId="{71B3D597-0C2D-4AFD-9202-15C90AF39BA1}">
      <dgm:prSet/>
      <dgm:spPr/>
      <dgm:t>
        <a:bodyPr/>
        <a:lstStyle/>
        <a:p>
          <a:endParaRPr lang="ru-RU"/>
        </a:p>
      </dgm:t>
    </dgm:pt>
    <dgm:pt modelId="{AC0935E1-FF70-44AB-B124-FD84ECC77E94}">
      <dgm:prSet custT="1"/>
      <dgm:spPr/>
      <dgm:t>
        <a:bodyPr/>
        <a:lstStyle/>
        <a:p>
          <a:endParaRPr lang="ru-RU"/>
        </a:p>
      </dgm:t>
    </dgm:pt>
    <dgm:pt modelId="{A2AC44E3-39C4-4C86-A6FA-F3A25E56C6DA}" type="parTrans" cxnId="{FFD08AF7-55A4-4439-8E59-84B21686B170}">
      <dgm:prSet/>
      <dgm:spPr/>
      <dgm:t>
        <a:bodyPr/>
        <a:lstStyle/>
        <a:p>
          <a:endParaRPr lang="ru-RU"/>
        </a:p>
      </dgm:t>
    </dgm:pt>
    <dgm:pt modelId="{4185A233-AD9B-4009-A544-EBD0D7E4BA6E}" type="sibTrans" cxnId="{FFD08AF7-55A4-4439-8E59-84B21686B170}">
      <dgm:prSet/>
      <dgm:spPr/>
      <dgm:t>
        <a:bodyPr/>
        <a:lstStyle/>
        <a:p>
          <a:endParaRPr lang="ru-RU"/>
        </a:p>
      </dgm:t>
    </dgm:pt>
    <dgm:pt modelId="{09035756-EB0A-4CEF-95EF-FB3450283611}">
      <dgm:prSet custT="1"/>
      <dgm:spPr/>
      <dgm:t>
        <a:bodyPr/>
        <a:lstStyle/>
        <a:p>
          <a:endParaRPr lang="ru-RU"/>
        </a:p>
      </dgm:t>
    </dgm:pt>
    <dgm:pt modelId="{F96C6CA2-9F6E-4C9E-88D2-5E04509EB1A5}" type="parTrans" cxnId="{B6CBE1DB-8928-4148-8747-5D633394EC73}">
      <dgm:prSet/>
      <dgm:spPr/>
      <dgm:t>
        <a:bodyPr/>
        <a:lstStyle/>
        <a:p>
          <a:endParaRPr lang="ru-RU"/>
        </a:p>
      </dgm:t>
    </dgm:pt>
    <dgm:pt modelId="{A72B3121-57DD-412F-9203-EDB5A322BD1A}" type="sibTrans" cxnId="{B6CBE1DB-8928-4148-8747-5D633394EC73}">
      <dgm:prSet/>
      <dgm:spPr/>
      <dgm:t>
        <a:bodyPr/>
        <a:lstStyle/>
        <a:p>
          <a:endParaRPr lang="ru-RU"/>
        </a:p>
      </dgm:t>
    </dgm:pt>
    <dgm:pt modelId="{4C54AE53-C031-4705-B98C-D35EB53BF252}">
      <dgm:prSet custT="1"/>
      <dgm:spPr/>
      <dgm:t>
        <a:bodyPr/>
        <a:lstStyle/>
        <a:p>
          <a:endParaRPr lang="ru-RU"/>
        </a:p>
      </dgm:t>
    </dgm:pt>
    <dgm:pt modelId="{C28B7E10-7978-4BB1-91CB-7EA931F73253}" type="parTrans" cxnId="{BDD64BBF-96FE-4615-85EA-93FD98674F77}">
      <dgm:prSet/>
      <dgm:spPr/>
      <dgm:t>
        <a:bodyPr/>
        <a:lstStyle/>
        <a:p>
          <a:endParaRPr lang="ru-RU"/>
        </a:p>
      </dgm:t>
    </dgm:pt>
    <dgm:pt modelId="{6EC6D6DB-C750-4C8A-BC7C-9037A16A2C8E}" type="sibTrans" cxnId="{BDD64BBF-96FE-4615-85EA-93FD98674F77}">
      <dgm:prSet/>
      <dgm:spPr/>
      <dgm:t>
        <a:bodyPr/>
        <a:lstStyle/>
        <a:p>
          <a:endParaRPr lang="ru-RU"/>
        </a:p>
      </dgm:t>
    </dgm:pt>
    <dgm:pt modelId="{0845EC50-729A-4833-AE62-4E4A96A83C26}">
      <dgm:prSet custT="1"/>
      <dgm:spPr/>
      <dgm:t>
        <a:bodyPr/>
        <a:lstStyle/>
        <a:p>
          <a:endParaRPr lang="ru-RU"/>
        </a:p>
      </dgm:t>
    </dgm:pt>
    <dgm:pt modelId="{0465D572-67A8-4A92-BE50-F152B2205269}" type="parTrans" cxnId="{88CD4ABE-27C3-464A-92D5-4C1BB8F11C0D}">
      <dgm:prSet/>
      <dgm:spPr/>
      <dgm:t>
        <a:bodyPr/>
        <a:lstStyle/>
        <a:p>
          <a:endParaRPr lang="ru-RU"/>
        </a:p>
      </dgm:t>
    </dgm:pt>
    <dgm:pt modelId="{8FF3CC88-F8BA-4CB3-8331-20517E5D433E}" type="sibTrans" cxnId="{88CD4ABE-27C3-464A-92D5-4C1BB8F11C0D}">
      <dgm:prSet/>
      <dgm:spPr/>
      <dgm:t>
        <a:bodyPr/>
        <a:lstStyle/>
        <a:p>
          <a:endParaRPr lang="ru-RU"/>
        </a:p>
      </dgm:t>
    </dgm:pt>
    <dgm:pt modelId="{C39404CF-2917-45B4-BE14-C878C0D1052B}">
      <dgm:prSet custT="1"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0779E7-BB5E-4F1A-8948-593A1AEC54D0}" type="parTrans" cxnId="{0D36EE63-8386-4C45-9EFF-D83C4E144E3E}">
      <dgm:prSet/>
      <dgm:spPr/>
      <dgm:t>
        <a:bodyPr/>
        <a:lstStyle/>
        <a:p>
          <a:endParaRPr lang="ru-RU"/>
        </a:p>
      </dgm:t>
    </dgm:pt>
    <dgm:pt modelId="{0E1A68A9-594A-49CD-AAA4-2F29F6714096}" type="sibTrans" cxnId="{0D36EE63-8386-4C45-9EFF-D83C4E144E3E}">
      <dgm:prSet/>
      <dgm:spPr/>
      <dgm:t>
        <a:bodyPr/>
        <a:lstStyle/>
        <a:p>
          <a:endParaRPr lang="ru-RU"/>
        </a:p>
      </dgm:t>
    </dgm:pt>
    <dgm:pt modelId="{C2E1F673-912B-45B5-96AA-04D11EAA6CB0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Адам-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жеке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тірі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организм;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762B2A-5281-4570-AFB2-586F0A4D28A1}" type="parTrans" cxnId="{E889FFC2-A6EB-4306-8D75-C88B9FB3A0E1}">
      <dgm:prSet/>
      <dgm:spPr/>
      <dgm:t>
        <a:bodyPr/>
        <a:lstStyle/>
        <a:p>
          <a:endParaRPr lang="ru-RU"/>
        </a:p>
      </dgm:t>
    </dgm:pt>
    <dgm:pt modelId="{10BACD58-694F-4BDF-97F7-9AF855871687}" type="sibTrans" cxnId="{E889FFC2-A6EB-4306-8D75-C88B9FB3A0E1}">
      <dgm:prSet/>
      <dgm:spPr/>
      <dgm:t>
        <a:bodyPr/>
        <a:lstStyle/>
        <a:p>
          <a:endParaRPr lang="ru-RU"/>
        </a:p>
      </dgm:t>
    </dgm:pt>
    <dgm:pt modelId="{78A87382-D81B-433F-A5C8-54AD983A113B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Популяция-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бір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түрдегі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дарақтар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тобы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D9BF3D-B891-4D91-BBC8-375648324AB1}" type="parTrans" cxnId="{EC22CD34-5086-4D5D-B004-A937893244F2}">
      <dgm:prSet/>
      <dgm:spPr/>
      <dgm:t>
        <a:bodyPr/>
        <a:lstStyle/>
        <a:p>
          <a:endParaRPr lang="ru-RU"/>
        </a:p>
      </dgm:t>
    </dgm:pt>
    <dgm:pt modelId="{F4F8BBE0-54A0-48B3-8C5C-05EE1A665DB4}" type="sibTrans" cxnId="{EC22CD34-5086-4D5D-B004-A937893244F2}">
      <dgm:prSet/>
      <dgm:spPr/>
      <dgm:t>
        <a:bodyPr/>
        <a:lstStyle/>
        <a:p>
          <a:endParaRPr lang="ru-RU"/>
        </a:p>
      </dgm:t>
    </dgm:pt>
    <dgm:pt modelId="{B36B1F05-E163-4585-8393-DAC7F40BC488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Қауымдастық-әртүрлі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популяциялардың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бір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таралу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аймағы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шегінде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бірге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өмір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сүру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6C0445-4F2C-48B9-B6A4-4B98AA4FD162}" type="parTrans" cxnId="{DCAE6429-07E4-4DFD-899F-E39824307DE0}">
      <dgm:prSet/>
      <dgm:spPr/>
      <dgm:t>
        <a:bodyPr/>
        <a:lstStyle/>
        <a:p>
          <a:endParaRPr lang="ru-RU"/>
        </a:p>
      </dgm:t>
    </dgm:pt>
    <dgm:pt modelId="{6383053E-6256-4E37-ADAC-90668846FFB0}" type="sibTrans" cxnId="{DCAE6429-07E4-4DFD-899F-E39824307DE0}">
      <dgm:prSet/>
      <dgm:spPr/>
      <dgm:t>
        <a:bodyPr/>
        <a:lstStyle/>
        <a:p>
          <a:endParaRPr lang="ru-RU"/>
        </a:p>
      </dgm:t>
    </dgm:pt>
    <dgm:pt modelId="{4DDC7B4F-C53D-438A-AAF4-80F1DFDBE21C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Экожүйе-тірі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организмдердің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өзара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қоршаған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ортамен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өзара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әрекеттесуі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5F3B02-5C54-4744-944D-878599CF7428}" type="parTrans" cxnId="{74DD3DC8-2624-482B-B8C2-7F941ABAB271}">
      <dgm:prSet/>
      <dgm:spPr/>
      <dgm:t>
        <a:bodyPr/>
        <a:lstStyle/>
        <a:p>
          <a:endParaRPr lang="ru-RU"/>
        </a:p>
      </dgm:t>
    </dgm:pt>
    <dgm:pt modelId="{1B5627D4-33D0-4D0C-A18E-89391830A115}" type="sibTrans" cxnId="{74DD3DC8-2624-482B-B8C2-7F941ABAB271}">
      <dgm:prSet/>
      <dgm:spPr/>
      <dgm:t>
        <a:bodyPr/>
        <a:lstStyle/>
        <a:p>
          <a:endParaRPr lang="ru-RU"/>
        </a:p>
      </dgm:t>
    </dgm:pt>
    <dgm:pt modelId="{8A7E6795-03ED-480C-AA66-A6AAC3A38577}" type="pres">
      <dgm:prSet presAssocID="{A2E326CD-C164-44F5-BD89-CD285365720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EF16A6-E516-46DD-86DE-B66D252CF5FF}" type="pres">
      <dgm:prSet presAssocID="{0FE33D47-1B4C-4064-8D50-A68E3164A182}" presName="centerShape" presStyleLbl="node0" presStyleIdx="0" presStyleCnt="1"/>
      <dgm:spPr/>
      <dgm:t>
        <a:bodyPr/>
        <a:lstStyle/>
        <a:p>
          <a:endParaRPr lang="ru-RU"/>
        </a:p>
      </dgm:t>
    </dgm:pt>
    <dgm:pt modelId="{692ACD3C-4A2D-4332-8663-C2C98F4BAAC2}" type="pres">
      <dgm:prSet presAssocID="{C2E1F673-912B-45B5-96AA-04D11EAA6CB0}" presName="node" presStyleLbl="node1" presStyleIdx="0" presStyleCnt="4" custScaleX="1901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AEDCBA-D98D-4962-87A4-381A8506227E}" type="pres">
      <dgm:prSet presAssocID="{C2E1F673-912B-45B5-96AA-04D11EAA6CB0}" presName="dummy" presStyleCnt="0"/>
      <dgm:spPr/>
    </dgm:pt>
    <dgm:pt modelId="{1546368C-E20C-4ACF-A1FB-5357147B979B}" type="pres">
      <dgm:prSet presAssocID="{10BACD58-694F-4BDF-97F7-9AF855871687}" presName="sibTrans" presStyleLbl="sibTrans2D1" presStyleIdx="0" presStyleCnt="4"/>
      <dgm:spPr/>
      <dgm:t>
        <a:bodyPr/>
        <a:lstStyle/>
        <a:p>
          <a:endParaRPr lang="ru-RU"/>
        </a:p>
      </dgm:t>
    </dgm:pt>
    <dgm:pt modelId="{7884D570-63B6-4FE7-9009-9CB70CA8589F}" type="pres">
      <dgm:prSet presAssocID="{78A87382-D81B-433F-A5C8-54AD983A113B}" presName="node" presStyleLbl="node1" presStyleIdx="1" presStyleCnt="4" custScaleX="182579" custRadScaleRad="125220" custRadScaleInc="-8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D218DC-2FCC-44DE-9E1A-FBF1C79EAD48}" type="pres">
      <dgm:prSet presAssocID="{78A87382-D81B-433F-A5C8-54AD983A113B}" presName="dummy" presStyleCnt="0"/>
      <dgm:spPr/>
    </dgm:pt>
    <dgm:pt modelId="{D2AA1EAD-E355-4566-BA7C-412AA4263B35}" type="pres">
      <dgm:prSet presAssocID="{F4F8BBE0-54A0-48B3-8C5C-05EE1A665DB4}" presName="sibTrans" presStyleLbl="sibTrans2D1" presStyleIdx="1" presStyleCnt="4"/>
      <dgm:spPr/>
      <dgm:t>
        <a:bodyPr/>
        <a:lstStyle/>
        <a:p>
          <a:endParaRPr lang="ru-RU"/>
        </a:p>
      </dgm:t>
    </dgm:pt>
    <dgm:pt modelId="{E9103AB3-64F0-4681-B74E-6905B973FFC0}" type="pres">
      <dgm:prSet presAssocID="{B36B1F05-E163-4585-8393-DAC7F40BC488}" presName="node" presStyleLbl="node1" presStyleIdx="2" presStyleCnt="4" custScaleX="1940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895344-B3AF-4F88-A94E-F625B43E788F}" type="pres">
      <dgm:prSet presAssocID="{B36B1F05-E163-4585-8393-DAC7F40BC488}" presName="dummy" presStyleCnt="0"/>
      <dgm:spPr/>
    </dgm:pt>
    <dgm:pt modelId="{7ACD1786-9289-49EA-BCFE-3631BCAC61AA}" type="pres">
      <dgm:prSet presAssocID="{6383053E-6256-4E37-ADAC-90668846FFB0}" presName="sibTrans" presStyleLbl="sibTrans2D1" presStyleIdx="2" presStyleCnt="4"/>
      <dgm:spPr/>
      <dgm:t>
        <a:bodyPr/>
        <a:lstStyle/>
        <a:p>
          <a:endParaRPr lang="ru-RU"/>
        </a:p>
      </dgm:t>
    </dgm:pt>
    <dgm:pt modelId="{BC4ABC5F-3AB3-470D-AC07-9FE97AB889DB}" type="pres">
      <dgm:prSet presAssocID="{4DDC7B4F-C53D-438A-AAF4-80F1DFDBE21C}" presName="node" presStyleLbl="node1" presStyleIdx="3" presStyleCnt="4" custScaleX="188245" custRadScaleRad="121861" custRadScaleInc="17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BD8F32-F60B-4874-B1EC-9818DD3E74CE}" type="pres">
      <dgm:prSet presAssocID="{4DDC7B4F-C53D-438A-AAF4-80F1DFDBE21C}" presName="dummy" presStyleCnt="0"/>
      <dgm:spPr/>
    </dgm:pt>
    <dgm:pt modelId="{8E67F46D-1D9E-42BA-8DD4-B70F51CF0852}" type="pres">
      <dgm:prSet presAssocID="{1B5627D4-33D0-4D0C-A18E-89391830A115}" presName="sibTrans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EC22CD34-5086-4D5D-B004-A937893244F2}" srcId="{0FE33D47-1B4C-4064-8D50-A68E3164A182}" destId="{78A87382-D81B-433F-A5C8-54AD983A113B}" srcOrd="1" destOrd="0" parTransId="{51D9BF3D-B891-4D91-BBC8-375648324AB1}" sibTransId="{F4F8BBE0-54A0-48B3-8C5C-05EE1A665DB4}"/>
    <dgm:cxn modelId="{5AD69C16-4280-46D3-A62D-16DDAEDA4432}" srcId="{A2E326CD-C164-44F5-BD89-CD2853657207}" destId="{0FE33D47-1B4C-4064-8D50-A68E3164A182}" srcOrd="0" destOrd="0" parTransId="{8712E139-E996-4427-AFDF-BB6508C6AEE7}" sibTransId="{C059741B-AAE6-43C9-9BDF-C34E34F45D1B}"/>
    <dgm:cxn modelId="{37705F53-9B73-4F9F-B987-3A1C460CB949}" type="presOf" srcId="{10BACD58-694F-4BDF-97F7-9AF855871687}" destId="{1546368C-E20C-4ACF-A1FB-5357147B979B}" srcOrd="0" destOrd="0" presId="urn:microsoft.com/office/officeart/2005/8/layout/radial6"/>
    <dgm:cxn modelId="{0D36EE63-8386-4C45-9EFF-D83C4E144E3E}" srcId="{A2E326CD-C164-44F5-BD89-CD2853657207}" destId="{C39404CF-2917-45B4-BE14-C878C0D1052B}" srcOrd="6" destOrd="0" parTransId="{CB0779E7-BB5E-4F1A-8948-593A1AEC54D0}" sibTransId="{0E1A68A9-594A-49CD-AAA4-2F29F6714096}"/>
    <dgm:cxn modelId="{BDD64BBF-96FE-4615-85EA-93FD98674F77}" srcId="{A2E326CD-C164-44F5-BD89-CD2853657207}" destId="{4C54AE53-C031-4705-B98C-D35EB53BF252}" srcOrd="4" destOrd="0" parTransId="{C28B7E10-7978-4BB1-91CB-7EA931F73253}" sibTransId="{6EC6D6DB-C750-4C8A-BC7C-9037A16A2C8E}"/>
    <dgm:cxn modelId="{FDEB88E0-0DD4-48A6-A04F-9A7D59AE17EF}" type="presOf" srcId="{1B5627D4-33D0-4D0C-A18E-89391830A115}" destId="{8E67F46D-1D9E-42BA-8DD4-B70F51CF0852}" srcOrd="0" destOrd="0" presId="urn:microsoft.com/office/officeart/2005/8/layout/radial6"/>
    <dgm:cxn modelId="{345F4433-8F26-465B-82E8-6969F60A05CD}" type="presOf" srcId="{78A87382-D81B-433F-A5C8-54AD983A113B}" destId="{7884D570-63B6-4FE7-9009-9CB70CA8589F}" srcOrd="0" destOrd="0" presId="urn:microsoft.com/office/officeart/2005/8/layout/radial6"/>
    <dgm:cxn modelId="{207945E9-085C-4198-A8EF-ED532A3C9160}" type="presOf" srcId="{4DDC7B4F-C53D-438A-AAF4-80F1DFDBE21C}" destId="{BC4ABC5F-3AB3-470D-AC07-9FE97AB889DB}" srcOrd="0" destOrd="0" presId="urn:microsoft.com/office/officeart/2005/8/layout/radial6"/>
    <dgm:cxn modelId="{6831144F-CE68-433B-8543-2DE73E091F5D}" type="presOf" srcId="{C2E1F673-912B-45B5-96AA-04D11EAA6CB0}" destId="{692ACD3C-4A2D-4332-8663-C2C98F4BAAC2}" srcOrd="0" destOrd="0" presId="urn:microsoft.com/office/officeart/2005/8/layout/radial6"/>
    <dgm:cxn modelId="{A03DC6C1-BF69-47BF-ACA8-27E000145C52}" type="presOf" srcId="{6383053E-6256-4E37-ADAC-90668846FFB0}" destId="{7ACD1786-9289-49EA-BCFE-3631BCAC61AA}" srcOrd="0" destOrd="0" presId="urn:microsoft.com/office/officeart/2005/8/layout/radial6"/>
    <dgm:cxn modelId="{EDBE2C1F-B565-48CB-958D-39D86832FCAA}" type="presOf" srcId="{F4F8BBE0-54A0-48B3-8C5C-05EE1A665DB4}" destId="{D2AA1EAD-E355-4566-BA7C-412AA4263B35}" srcOrd="0" destOrd="0" presId="urn:microsoft.com/office/officeart/2005/8/layout/radial6"/>
    <dgm:cxn modelId="{74DD3DC8-2624-482B-B8C2-7F941ABAB271}" srcId="{0FE33D47-1B4C-4064-8D50-A68E3164A182}" destId="{4DDC7B4F-C53D-438A-AAF4-80F1DFDBE21C}" srcOrd="3" destOrd="0" parTransId="{825F3B02-5C54-4744-944D-878599CF7428}" sibTransId="{1B5627D4-33D0-4D0C-A18E-89391830A115}"/>
    <dgm:cxn modelId="{E889FFC2-A6EB-4306-8D75-C88B9FB3A0E1}" srcId="{0FE33D47-1B4C-4064-8D50-A68E3164A182}" destId="{C2E1F673-912B-45B5-96AA-04D11EAA6CB0}" srcOrd="0" destOrd="0" parTransId="{E7762B2A-5281-4570-AFB2-586F0A4D28A1}" sibTransId="{10BACD58-694F-4BDF-97F7-9AF855871687}"/>
    <dgm:cxn modelId="{2B3850A5-4CD3-4CE9-AEB3-86E991CC4286}" type="presOf" srcId="{B36B1F05-E163-4585-8393-DAC7F40BC488}" destId="{E9103AB3-64F0-4681-B74E-6905B973FFC0}" srcOrd="0" destOrd="0" presId="urn:microsoft.com/office/officeart/2005/8/layout/radial6"/>
    <dgm:cxn modelId="{FFD08AF7-55A4-4439-8E59-84B21686B170}" srcId="{A2E326CD-C164-44F5-BD89-CD2853657207}" destId="{AC0935E1-FF70-44AB-B124-FD84ECC77E94}" srcOrd="2" destOrd="0" parTransId="{A2AC44E3-39C4-4C86-A6FA-F3A25E56C6DA}" sibTransId="{4185A233-AD9B-4009-A544-EBD0D7E4BA6E}"/>
    <dgm:cxn modelId="{88CD4ABE-27C3-464A-92D5-4C1BB8F11C0D}" srcId="{A2E326CD-C164-44F5-BD89-CD2853657207}" destId="{0845EC50-729A-4833-AE62-4E4A96A83C26}" srcOrd="5" destOrd="0" parTransId="{0465D572-67A8-4A92-BE50-F152B2205269}" sibTransId="{8FF3CC88-F8BA-4CB3-8331-20517E5D433E}"/>
    <dgm:cxn modelId="{DCAE6429-07E4-4DFD-899F-E39824307DE0}" srcId="{0FE33D47-1B4C-4064-8D50-A68E3164A182}" destId="{B36B1F05-E163-4585-8393-DAC7F40BC488}" srcOrd="2" destOrd="0" parTransId="{3B6C0445-4F2C-48B9-B6A4-4B98AA4FD162}" sibTransId="{6383053E-6256-4E37-ADAC-90668846FFB0}"/>
    <dgm:cxn modelId="{C7D0D6E9-2805-4B1E-8C6F-A69B975E2236}" type="presOf" srcId="{A2E326CD-C164-44F5-BD89-CD2853657207}" destId="{8A7E6795-03ED-480C-AA66-A6AAC3A38577}" srcOrd="0" destOrd="0" presId="urn:microsoft.com/office/officeart/2005/8/layout/radial6"/>
    <dgm:cxn modelId="{B6CBE1DB-8928-4148-8747-5D633394EC73}" srcId="{A2E326CD-C164-44F5-BD89-CD2853657207}" destId="{09035756-EB0A-4CEF-95EF-FB3450283611}" srcOrd="3" destOrd="0" parTransId="{F96C6CA2-9F6E-4C9E-88D2-5E04509EB1A5}" sibTransId="{A72B3121-57DD-412F-9203-EDB5A322BD1A}"/>
    <dgm:cxn modelId="{A59BCC75-302D-4100-9DD4-AE3820851998}" type="presOf" srcId="{0FE33D47-1B4C-4064-8D50-A68E3164A182}" destId="{D7EF16A6-E516-46DD-86DE-B66D252CF5FF}" srcOrd="0" destOrd="0" presId="urn:microsoft.com/office/officeart/2005/8/layout/radial6"/>
    <dgm:cxn modelId="{71B3D597-0C2D-4AFD-9202-15C90AF39BA1}" srcId="{A2E326CD-C164-44F5-BD89-CD2853657207}" destId="{577C7E29-7567-4428-AA30-23D1AECCC1C1}" srcOrd="1" destOrd="0" parTransId="{20B74848-AFDC-49F3-941B-582C5D4F78C8}" sibTransId="{576645DA-568A-4526-BFC8-D27901B6A191}"/>
    <dgm:cxn modelId="{CF8F2E1D-6483-47DD-8F58-7591B2676DD0}" type="presParOf" srcId="{8A7E6795-03ED-480C-AA66-A6AAC3A38577}" destId="{D7EF16A6-E516-46DD-86DE-B66D252CF5FF}" srcOrd="0" destOrd="0" presId="urn:microsoft.com/office/officeart/2005/8/layout/radial6"/>
    <dgm:cxn modelId="{AAEAF4FC-0FA6-4F31-A6BE-2204D7B20A62}" type="presParOf" srcId="{8A7E6795-03ED-480C-AA66-A6AAC3A38577}" destId="{692ACD3C-4A2D-4332-8663-C2C98F4BAAC2}" srcOrd="1" destOrd="0" presId="urn:microsoft.com/office/officeart/2005/8/layout/radial6"/>
    <dgm:cxn modelId="{C2546B51-2860-4CD6-B353-203BB8EEFAF2}" type="presParOf" srcId="{8A7E6795-03ED-480C-AA66-A6AAC3A38577}" destId="{F9AEDCBA-D98D-4962-87A4-381A8506227E}" srcOrd="2" destOrd="0" presId="urn:microsoft.com/office/officeart/2005/8/layout/radial6"/>
    <dgm:cxn modelId="{9F1CEAF0-B017-444A-8E62-30A8FFD044B5}" type="presParOf" srcId="{8A7E6795-03ED-480C-AA66-A6AAC3A38577}" destId="{1546368C-E20C-4ACF-A1FB-5357147B979B}" srcOrd="3" destOrd="0" presId="urn:microsoft.com/office/officeart/2005/8/layout/radial6"/>
    <dgm:cxn modelId="{595275B3-03B9-44A1-A7A2-A4CE4864A0D7}" type="presParOf" srcId="{8A7E6795-03ED-480C-AA66-A6AAC3A38577}" destId="{7884D570-63B6-4FE7-9009-9CB70CA8589F}" srcOrd="4" destOrd="0" presId="urn:microsoft.com/office/officeart/2005/8/layout/radial6"/>
    <dgm:cxn modelId="{DC74509A-3EB8-46B4-B933-7C98238C051F}" type="presParOf" srcId="{8A7E6795-03ED-480C-AA66-A6AAC3A38577}" destId="{B6D218DC-2FCC-44DE-9E1A-FBF1C79EAD48}" srcOrd="5" destOrd="0" presId="urn:microsoft.com/office/officeart/2005/8/layout/radial6"/>
    <dgm:cxn modelId="{8368B5EB-A7CC-4132-97DA-0FD13BACB6D1}" type="presParOf" srcId="{8A7E6795-03ED-480C-AA66-A6AAC3A38577}" destId="{D2AA1EAD-E355-4566-BA7C-412AA4263B35}" srcOrd="6" destOrd="0" presId="urn:microsoft.com/office/officeart/2005/8/layout/radial6"/>
    <dgm:cxn modelId="{8304B094-F349-4E09-8231-6486EBADAA7A}" type="presParOf" srcId="{8A7E6795-03ED-480C-AA66-A6AAC3A38577}" destId="{E9103AB3-64F0-4681-B74E-6905B973FFC0}" srcOrd="7" destOrd="0" presId="urn:microsoft.com/office/officeart/2005/8/layout/radial6"/>
    <dgm:cxn modelId="{DABD0E95-B3F8-4132-B4D8-EBB4A73C0DF2}" type="presParOf" srcId="{8A7E6795-03ED-480C-AA66-A6AAC3A38577}" destId="{41895344-B3AF-4F88-A94E-F625B43E788F}" srcOrd="8" destOrd="0" presId="urn:microsoft.com/office/officeart/2005/8/layout/radial6"/>
    <dgm:cxn modelId="{1B057126-FFFF-42BF-BE15-4DFC10B83EBD}" type="presParOf" srcId="{8A7E6795-03ED-480C-AA66-A6AAC3A38577}" destId="{7ACD1786-9289-49EA-BCFE-3631BCAC61AA}" srcOrd="9" destOrd="0" presId="urn:microsoft.com/office/officeart/2005/8/layout/radial6"/>
    <dgm:cxn modelId="{ACF52084-1E43-4EBC-B711-C557CFC0362A}" type="presParOf" srcId="{8A7E6795-03ED-480C-AA66-A6AAC3A38577}" destId="{BC4ABC5F-3AB3-470D-AC07-9FE97AB889DB}" srcOrd="10" destOrd="0" presId="urn:microsoft.com/office/officeart/2005/8/layout/radial6"/>
    <dgm:cxn modelId="{D6BF3805-BBC2-4E66-B4C5-3FDE44B1291B}" type="presParOf" srcId="{8A7E6795-03ED-480C-AA66-A6AAC3A38577}" destId="{8BBD8F32-F60B-4874-B1EC-9818DD3E74CE}" srcOrd="11" destOrd="0" presId="urn:microsoft.com/office/officeart/2005/8/layout/radial6"/>
    <dgm:cxn modelId="{11B46212-927D-4089-BD6C-8C837897B9F9}" type="presParOf" srcId="{8A7E6795-03ED-480C-AA66-A6AAC3A38577}" destId="{8E67F46D-1D9E-42BA-8DD4-B70F51CF0852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082EB52-4546-4905-BC8D-7860EEE91499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943E2C8-D181-4C7B-B778-CA80AAA4030E}">
      <dgm:prSet custT="1"/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жеке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алынған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ағзаның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тіршілік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ортасымен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(аутэкология)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FF0D20-6BB8-4F21-B423-13F9C8B22444}" type="parTrans" cxnId="{41F77D76-E6EC-46D4-9E22-1EC190EB5BBD}">
      <dgm:prSet/>
      <dgm:spPr/>
      <dgm:t>
        <a:bodyPr/>
        <a:lstStyle/>
        <a:p>
          <a:endParaRPr lang="ru-RU" sz="2000"/>
        </a:p>
      </dgm:t>
    </dgm:pt>
    <dgm:pt modelId="{0E126F66-AA7D-463E-B617-3B091EADEF5B}" type="sibTrans" cxnId="{41F77D76-E6EC-46D4-9E22-1EC190EB5BBD}">
      <dgm:prSet/>
      <dgm:spPr/>
      <dgm:t>
        <a:bodyPr/>
        <a:lstStyle/>
        <a:p>
          <a:endParaRPr lang="ru-RU" sz="2000"/>
        </a:p>
      </dgm:t>
    </dgm:pt>
    <dgm:pt modelId="{99553836-D094-4E12-A9E4-E45F8CCF543F}">
      <dgm:prSet custT="1"/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жануарлар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өсімдіктердің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әртүрлі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түрлерінің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популяциялары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демэкология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91A357-928B-48E7-96AF-A0EB1AD00293}" type="parTrans" cxnId="{3BA71776-ED81-4E29-B7D0-A03538122C3A}">
      <dgm:prSet/>
      <dgm:spPr/>
      <dgm:t>
        <a:bodyPr/>
        <a:lstStyle/>
        <a:p>
          <a:endParaRPr lang="ru-RU" sz="2000"/>
        </a:p>
      </dgm:t>
    </dgm:pt>
    <dgm:pt modelId="{0BEFA7F1-C828-4ECD-851B-ACF8053E33B9}" type="sibTrans" cxnId="{3BA71776-ED81-4E29-B7D0-A03538122C3A}">
      <dgm:prSet/>
      <dgm:spPr/>
      <dgm:t>
        <a:bodyPr/>
        <a:lstStyle/>
        <a:p>
          <a:endParaRPr lang="ru-RU" sz="2000"/>
        </a:p>
      </dgm:t>
    </dgm:pt>
    <dgm:pt modelId="{224429D4-D274-45B7-9712-C7502D2F73E5}">
      <dgm:prSet custT="1"/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қоғамдастықтың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тірі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организмдердің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ортамен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бірлесіп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тұратын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(синэкология)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D2944A-54F7-4A85-9624-6B2F8764DFD6}" type="parTrans" cxnId="{101FA7DF-5A4A-42D1-9D73-DBE8814B484B}">
      <dgm:prSet/>
      <dgm:spPr/>
      <dgm:t>
        <a:bodyPr/>
        <a:lstStyle/>
        <a:p>
          <a:endParaRPr lang="ru-RU" sz="2000"/>
        </a:p>
      </dgm:t>
    </dgm:pt>
    <dgm:pt modelId="{D530DC96-2115-4D9C-8C6D-DD9D42207780}" type="sibTrans" cxnId="{101FA7DF-5A4A-42D1-9D73-DBE8814B484B}">
      <dgm:prSet/>
      <dgm:spPr/>
      <dgm:t>
        <a:bodyPr/>
        <a:lstStyle/>
        <a:p>
          <a:endParaRPr lang="ru-RU" sz="2000"/>
        </a:p>
      </dgm:t>
    </dgm:pt>
    <dgm:pt modelId="{8766E9D6-CC9D-4643-8B02-0018FA567293}" type="pres">
      <dgm:prSet presAssocID="{0082EB52-4546-4905-BC8D-7860EEE91499}" presName="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35F15B0-2E7B-4D32-AE32-D80363A9B5BF}" type="pres">
      <dgm:prSet presAssocID="{C943E2C8-D181-4C7B-B778-CA80AAA4030E}" presName="circle1" presStyleLbl="lnNode1" presStyleIdx="0" presStyleCnt="3"/>
      <dgm:spPr/>
    </dgm:pt>
    <dgm:pt modelId="{9D07270F-C10C-4324-A79B-7092F9FA27A8}" type="pres">
      <dgm:prSet presAssocID="{C943E2C8-D181-4C7B-B778-CA80AAA4030E}" presName="text1" presStyleLbl="revTx" presStyleIdx="0" presStyleCnt="3" custScaleX="152677" custLinFactNeighborX="27714" custLinFactNeighborY="63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46C9A9-AFB7-445A-A2C6-885943A4FB2E}" type="pres">
      <dgm:prSet presAssocID="{C943E2C8-D181-4C7B-B778-CA80AAA4030E}" presName="line1" presStyleLbl="callout" presStyleIdx="0" presStyleCnt="6"/>
      <dgm:spPr/>
    </dgm:pt>
    <dgm:pt modelId="{9A4E0C97-51EE-4C0B-AF88-5B65D91C8BD1}" type="pres">
      <dgm:prSet presAssocID="{C943E2C8-D181-4C7B-B778-CA80AAA4030E}" presName="d1" presStyleLbl="callout" presStyleIdx="1" presStyleCnt="6"/>
      <dgm:spPr/>
    </dgm:pt>
    <dgm:pt modelId="{C06042A2-C71E-49DB-A838-72205D48EF5D}" type="pres">
      <dgm:prSet presAssocID="{99553836-D094-4E12-A9E4-E45F8CCF543F}" presName="circle2" presStyleLbl="lnNode1" presStyleIdx="1" presStyleCnt="3"/>
      <dgm:spPr/>
    </dgm:pt>
    <dgm:pt modelId="{8552B43F-F5AE-4745-A749-5D44BF00AADB}" type="pres">
      <dgm:prSet presAssocID="{99553836-D094-4E12-A9E4-E45F8CCF543F}" presName="text2" presStyleLbl="revTx" presStyleIdx="1" presStyleCnt="3" custScaleX="168737" custLinFactNeighborX="24634" custLinFactNeighborY="21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F5B3CA-7198-4114-94C3-B3827786ACAE}" type="pres">
      <dgm:prSet presAssocID="{99553836-D094-4E12-A9E4-E45F8CCF543F}" presName="line2" presStyleLbl="callout" presStyleIdx="2" presStyleCnt="6"/>
      <dgm:spPr/>
    </dgm:pt>
    <dgm:pt modelId="{0AB48B43-CF8A-4484-8766-55C860C79516}" type="pres">
      <dgm:prSet presAssocID="{99553836-D094-4E12-A9E4-E45F8CCF543F}" presName="d2" presStyleLbl="callout" presStyleIdx="3" presStyleCnt="6"/>
      <dgm:spPr/>
    </dgm:pt>
    <dgm:pt modelId="{66A50C93-BADC-46B7-AD8A-B4F6DB4774D4}" type="pres">
      <dgm:prSet presAssocID="{224429D4-D274-45B7-9712-C7502D2F73E5}" presName="circle3" presStyleLbl="lnNode1" presStyleIdx="2" presStyleCnt="3"/>
      <dgm:spPr/>
    </dgm:pt>
    <dgm:pt modelId="{21322A62-E65D-4AB3-8E9F-6F1E4917D370}" type="pres">
      <dgm:prSet presAssocID="{224429D4-D274-45B7-9712-C7502D2F73E5}" presName="text3" presStyleLbl="revTx" presStyleIdx="2" presStyleCnt="3" custScaleX="173341" custLinFactNeighborX="36336" custLinFactNeighborY="-21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789D24-819A-482D-8D6A-35A36F749770}" type="pres">
      <dgm:prSet presAssocID="{224429D4-D274-45B7-9712-C7502D2F73E5}" presName="line3" presStyleLbl="callout" presStyleIdx="4" presStyleCnt="6"/>
      <dgm:spPr/>
    </dgm:pt>
    <dgm:pt modelId="{720DB442-BF69-49C6-B49C-A2F83C649E31}" type="pres">
      <dgm:prSet presAssocID="{224429D4-D274-45B7-9712-C7502D2F73E5}" presName="d3" presStyleLbl="callout" presStyleIdx="5" presStyleCnt="6"/>
      <dgm:spPr/>
    </dgm:pt>
  </dgm:ptLst>
  <dgm:cxnLst>
    <dgm:cxn modelId="{41F77D76-E6EC-46D4-9E22-1EC190EB5BBD}" srcId="{0082EB52-4546-4905-BC8D-7860EEE91499}" destId="{C943E2C8-D181-4C7B-B778-CA80AAA4030E}" srcOrd="0" destOrd="0" parTransId="{64FF0D20-6BB8-4F21-B423-13F9C8B22444}" sibTransId="{0E126F66-AA7D-463E-B617-3B091EADEF5B}"/>
    <dgm:cxn modelId="{4D6414A0-C988-4658-AF30-4E7FCAC1035C}" type="presOf" srcId="{0082EB52-4546-4905-BC8D-7860EEE91499}" destId="{8766E9D6-CC9D-4643-8B02-0018FA567293}" srcOrd="0" destOrd="0" presId="urn:microsoft.com/office/officeart/2005/8/layout/target1"/>
    <dgm:cxn modelId="{A76AD8ED-BECC-49CF-8A63-920CFEBC33AF}" type="presOf" srcId="{99553836-D094-4E12-A9E4-E45F8CCF543F}" destId="{8552B43F-F5AE-4745-A749-5D44BF00AADB}" srcOrd="0" destOrd="0" presId="urn:microsoft.com/office/officeart/2005/8/layout/target1"/>
    <dgm:cxn modelId="{7DC28641-20EC-4B97-B3FF-90C1100D39BA}" type="presOf" srcId="{224429D4-D274-45B7-9712-C7502D2F73E5}" destId="{21322A62-E65D-4AB3-8E9F-6F1E4917D370}" srcOrd="0" destOrd="0" presId="urn:microsoft.com/office/officeart/2005/8/layout/target1"/>
    <dgm:cxn modelId="{101FA7DF-5A4A-42D1-9D73-DBE8814B484B}" srcId="{0082EB52-4546-4905-BC8D-7860EEE91499}" destId="{224429D4-D274-45B7-9712-C7502D2F73E5}" srcOrd="2" destOrd="0" parTransId="{C1D2944A-54F7-4A85-9624-6B2F8764DFD6}" sibTransId="{D530DC96-2115-4D9C-8C6D-DD9D42207780}"/>
    <dgm:cxn modelId="{3BA71776-ED81-4E29-B7D0-A03538122C3A}" srcId="{0082EB52-4546-4905-BC8D-7860EEE91499}" destId="{99553836-D094-4E12-A9E4-E45F8CCF543F}" srcOrd="1" destOrd="0" parTransId="{5391A357-928B-48E7-96AF-A0EB1AD00293}" sibTransId="{0BEFA7F1-C828-4ECD-851B-ACF8053E33B9}"/>
    <dgm:cxn modelId="{E9E2F97A-3CDF-44FE-BB0D-FD4D0AB5B20F}" type="presOf" srcId="{C943E2C8-D181-4C7B-B778-CA80AAA4030E}" destId="{9D07270F-C10C-4324-A79B-7092F9FA27A8}" srcOrd="0" destOrd="0" presId="urn:microsoft.com/office/officeart/2005/8/layout/target1"/>
    <dgm:cxn modelId="{E6222F95-43BC-418B-A84A-566CB69A96E7}" type="presParOf" srcId="{8766E9D6-CC9D-4643-8B02-0018FA567293}" destId="{D35F15B0-2E7B-4D32-AE32-D80363A9B5BF}" srcOrd="0" destOrd="0" presId="urn:microsoft.com/office/officeart/2005/8/layout/target1"/>
    <dgm:cxn modelId="{8D591B6D-29B2-420B-BBBE-5D2746AB3F74}" type="presParOf" srcId="{8766E9D6-CC9D-4643-8B02-0018FA567293}" destId="{9D07270F-C10C-4324-A79B-7092F9FA27A8}" srcOrd="1" destOrd="0" presId="urn:microsoft.com/office/officeart/2005/8/layout/target1"/>
    <dgm:cxn modelId="{94953022-3763-47B0-9806-D520639BB028}" type="presParOf" srcId="{8766E9D6-CC9D-4643-8B02-0018FA567293}" destId="{D946C9A9-AFB7-445A-A2C6-885943A4FB2E}" srcOrd="2" destOrd="0" presId="urn:microsoft.com/office/officeart/2005/8/layout/target1"/>
    <dgm:cxn modelId="{9E0198C0-AC11-4F64-9E1D-AB6B054FEAD6}" type="presParOf" srcId="{8766E9D6-CC9D-4643-8B02-0018FA567293}" destId="{9A4E0C97-51EE-4C0B-AF88-5B65D91C8BD1}" srcOrd="3" destOrd="0" presId="urn:microsoft.com/office/officeart/2005/8/layout/target1"/>
    <dgm:cxn modelId="{6F2B8EF8-1935-4184-BE73-3D65A991D455}" type="presParOf" srcId="{8766E9D6-CC9D-4643-8B02-0018FA567293}" destId="{C06042A2-C71E-49DB-A838-72205D48EF5D}" srcOrd="4" destOrd="0" presId="urn:microsoft.com/office/officeart/2005/8/layout/target1"/>
    <dgm:cxn modelId="{FC180F4B-4D87-4804-B8F8-81C2F020E6FF}" type="presParOf" srcId="{8766E9D6-CC9D-4643-8B02-0018FA567293}" destId="{8552B43F-F5AE-4745-A749-5D44BF00AADB}" srcOrd="5" destOrd="0" presId="urn:microsoft.com/office/officeart/2005/8/layout/target1"/>
    <dgm:cxn modelId="{0E63CF70-B415-4E1B-B692-F605FCB15DC1}" type="presParOf" srcId="{8766E9D6-CC9D-4643-8B02-0018FA567293}" destId="{31F5B3CA-7198-4114-94C3-B3827786ACAE}" srcOrd="6" destOrd="0" presId="urn:microsoft.com/office/officeart/2005/8/layout/target1"/>
    <dgm:cxn modelId="{00ECCE29-08BB-48BC-B869-082066CC364D}" type="presParOf" srcId="{8766E9D6-CC9D-4643-8B02-0018FA567293}" destId="{0AB48B43-CF8A-4484-8766-55C860C79516}" srcOrd="7" destOrd="0" presId="urn:microsoft.com/office/officeart/2005/8/layout/target1"/>
    <dgm:cxn modelId="{CFFA798A-243F-407D-9E8A-18AB6A03642D}" type="presParOf" srcId="{8766E9D6-CC9D-4643-8B02-0018FA567293}" destId="{66A50C93-BADC-46B7-AD8A-B4F6DB4774D4}" srcOrd="8" destOrd="0" presId="urn:microsoft.com/office/officeart/2005/8/layout/target1"/>
    <dgm:cxn modelId="{57BCE2C4-6F11-400C-8001-7938615CDE1C}" type="presParOf" srcId="{8766E9D6-CC9D-4643-8B02-0018FA567293}" destId="{21322A62-E65D-4AB3-8E9F-6F1E4917D370}" srcOrd="9" destOrd="0" presId="urn:microsoft.com/office/officeart/2005/8/layout/target1"/>
    <dgm:cxn modelId="{90039EC1-8022-4CF6-A923-4CE227178D10}" type="presParOf" srcId="{8766E9D6-CC9D-4643-8B02-0018FA567293}" destId="{D5789D24-819A-482D-8D6A-35A36F749770}" srcOrd="10" destOrd="0" presId="urn:microsoft.com/office/officeart/2005/8/layout/target1"/>
    <dgm:cxn modelId="{643F3835-C6C7-4B11-9E65-77A4C3036204}" type="presParOf" srcId="{8766E9D6-CC9D-4643-8B02-0018FA567293}" destId="{720DB442-BF69-49C6-B49C-A2F83C649E31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CD87B25-1E4F-4D8B-A271-A01A52A4109A}" type="doc">
      <dgm:prSet loTypeId="urn:microsoft.com/office/officeart/2005/8/layout/process1" loCatId="process" qsTypeId="urn:microsoft.com/office/officeart/2005/8/quickstyle/simple1" qsCatId="simple" csTypeId="urn:microsoft.com/office/officeart/2005/8/colors/colorful3" csCatId="colorful" phldr="1"/>
      <dgm:spPr/>
    </dgm:pt>
    <dgm:pt modelId="{682CB114-BF3C-4045-81AC-9008715B7C6B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әлеуметтік-туыстық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ортаға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жауапкершілікпен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қарауды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қамтамасыз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ететін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қызметті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қалыптастыруға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бағытталған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тұлғаны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оқытудың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ABADD8-50A6-49ED-ADD7-70D39B7ECBE0}" type="parTrans" cxnId="{F1FFFC5F-07DD-4681-B65B-47A91DC30E81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3601D1-028D-4D67-AD90-6AFB7B181DE9}" type="sibTrans" cxnId="{F1FFFC5F-07DD-4681-B65B-47A91DC30E81}">
      <dgm:prSet custT="1"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B7FCA1-6215-4E53-8E2A-BF54A8654C1A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тәрбиелеудің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дамытудың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үздіксіз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мінез-құлықты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қоршаған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процесі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түсініледі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B6073F-2355-4EEB-AB1D-1F842D862B2F}" type="parTrans" cxnId="{35F0CCE2-A92D-4168-AF75-7F600901E451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BC11EB-617C-475C-AF7E-E24ABC6EE6DF}" type="sibTrans" cxnId="{35F0CCE2-A92D-4168-AF75-7F600901E451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7C4A7B-9894-4B67-BB5B-E82510516BCA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Экологиялық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деп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практикалық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жүйесін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құндылықты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бағдарлауды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,.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E9004E-A0BE-4D11-94A4-A2D2F7CD04E8}" type="parTrans" cxnId="{2F873132-90B0-4511-AC84-EFA00936EDB2}">
      <dgm:prSet/>
      <dgm:spPr/>
      <dgm:t>
        <a:bodyPr/>
        <a:lstStyle/>
        <a:p>
          <a:endParaRPr lang="ru-RU" sz="2000"/>
        </a:p>
      </dgm:t>
    </dgm:pt>
    <dgm:pt modelId="{F4210965-68E2-4EF9-95CC-C0C4D6B42920}" type="sibTrans" cxnId="{2F873132-90B0-4511-AC84-EFA00936EDB2}">
      <dgm:prSet custT="1"/>
      <dgm:spPr/>
      <dgm:t>
        <a:bodyPr/>
        <a:lstStyle/>
        <a:p>
          <a:endParaRPr lang="ru-RU" sz="2000"/>
        </a:p>
      </dgm:t>
    </dgm:pt>
    <dgm:pt modelId="{271F8416-3245-461F-9E36-0041285F10A6}" type="pres">
      <dgm:prSet presAssocID="{ACD87B25-1E4F-4D8B-A271-A01A52A4109A}" presName="Name0" presStyleCnt="0">
        <dgm:presLayoutVars>
          <dgm:dir/>
          <dgm:resizeHandles val="exact"/>
        </dgm:presLayoutVars>
      </dgm:prSet>
      <dgm:spPr/>
    </dgm:pt>
    <dgm:pt modelId="{E75025A5-B64A-48FD-87AD-D2C8747F1FFE}" type="pres">
      <dgm:prSet presAssocID="{F67C4A7B-9894-4B67-BB5B-E82510516BC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CB710B-1A2E-4A1A-8C19-CA479A3A3B15}" type="pres">
      <dgm:prSet presAssocID="{F4210965-68E2-4EF9-95CC-C0C4D6B42920}" presName="sibTrans" presStyleLbl="sibTrans2D1" presStyleIdx="0" presStyleCnt="2"/>
      <dgm:spPr/>
      <dgm:t>
        <a:bodyPr/>
        <a:lstStyle/>
        <a:p>
          <a:endParaRPr lang="ru-RU"/>
        </a:p>
      </dgm:t>
    </dgm:pt>
    <dgm:pt modelId="{B71E3C6F-40C8-45A9-BD85-A79979C3B0D5}" type="pres">
      <dgm:prSet presAssocID="{F4210965-68E2-4EF9-95CC-C0C4D6B42920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061593EA-CB9B-4D07-9828-E0B372F1699A}" type="pres">
      <dgm:prSet presAssocID="{682CB114-BF3C-4045-81AC-9008715B7C6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0F17CF-F10F-41CB-A417-096E1548FEBF}" type="pres">
      <dgm:prSet presAssocID="{B53601D1-028D-4D67-AD90-6AFB7B181DE9}" presName="sibTrans" presStyleLbl="sibTrans2D1" presStyleIdx="1" presStyleCnt="2"/>
      <dgm:spPr/>
      <dgm:t>
        <a:bodyPr/>
        <a:lstStyle/>
        <a:p>
          <a:endParaRPr lang="ru-RU"/>
        </a:p>
      </dgm:t>
    </dgm:pt>
    <dgm:pt modelId="{FDEDDA56-738B-4358-A194-82540CE163C9}" type="pres">
      <dgm:prSet presAssocID="{B53601D1-028D-4D67-AD90-6AFB7B181DE9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CA353FF1-060E-427F-8396-068DDDE9BCA8}" type="pres">
      <dgm:prSet presAssocID="{51B7FCA1-6215-4E53-8E2A-BF54A8654C1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55F6330-28D0-4B75-9807-D5FD2A8A2F4B}" type="presOf" srcId="{F4210965-68E2-4EF9-95CC-C0C4D6B42920}" destId="{29CB710B-1A2E-4A1A-8C19-CA479A3A3B15}" srcOrd="0" destOrd="0" presId="urn:microsoft.com/office/officeart/2005/8/layout/process1"/>
    <dgm:cxn modelId="{35F0CCE2-A92D-4168-AF75-7F600901E451}" srcId="{ACD87B25-1E4F-4D8B-A271-A01A52A4109A}" destId="{51B7FCA1-6215-4E53-8E2A-BF54A8654C1A}" srcOrd="2" destOrd="0" parTransId="{0DB6073F-2355-4EEB-AB1D-1F842D862B2F}" sibTransId="{3BBC11EB-617C-475C-AF7E-E24ABC6EE6DF}"/>
    <dgm:cxn modelId="{2F873132-90B0-4511-AC84-EFA00936EDB2}" srcId="{ACD87B25-1E4F-4D8B-A271-A01A52A4109A}" destId="{F67C4A7B-9894-4B67-BB5B-E82510516BCA}" srcOrd="0" destOrd="0" parTransId="{72E9004E-A0BE-4D11-94A4-A2D2F7CD04E8}" sibTransId="{F4210965-68E2-4EF9-95CC-C0C4D6B42920}"/>
    <dgm:cxn modelId="{01CE7F88-E491-4C29-B254-0B03ABEF57C9}" type="presOf" srcId="{F4210965-68E2-4EF9-95CC-C0C4D6B42920}" destId="{B71E3C6F-40C8-45A9-BD85-A79979C3B0D5}" srcOrd="1" destOrd="0" presId="urn:microsoft.com/office/officeart/2005/8/layout/process1"/>
    <dgm:cxn modelId="{27444806-AD43-4EEF-A0D5-8B77A172F759}" type="presOf" srcId="{ACD87B25-1E4F-4D8B-A271-A01A52A4109A}" destId="{271F8416-3245-461F-9E36-0041285F10A6}" srcOrd="0" destOrd="0" presId="urn:microsoft.com/office/officeart/2005/8/layout/process1"/>
    <dgm:cxn modelId="{1184D530-B4F1-434A-90E0-495CE5E67E72}" type="presOf" srcId="{B53601D1-028D-4D67-AD90-6AFB7B181DE9}" destId="{FF0F17CF-F10F-41CB-A417-096E1548FEBF}" srcOrd="0" destOrd="0" presId="urn:microsoft.com/office/officeart/2005/8/layout/process1"/>
    <dgm:cxn modelId="{531AE35D-638A-4278-85AF-E59AAF34FED5}" type="presOf" srcId="{B53601D1-028D-4D67-AD90-6AFB7B181DE9}" destId="{FDEDDA56-738B-4358-A194-82540CE163C9}" srcOrd="1" destOrd="0" presId="urn:microsoft.com/office/officeart/2005/8/layout/process1"/>
    <dgm:cxn modelId="{27BF2031-4E23-40DE-BB76-C8C5A71E653F}" type="presOf" srcId="{51B7FCA1-6215-4E53-8E2A-BF54A8654C1A}" destId="{CA353FF1-060E-427F-8396-068DDDE9BCA8}" srcOrd="0" destOrd="0" presId="urn:microsoft.com/office/officeart/2005/8/layout/process1"/>
    <dgm:cxn modelId="{F0977A02-3AC7-470C-B72A-D753CE08C5C6}" type="presOf" srcId="{F67C4A7B-9894-4B67-BB5B-E82510516BCA}" destId="{E75025A5-B64A-48FD-87AD-D2C8747F1FFE}" srcOrd="0" destOrd="0" presId="urn:microsoft.com/office/officeart/2005/8/layout/process1"/>
    <dgm:cxn modelId="{F1FFFC5F-07DD-4681-B65B-47A91DC30E81}" srcId="{ACD87B25-1E4F-4D8B-A271-A01A52A4109A}" destId="{682CB114-BF3C-4045-81AC-9008715B7C6B}" srcOrd="1" destOrd="0" parTransId="{58ABADD8-50A6-49ED-ADD7-70D39B7ECBE0}" sibTransId="{B53601D1-028D-4D67-AD90-6AFB7B181DE9}"/>
    <dgm:cxn modelId="{F341E80A-0B38-4D84-8BFA-5057D2687246}" type="presOf" srcId="{682CB114-BF3C-4045-81AC-9008715B7C6B}" destId="{061593EA-CB9B-4D07-9828-E0B372F1699A}" srcOrd="0" destOrd="0" presId="urn:microsoft.com/office/officeart/2005/8/layout/process1"/>
    <dgm:cxn modelId="{7124C5D3-E9C7-40A1-901B-B4FEE953B046}" type="presParOf" srcId="{271F8416-3245-461F-9E36-0041285F10A6}" destId="{E75025A5-B64A-48FD-87AD-D2C8747F1FFE}" srcOrd="0" destOrd="0" presId="urn:microsoft.com/office/officeart/2005/8/layout/process1"/>
    <dgm:cxn modelId="{0893FAEE-FC7C-42CA-B7C9-E691FA6AC88D}" type="presParOf" srcId="{271F8416-3245-461F-9E36-0041285F10A6}" destId="{29CB710B-1A2E-4A1A-8C19-CA479A3A3B15}" srcOrd="1" destOrd="0" presId="urn:microsoft.com/office/officeart/2005/8/layout/process1"/>
    <dgm:cxn modelId="{1A849992-A95F-4BB0-A53C-2363A9D9924F}" type="presParOf" srcId="{29CB710B-1A2E-4A1A-8C19-CA479A3A3B15}" destId="{B71E3C6F-40C8-45A9-BD85-A79979C3B0D5}" srcOrd="0" destOrd="0" presId="urn:microsoft.com/office/officeart/2005/8/layout/process1"/>
    <dgm:cxn modelId="{47C7ED0A-0F0B-4370-865D-703AABE1102A}" type="presParOf" srcId="{271F8416-3245-461F-9E36-0041285F10A6}" destId="{061593EA-CB9B-4D07-9828-E0B372F1699A}" srcOrd="2" destOrd="0" presId="urn:microsoft.com/office/officeart/2005/8/layout/process1"/>
    <dgm:cxn modelId="{B40BE3A0-35E1-43FF-9E37-91695CE8EBC1}" type="presParOf" srcId="{271F8416-3245-461F-9E36-0041285F10A6}" destId="{FF0F17CF-F10F-41CB-A417-096E1548FEBF}" srcOrd="3" destOrd="0" presId="urn:microsoft.com/office/officeart/2005/8/layout/process1"/>
    <dgm:cxn modelId="{9FD94114-CA5A-48C7-9C0E-40E87FE9E993}" type="presParOf" srcId="{FF0F17CF-F10F-41CB-A417-096E1548FEBF}" destId="{FDEDDA56-738B-4358-A194-82540CE163C9}" srcOrd="0" destOrd="0" presId="urn:microsoft.com/office/officeart/2005/8/layout/process1"/>
    <dgm:cxn modelId="{A71E9B3B-E342-45AE-B198-C759FCC0137C}" type="presParOf" srcId="{271F8416-3245-461F-9E36-0041285F10A6}" destId="{CA353FF1-060E-427F-8396-068DDDE9BCA8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5BB926D-9B7A-44B8-9CF3-119313A9E05C}" type="doc">
      <dgm:prSet loTypeId="urn:microsoft.com/office/officeart/2005/8/layout/cycle3" loCatId="cycle" qsTypeId="urn:microsoft.com/office/officeart/2005/8/quickstyle/simple1" qsCatId="simple" csTypeId="urn:microsoft.com/office/officeart/2005/8/colors/colorful5" csCatId="colorful" phldr="1"/>
      <dgm:spPr/>
    </dgm:pt>
    <dgm:pt modelId="{39E1BF2E-55E5-4ED5-928B-29C7A9EFAFE2}">
      <dgm:prSet phldrT="[Текст]" custT="1"/>
      <dgm:spPr/>
      <dgm:t>
        <a:bodyPr/>
        <a:lstStyle/>
        <a:p>
          <a:r>
            <a:rPr lang="kk-KZ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Психология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424C5A-F060-43C5-9718-7B2231C8F1AE}" type="parTrans" cxnId="{2C22DBC9-BBE3-4F17-B437-9BB04C8BB773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D8CC35-F3FF-4E86-A64E-65304CF44BC9}" type="sibTrans" cxnId="{2C22DBC9-BBE3-4F17-B437-9BB04C8BB773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687146-D44A-47D9-88A4-92B520298BF8}">
      <dgm:prSet phldrT="[Текст]" custT="1"/>
      <dgm:spPr/>
      <dgm:t>
        <a:bodyPr/>
        <a:lstStyle/>
        <a:p>
          <a:r>
            <a:rPr lang="kk-KZ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Мектепке дейінгі педагогика тарихы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A6A982-C262-43D3-A3AC-3DC3E7774C15}" type="parTrans" cxnId="{BFB95CC4-A123-4B4A-9472-825B863A5D93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E0584E-40AA-4C02-917F-BEF946416DD8}" type="sibTrans" cxnId="{BFB95CC4-A123-4B4A-9472-825B863A5D93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2C07EA-6E80-4704-BA41-0F916475E113}">
      <dgm:prSet phldrT="[Текст]" custT="1"/>
      <dgm:spPr/>
      <dgm:t>
        <a:bodyPr/>
        <a:lstStyle/>
        <a:p>
          <a:r>
            <a:rPr lang="kk-KZ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География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2F3CDD-F07F-4777-BD46-5B6143A7C3C0}" type="parTrans" cxnId="{F4EDB5F4-AD51-4DBD-B4C0-C933EED3C720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3CBE5A-43B2-49B5-A6A9-8CE0459A1B51}" type="sibTrans" cxnId="{F4EDB5F4-AD51-4DBD-B4C0-C933EED3C720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5DE256-C7F3-4F22-9695-3DA21A800B59}">
      <dgm:prSet phldrT="[Текст]" custT="1"/>
      <dgm:spPr/>
      <dgm:t>
        <a:bodyPr/>
        <a:lstStyle/>
        <a:p>
          <a:r>
            <a:rPr lang="kk-KZ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Мектепке дейінгі педагогика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53EB2C-7626-4F25-A1A7-C10F259D2FFD}" type="parTrans" cxnId="{0F6BC674-D645-4551-B917-578883AEA10F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FA6E30-C18F-425F-BBD4-C2A398601168}" type="sibTrans" cxnId="{0F6BC674-D645-4551-B917-578883AEA10F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7169E0-1C12-4C98-A86A-13D1FF71CCB5}">
      <dgm:prSet phldrT="[Текст]" custT="1"/>
      <dgm:spPr/>
      <dgm:t>
        <a:bodyPr/>
        <a:lstStyle/>
        <a:p>
          <a:r>
            <a:rPr lang="kk-KZ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Жаратылыстану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E6F000-34E0-4F18-BEA3-87CDBC62187F}" type="sibTrans" cxnId="{BCA66B20-5430-4E69-8590-12B0A7FD3E81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8F1C0C-A53E-4E09-B340-0686842AFDA9}" type="parTrans" cxnId="{BCA66B20-5430-4E69-8590-12B0A7FD3E81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C56A11-BE29-4FCB-842B-B2A3C2065A70}">
      <dgm:prSet phldrT="[Текст]" custT="1"/>
      <dgm:spPr/>
      <dgm:t>
        <a:bodyPr/>
        <a:lstStyle/>
        <a:p>
          <a:r>
            <a:rPr lang="kk-KZ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Биология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BC363C-5280-4BF0-B104-89465F00C24D}" type="sibTrans" cxnId="{2F64E572-D1E4-4272-B432-380EEE913350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4084E3-E3BF-462E-AE10-8EE0D042D293}" type="parTrans" cxnId="{2F64E572-D1E4-4272-B432-380EEE913350}">
      <dgm:prSet/>
      <dgm:spPr/>
      <dgm:t>
        <a:bodyPr/>
        <a:lstStyle/>
        <a:p>
          <a:endParaRPr lang="ru-RU" sz="18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E1DE62-ABBB-4C47-80D1-B2D12C4F2D82}" type="pres">
      <dgm:prSet presAssocID="{25BB926D-9B7A-44B8-9CF3-119313A9E05C}" presName="Name0" presStyleCnt="0">
        <dgm:presLayoutVars>
          <dgm:dir/>
          <dgm:resizeHandles val="exact"/>
        </dgm:presLayoutVars>
      </dgm:prSet>
      <dgm:spPr/>
    </dgm:pt>
    <dgm:pt modelId="{F76DB5E7-4008-4BEA-9F35-46238A77E68A}" type="pres">
      <dgm:prSet presAssocID="{25BB926D-9B7A-44B8-9CF3-119313A9E05C}" presName="cycle" presStyleCnt="0"/>
      <dgm:spPr/>
    </dgm:pt>
    <dgm:pt modelId="{D3E168B1-7EDC-46F9-9204-494832355F8B}" type="pres">
      <dgm:prSet presAssocID="{BDC56A11-BE29-4FCB-842B-B2A3C2065A70}" presName="nodeFirst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1661D6-B178-4537-A2C5-E325AED3A7DD}" type="pres">
      <dgm:prSet presAssocID="{30BC363C-5280-4BF0-B104-89465F00C24D}" presName="sibTransFirstNode" presStyleLbl="bgShp" presStyleIdx="0" presStyleCnt="1" custScaleX="128607"/>
      <dgm:spPr/>
      <dgm:t>
        <a:bodyPr/>
        <a:lstStyle/>
        <a:p>
          <a:endParaRPr lang="ru-RU"/>
        </a:p>
      </dgm:t>
    </dgm:pt>
    <dgm:pt modelId="{9DFAAE40-0B5F-47C3-BA77-E9FBC57DBA59}" type="pres">
      <dgm:prSet presAssocID="{39E1BF2E-55E5-4ED5-928B-29C7A9EFAFE2}" presName="nodeFollowingNodes" presStyleLbl="node1" presStyleIdx="1" presStyleCnt="6" custRadScaleRad="144300" custRadScaleInc="272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BEBA23-9DF2-4F57-ADC6-C3DFFFF868A7}" type="pres">
      <dgm:prSet presAssocID="{77687146-D44A-47D9-88A4-92B520298BF8}" presName="nodeFollowingNodes" presStyleLbl="node1" presStyleIdx="2" presStyleCnt="6" custRadScaleRad="151556" custRadScaleInc="-178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0621E8-3253-4EBC-A5A0-760E3DA1B19D}" type="pres">
      <dgm:prSet presAssocID="{B27169E0-1C12-4C98-A86A-13D1FF71CCB5}" presName="nodeFollowingNodes" presStyleLbl="node1" presStyleIdx="3" presStyleCnt="6" custRadScaleRad="107139" custRadScaleInc="-176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920776-F259-49F2-A5CA-12DAF451E9DD}" type="pres">
      <dgm:prSet presAssocID="{6E2C07EA-6E80-4704-BA41-0F916475E113}" presName="nodeFollowingNodes" presStyleLbl="node1" presStyleIdx="4" presStyleCnt="6" custRadScaleRad="152286" custRadScaleInc="106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507785-DAF5-450A-BB1D-7CBEE1AFAE76}" type="pres">
      <dgm:prSet presAssocID="{125DE256-C7F3-4F22-9695-3DA21A800B59}" presName="nodeFollowingNodes" presStyleLbl="node1" presStyleIdx="5" presStyleCnt="6" custRadScaleRad="143351" custRadScaleInc="-268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8614E31-FF33-43A1-9C71-68920F1C89B8}" type="presOf" srcId="{25BB926D-9B7A-44B8-9CF3-119313A9E05C}" destId="{A1E1DE62-ABBB-4C47-80D1-B2D12C4F2D82}" srcOrd="0" destOrd="0" presId="urn:microsoft.com/office/officeart/2005/8/layout/cycle3"/>
    <dgm:cxn modelId="{67592D5A-BCF2-4563-9627-A7DB38E42AC8}" type="presOf" srcId="{39E1BF2E-55E5-4ED5-928B-29C7A9EFAFE2}" destId="{9DFAAE40-0B5F-47C3-BA77-E9FBC57DBA59}" srcOrd="0" destOrd="0" presId="urn:microsoft.com/office/officeart/2005/8/layout/cycle3"/>
    <dgm:cxn modelId="{BCA66B20-5430-4E69-8590-12B0A7FD3E81}" srcId="{25BB926D-9B7A-44B8-9CF3-119313A9E05C}" destId="{B27169E0-1C12-4C98-A86A-13D1FF71CCB5}" srcOrd="3" destOrd="0" parTransId="{5B8F1C0C-A53E-4E09-B340-0686842AFDA9}" sibTransId="{F8E6F000-34E0-4F18-BEA3-87CDBC62187F}"/>
    <dgm:cxn modelId="{2C22DBC9-BBE3-4F17-B437-9BB04C8BB773}" srcId="{25BB926D-9B7A-44B8-9CF3-119313A9E05C}" destId="{39E1BF2E-55E5-4ED5-928B-29C7A9EFAFE2}" srcOrd="1" destOrd="0" parTransId="{9F424C5A-F060-43C5-9718-7B2231C8F1AE}" sibTransId="{93D8CC35-F3FF-4E86-A64E-65304CF44BC9}"/>
    <dgm:cxn modelId="{2F64E572-D1E4-4272-B432-380EEE913350}" srcId="{25BB926D-9B7A-44B8-9CF3-119313A9E05C}" destId="{BDC56A11-BE29-4FCB-842B-B2A3C2065A70}" srcOrd="0" destOrd="0" parTransId="{844084E3-E3BF-462E-AE10-8EE0D042D293}" sibTransId="{30BC363C-5280-4BF0-B104-89465F00C24D}"/>
    <dgm:cxn modelId="{E4B0A004-4C8F-4CE6-B018-23F710A9E378}" type="presOf" srcId="{125DE256-C7F3-4F22-9695-3DA21A800B59}" destId="{2C507785-DAF5-450A-BB1D-7CBEE1AFAE76}" srcOrd="0" destOrd="0" presId="urn:microsoft.com/office/officeart/2005/8/layout/cycle3"/>
    <dgm:cxn modelId="{0F6BC674-D645-4551-B917-578883AEA10F}" srcId="{25BB926D-9B7A-44B8-9CF3-119313A9E05C}" destId="{125DE256-C7F3-4F22-9695-3DA21A800B59}" srcOrd="5" destOrd="0" parTransId="{2053EB2C-7626-4F25-A1A7-C10F259D2FFD}" sibTransId="{77FA6E30-C18F-425F-BBD4-C2A398601168}"/>
    <dgm:cxn modelId="{9501E557-6D6F-4342-B6A7-98B947AD897C}" type="presOf" srcId="{BDC56A11-BE29-4FCB-842B-B2A3C2065A70}" destId="{D3E168B1-7EDC-46F9-9204-494832355F8B}" srcOrd="0" destOrd="0" presId="urn:microsoft.com/office/officeart/2005/8/layout/cycle3"/>
    <dgm:cxn modelId="{7D92D616-8995-484B-88CA-DF66F7C66485}" type="presOf" srcId="{77687146-D44A-47D9-88A4-92B520298BF8}" destId="{EDBEBA23-9DF2-4F57-ADC6-C3DFFFF868A7}" srcOrd="0" destOrd="0" presId="urn:microsoft.com/office/officeart/2005/8/layout/cycle3"/>
    <dgm:cxn modelId="{9AE0414B-ED8A-43E6-97EF-CE66669554FD}" type="presOf" srcId="{B27169E0-1C12-4C98-A86A-13D1FF71CCB5}" destId="{190621E8-3253-4EBC-A5A0-760E3DA1B19D}" srcOrd="0" destOrd="0" presId="urn:microsoft.com/office/officeart/2005/8/layout/cycle3"/>
    <dgm:cxn modelId="{08C5CD70-045D-4E3F-827A-78E2BECA9FBB}" type="presOf" srcId="{30BC363C-5280-4BF0-B104-89465F00C24D}" destId="{EF1661D6-B178-4537-A2C5-E325AED3A7DD}" srcOrd="0" destOrd="0" presId="urn:microsoft.com/office/officeart/2005/8/layout/cycle3"/>
    <dgm:cxn modelId="{F4EDB5F4-AD51-4DBD-B4C0-C933EED3C720}" srcId="{25BB926D-9B7A-44B8-9CF3-119313A9E05C}" destId="{6E2C07EA-6E80-4704-BA41-0F916475E113}" srcOrd="4" destOrd="0" parTransId="{1D2F3CDD-F07F-4777-BD46-5B6143A7C3C0}" sibTransId="{643CBE5A-43B2-49B5-A6A9-8CE0459A1B51}"/>
    <dgm:cxn modelId="{32C9D2B9-9E90-48F8-9963-0990F80DF287}" type="presOf" srcId="{6E2C07EA-6E80-4704-BA41-0F916475E113}" destId="{61920776-F259-49F2-A5CA-12DAF451E9DD}" srcOrd="0" destOrd="0" presId="urn:microsoft.com/office/officeart/2005/8/layout/cycle3"/>
    <dgm:cxn modelId="{BFB95CC4-A123-4B4A-9472-825B863A5D93}" srcId="{25BB926D-9B7A-44B8-9CF3-119313A9E05C}" destId="{77687146-D44A-47D9-88A4-92B520298BF8}" srcOrd="2" destOrd="0" parTransId="{A7A6A982-C262-43D3-A3AC-3DC3E7774C15}" sibTransId="{28E0584E-40AA-4C02-917F-BEF946416DD8}"/>
    <dgm:cxn modelId="{0AEE0A3C-17AA-41B6-B5CD-B7532C6B7062}" type="presParOf" srcId="{A1E1DE62-ABBB-4C47-80D1-B2D12C4F2D82}" destId="{F76DB5E7-4008-4BEA-9F35-46238A77E68A}" srcOrd="0" destOrd="0" presId="urn:microsoft.com/office/officeart/2005/8/layout/cycle3"/>
    <dgm:cxn modelId="{7466959D-9372-4FDE-A8C8-B57437607410}" type="presParOf" srcId="{F76DB5E7-4008-4BEA-9F35-46238A77E68A}" destId="{D3E168B1-7EDC-46F9-9204-494832355F8B}" srcOrd="0" destOrd="0" presId="urn:microsoft.com/office/officeart/2005/8/layout/cycle3"/>
    <dgm:cxn modelId="{0D976AE4-23E9-449B-96B8-FFB47897DDA8}" type="presParOf" srcId="{F76DB5E7-4008-4BEA-9F35-46238A77E68A}" destId="{EF1661D6-B178-4537-A2C5-E325AED3A7DD}" srcOrd="1" destOrd="0" presId="urn:microsoft.com/office/officeart/2005/8/layout/cycle3"/>
    <dgm:cxn modelId="{15A6B504-7E6F-4AEE-A0C1-F711E16C0D13}" type="presParOf" srcId="{F76DB5E7-4008-4BEA-9F35-46238A77E68A}" destId="{9DFAAE40-0B5F-47C3-BA77-E9FBC57DBA59}" srcOrd="2" destOrd="0" presId="urn:microsoft.com/office/officeart/2005/8/layout/cycle3"/>
    <dgm:cxn modelId="{9E553246-A0E1-421C-B6CE-45C5126B3437}" type="presParOf" srcId="{F76DB5E7-4008-4BEA-9F35-46238A77E68A}" destId="{EDBEBA23-9DF2-4F57-ADC6-C3DFFFF868A7}" srcOrd="3" destOrd="0" presId="urn:microsoft.com/office/officeart/2005/8/layout/cycle3"/>
    <dgm:cxn modelId="{4FAC9B77-BD2A-41C0-BF44-E3849823D112}" type="presParOf" srcId="{F76DB5E7-4008-4BEA-9F35-46238A77E68A}" destId="{190621E8-3253-4EBC-A5A0-760E3DA1B19D}" srcOrd="4" destOrd="0" presId="urn:microsoft.com/office/officeart/2005/8/layout/cycle3"/>
    <dgm:cxn modelId="{A44D26CE-AB13-46B7-898C-E44BA8D66D68}" type="presParOf" srcId="{F76DB5E7-4008-4BEA-9F35-46238A77E68A}" destId="{61920776-F259-49F2-A5CA-12DAF451E9DD}" srcOrd="5" destOrd="0" presId="urn:microsoft.com/office/officeart/2005/8/layout/cycle3"/>
    <dgm:cxn modelId="{436C2AFB-3ABB-4C4B-A6BD-C52DA3071187}" type="presParOf" srcId="{F76DB5E7-4008-4BEA-9F35-46238A77E68A}" destId="{2C507785-DAF5-450A-BB1D-7CBEE1AFAE76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8D3C07F-7F89-405C-BF51-0106335D44CE}" type="doc">
      <dgm:prSet loTypeId="urn:microsoft.com/office/officeart/2005/8/layout/hierarchy1" loCatId="hierarchy" qsTypeId="urn:microsoft.com/office/officeart/2005/8/quickstyle/3d3" qsCatId="3D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204519BE-8B3E-407F-B2AA-0A56AC447CE6}">
      <dgm:prSet phldrT="[Текст]" custT="1"/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Көрнекілік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EEC1F0-88FE-49E0-BDF2-2F39A58573BC}" type="parTrans" cxnId="{0B7CA19A-7B89-44BC-B5BD-DC4BB965E8D5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50FF97-384A-4C38-8D96-19BC30B43847}" type="sibTrans" cxnId="{0B7CA19A-7B89-44BC-B5BD-DC4BB965E8D5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E9FBDC-F880-4E97-B5F9-30B1167E143B}">
      <dgm:prSet phldrT="[Текст]" custT="1"/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Әңгімелеу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69AC6C-EF94-49D3-A74F-1EDB30DF7379}" type="parTrans" cxnId="{0A0EA9D1-28F1-4671-8C2A-01F064C30105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D3FB8C-034E-4F88-A7CE-37D19A47EE6D}" type="sibTrans" cxnId="{0A0EA9D1-28F1-4671-8C2A-01F064C30105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BE0ADA-CE52-48A3-8D39-C82705939131}">
      <dgm:prSet phldrT="[Текст]" custT="1"/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Қайталап айту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ED079D-737E-4560-8ABC-B68451343457}" type="parTrans" cxnId="{C62BBF32-9C6C-408D-9E79-485C18C7B799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8796A6-6608-4FE0-B0EC-7C1302DC33F4}" type="sibTrans" cxnId="{C62BBF32-9C6C-408D-9E79-485C18C7B799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50CF4E-ECA3-48C1-804F-FA4A0BED5942}">
      <dgm:prSet phldrT="[Текст]" custT="1"/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Практикалық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DF32F5-D019-46D6-A90E-9353B00BE5E1}" type="parTrans" cxnId="{AD71CCC6-3D69-4202-97B5-5802C34789D3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8022BA-2A5B-4B7A-BAA1-3707D72619C4}" type="sibTrans" cxnId="{AD71CCC6-3D69-4202-97B5-5802C34789D3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C3F573-0B9D-482E-8657-E6350A8E09D2}">
      <dgm:prSet phldrT="[Текст]" custT="1"/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Әдіс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1A4733-E4FF-4E10-9E8D-58FCD4C3FD3C}" type="sibTrans" cxnId="{090AEE44-B04A-4F88-B8FE-3A5C5C379A82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2AC2F5-AECD-4D22-B530-D310DF655869}" type="parTrans" cxnId="{090AEE44-B04A-4F88-B8FE-3A5C5C379A82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ACD0BA-7E79-4929-B2B8-27DCF30048B2}">
      <dgm:prSet phldrT="[Текст]" custT="1"/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Сөздік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35BB1D-D0E3-4340-9793-4E8CC65F6D38}" type="parTrans" cxnId="{148C927E-6D11-433F-9CF1-048BC78F68FB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D1E55D-63DD-4364-82FA-4E97751C12F1}" type="sibTrans" cxnId="{148C927E-6D11-433F-9CF1-048BC78F68FB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8765A5-A730-4CEB-9542-69D788A2CBF7}" type="pres">
      <dgm:prSet presAssocID="{78D3C07F-7F89-405C-BF51-0106335D44C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EE24491-57EA-479F-AB9F-6C59DF22537C}" type="pres">
      <dgm:prSet presAssocID="{44C3F573-0B9D-482E-8657-E6350A8E09D2}" presName="hierRoot1" presStyleCnt="0"/>
      <dgm:spPr/>
    </dgm:pt>
    <dgm:pt modelId="{53926A3C-AF5D-4B56-B449-61B57B699976}" type="pres">
      <dgm:prSet presAssocID="{44C3F573-0B9D-482E-8657-E6350A8E09D2}" presName="composite" presStyleCnt="0"/>
      <dgm:spPr/>
    </dgm:pt>
    <dgm:pt modelId="{189C3599-3ED2-4539-A68D-7556E8D2C013}" type="pres">
      <dgm:prSet presAssocID="{44C3F573-0B9D-482E-8657-E6350A8E09D2}" presName="background" presStyleLbl="node0" presStyleIdx="0" presStyleCnt="1"/>
      <dgm:spPr/>
    </dgm:pt>
    <dgm:pt modelId="{56F12761-49A6-40EA-A879-0ABBE7AD1F44}" type="pres">
      <dgm:prSet presAssocID="{44C3F573-0B9D-482E-8657-E6350A8E09D2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D474E0E-884D-40A5-A45D-486FEC79F3E5}" type="pres">
      <dgm:prSet presAssocID="{44C3F573-0B9D-482E-8657-E6350A8E09D2}" presName="hierChild2" presStyleCnt="0"/>
      <dgm:spPr/>
    </dgm:pt>
    <dgm:pt modelId="{A3DB56E6-CF2E-4BF5-A8DC-F19F851881E2}" type="pres">
      <dgm:prSet presAssocID="{5FEEC1F0-88FE-49E0-BDF2-2F39A58573BC}" presName="Name10" presStyleLbl="parChTrans1D2" presStyleIdx="0" presStyleCnt="3"/>
      <dgm:spPr/>
      <dgm:t>
        <a:bodyPr/>
        <a:lstStyle/>
        <a:p>
          <a:endParaRPr lang="ru-RU"/>
        </a:p>
      </dgm:t>
    </dgm:pt>
    <dgm:pt modelId="{5708FF14-BD64-43A6-ABFD-138DA83B6B8F}" type="pres">
      <dgm:prSet presAssocID="{204519BE-8B3E-407F-B2AA-0A56AC447CE6}" presName="hierRoot2" presStyleCnt="0"/>
      <dgm:spPr/>
    </dgm:pt>
    <dgm:pt modelId="{8094118A-250D-45A8-877B-CE02C4997E52}" type="pres">
      <dgm:prSet presAssocID="{204519BE-8B3E-407F-B2AA-0A56AC447CE6}" presName="composite2" presStyleCnt="0"/>
      <dgm:spPr/>
    </dgm:pt>
    <dgm:pt modelId="{06852388-28A7-4906-B997-5027606DC98B}" type="pres">
      <dgm:prSet presAssocID="{204519BE-8B3E-407F-B2AA-0A56AC447CE6}" presName="background2" presStyleLbl="node2" presStyleIdx="0" presStyleCnt="3"/>
      <dgm:spPr/>
    </dgm:pt>
    <dgm:pt modelId="{43BA45D2-4209-469C-AD34-90CEB5986756}" type="pres">
      <dgm:prSet presAssocID="{204519BE-8B3E-407F-B2AA-0A56AC447CE6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F3094EF-9817-4C2D-BADC-16C6E624CD98}" type="pres">
      <dgm:prSet presAssocID="{204519BE-8B3E-407F-B2AA-0A56AC447CE6}" presName="hierChild3" presStyleCnt="0"/>
      <dgm:spPr/>
    </dgm:pt>
    <dgm:pt modelId="{A932E224-6EC8-433C-8C8B-025049E3D146}" type="pres">
      <dgm:prSet presAssocID="{8835BB1D-D0E3-4340-9793-4E8CC65F6D38}" presName="Name10" presStyleLbl="parChTrans1D2" presStyleIdx="1" presStyleCnt="3"/>
      <dgm:spPr/>
      <dgm:t>
        <a:bodyPr/>
        <a:lstStyle/>
        <a:p>
          <a:endParaRPr lang="ru-RU"/>
        </a:p>
      </dgm:t>
    </dgm:pt>
    <dgm:pt modelId="{B104E720-FF07-43BF-B287-087E5BE9E3B5}" type="pres">
      <dgm:prSet presAssocID="{5EACD0BA-7E79-4929-B2B8-27DCF30048B2}" presName="hierRoot2" presStyleCnt="0"/>
      <dgm:spPr/>
    </dgm:pt>
    <dgm:pt modelId="{9C17C521-18EE-4871-9A6F-13992B1C72AA}" type="pres">
      <dgm:prSet presAssocID="{5EACD0BA-7E79-4929-B2B8-27DCF30048B2}" presName="composite2" presStyleCnt="0"/>
      <dgm:spPr/>
    </dgm:pt>
    <dgm:pt modelId="{64C48433-76C9-4439-BB69-90D925D3A6A2}" type="pres">
      <dgm:prSet presAssocID="{5EACD0BA-7E79-4929-B2B8-27DCF30048B2}" presName="background2" presStyleLbl="node2" presStyleIdx="1" presStyleCnt="3"/>
      <dgm:spPr/>
    </dgm:pt>
    <dgm:pt modelId="{83163B41-E1A9-4183-97F7-30779B95F7E0}" type="pres">
      <dgm:prSet presAssocID="{5EACD0BA-7E79-4929-B2B8-27DCF30048B2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5C729E-54CE-421A-AA34-AC3AD57234CD}" type="pres">
      <dgm:prSet presAssocID="{5EACD0BA-7E79-4929-B2B8-27DCF30048B2}" presName="hierChild3" presStyleCnt="0"/>
      <dgm:spPr/>
    </dgm:pt>
    <dgm:pt modelId="{E2B60860-5F90-4D79-89E1-1543EF3D11E2}" type="pres">
      <dgm:prSet presAssocID="{6269AC6C-EF94-49D3-A74F-1EDB30DF7379}" presName="Name17" presStyleLbl="parChTrans1D3" presStyleIdx="0" presStyleCnt="2"/>
      <dgm:spPr/>
      <dgm:t>
        <a:bodyPr/>
        <a:lstStyle/>
        <a:p>
          <a:endParaRPr lang="ru-RU"/>
        </a:p>
      </dgm:t>
    </dgm:pt>
    <dgm:pt modelId="{6859DF23-C641-496C-BC68-6EEEF5654A3D}" type="pres">
      <dgm:prSet presAssocID="{AAE9FBDC-F880-4E97-B5F9-30B1167E143B}" presName="hierRoot3" presStyleCnt="0"/>
      <dgm:spPr/>
    </dgm:pt>
    <dgm:pt modelId="{C45E0E57-2E37-4AB0-85C6-0F40A58F254C}" type="pres">
      <dgm:prSet presAssocID="{AAE9FBDC-F880-4E97-B5F9-30B1167E143B}" presName="composite3" presStyleCnt="0"/>
      <dgm:spPr/>
    </dgm:pt>
    <dgm:pt modelId="{4B2DCEC0-58BA-4155-9126-41A9F9E42AFD}" type="pres">
      <dgm:prSet presAssocID="{AAE9FBDC-F880-4E97-B5F9-30B1167E143B}" presName="background3" presStyleLbl="node3" presStyleIdx="0" presStyleCnt="2"/>
      <dgm:spPr/>
    </dgm:pt>
    <dgm:pt modelId="{C4D2A2BE-A38C-489A-9F63-0A8E3B9E0F02}" type="pres">
      <dgm:prSet presAssocID="{AAE9FBDC-F880-4E97-B5F9-30B1167E143B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6B30F0B-7C78-4898-B927-AB9480369610}" type="pres">
      <dgm:prSet presAssocID="{AAE9FBDC-F880-4E97-B5F9-30B1167E143B}" presName="hierChild4" presStyleCnt="0"/>
      <dgm:spPr/>
    </dgm:pt>
    <dgm:pt modelId="{FC0A307B-16DD-4E15-A48A-26F6463C8B38}" type="pres">
      <dgm:prSet presAssocID="{6FED079D-737E-4560-8ABC-B68451343457}" presName="Name17" presStyleLbl="parChTrans1D3" presStyleIdx="1" presStyleCnt="2"/>
      <dgm:spPr/>
      <dgm:t>
        <a:bodyPr/>
        <a:lstStyle/>
        <a:p>
          <a:endParaRPr lang="ru-RU"/>
        </a:p>
      </dgm:t>
    </dgm:pt>
    <dgm:pt modelId="{4AA8C8B1-0730-47BA-9FF3-B6A561EF600A}" type="pres">
      <dgm:prSet presAssocID="{9BBE0ADA-CE52-48A3-8D39-C82705939131}" presName="hierRoot3" presStyleCnt="0"/>
      <dgm:spPr/>
    </dgm:pt>
    <dgm:pt modelId="{E25596F5-0B4A-4E15-9FAF-1A22529E274F}" type="pres">
      <dgm:prSet presAssocID="{9BBE0ADA-CE52-48A3-8D39-C82705939131}" presName="composite3" presStyleCnt="0"/>
      <dgm:spPr/>
    </dgm:pt>
    <dgm:pt modelId="{CDA54233-6D84-441B-9A8E-FC5E469356DD}" type="pres">
      <dgm:prSet presAssocID="{9BBE0ADA-CE52-48A3-8D39-C82705939131}" presName="background3" presStyleLbl="node3" presStyleIdx="1" presStyleCnt="2"/>
      <dgm:spPr/>
    </dgm:pt>
    <dgm:pt modelId="{B0047C8D-E399-4233-830A-E914C9011B40}" type="pres">
      <dgm:prSet presAssocID="{9BBE0ADA-CE52-48A3-8D39-C82705939131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62A9E37-3274-49EB-BCC2-95AF35836322}" type="pres">
      <dgm:prSet presAssocID="{9BBE0ADA-CE52-48A3-8D39-C82705939131}" presName="hierChild4" presStyleCnt="0"/>
      <dgm:spPr/>
    </dgm:pt>
    <dgm:pt modelId="{A709024C-7903-4816-9C89-34BB512263E8}" type="pres">
      <dgm:prSet presAssocID="{79DF32F5-D019-46D6-A90E-9353B00BE5E1}" presName="Name10" presStyleLbl="parChTrans1D2" presStyleIdx="2" presStyleCnt="3"/>
      <dgm:spPr/>
      <dgm:t>
        <a:bodyPr/>
        <a:lstStyle/>
        <a:p>
          <a:endParaRPr lang="ru-RU"/>
        </a:p>
      </dgm:t>
    </dgm:pt>
    <dgm:pt modelId="{1240A94F-C43D-4146-AED2-B9D8E750CC4B}" type="pres">
      <dgm:prSet presAssocID="{3750CF4E-ECA3-48C1-804F-FA4A0BED5942}" presName="hierRoot2" presStyleCnt="0"/>
      <dgm:spPr/>
    </dgm:pt>
    <dgm:pt modelId="{8160A9DF-5E64-41FB-8448-0CDD593A1B8A}" type="pres">
      <dgm:prSet presAssocID="{3750CF4E-ECA3-48C1-804F-FA4A0BED5942}" presName="composite2" presStyleCnt="0"/>
      <dgm:spPr/>
    </dgm:pt>
    <dgm:pt modelId="{8FC882ED-6566-4D79-AC05-685C9EB9ECF3}" type="pres">
      <dgm:prSet presAssocID="{3750CF4E-ECA3-48C1-804F-FA4A0BED5942}" presName="background2" presStyleLbl="node2" presStyleIdx="2" presStyleCnt="3"/>
      <dgm:spPr/>
    </dgm:pt>
    <dgm:pt modelId="{F6B1A1F2-D02A-4EE6-A2D4-D9A22BCB29EC}" type="pres">
      <dgm:prSet presAssocID="{3750CF4E-ECA3-48C1-804F-FA4A0BED5942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17BBF80-F23B-43E2-9937-1136A386E3C4}" type="pres">
      <dgm:prSet presAssocID="{3750CF4E-ECA3-48C1-804F-FA4A0BED5942}" presName="hierChild3" presStyleCnt="0"/>
      <dgm:spPr/>
    </dgm:pt>
  </dgm:ptLst>
  <dgm:cxnLst>
    <dgm:cxn modelId="{0A0EA9D1-28F1-4671-8C2A-01F064C30105}" srcId="{5EACD0BA-7E79-4929-B2B8-27DCF30048B2}" destId="{AAE9FBDC-F880-4E97-B5F9-30B1167E143B}" srcOrd="0" destOrd="0" parTransId="{6269AC6C-EF94-49D3-A74F-1EDB30DF7379}" sibTransId="{CED3FB8C-034E-4F88-A7CE-37D19A47EE6D}"/>
    <dgm:cxn modelId="{A6CFE665-9363-4D7A-A960-83D9C67C0768}" type="presOf" srcId="{204519BE-8B3E-407F-B2AA-0A56AC447CE6}" destId="{43BA45D2-4209-469C-AD34-90CEB5986756}" srcOrd="0" destOrd="0" presId="urn:microsoft.com/office/officeart/2005/8/layout/hierarchy1"/>
    <dgm:cxn modelId="{BF370727-F82D-47A9-8941-B7F6E3D2D94E}" type="presOf" srcId="{3750CF4E-ECA3-48C1-804F-FA4A0BED5942}" destId="{F6B1A1F2-D02A-4EE6-A2D4-D9A22BCB29EC}" srcOrd="0" destOrd="0" presId="urn:microsoft.com/office/officeart/2005/8/layout/hierarchy1"/>
    <dgm:cxn modelId="{0A8FC52E-7B24-4213-BC92-4487C17A7FAB}" type="presOf" srcId="{6269AC6C-EF94-49D3-A74F-1EDB30DF7379}" destId="{E2B60860-5F90-4D79-89E1-1543EF3D11E2}" srcOrd="0" destOrd="0" presId="urn:microsoft.com/office/officeart/2005/8/layout/hierarchy1"/>
    <dgm:cxn modelId="{57885739-9432-4428-8000-EA8418738CC4}" type="presOf" srcId="{6FED079D-737E-4560-8ABC-B68451343457}" destId="{FC0A307B-16DD-4E15-A48A-26F6463C8B38}" srcOrd="0" destOrd="0" presId="urn:microsoft.com/office/officeart/2005/8/layout/hierarchy1"/>
    <dgm:cxn modelId="{3919D607-869E-4A38-BA00-6C5DDE48B753}" type="presOf" srcId="{5EACD0BA-7E79-4929-B2B8-27DCF30048B2}" destId="{83163B41-E1A9-4183-97F7-30779B95F7E0}" srcOrd="0" destOrd="0" presId="urn:microsoft.com/office/officeart/2005/8/layout/hierarchy1"/>
    <dgm:cxn modelId="{F6329A48-833A-4AB3-82A8-BC3743AF651F}" type="presOf" srcId="{AAE9FBDC-F880-4E97-B5F9-30B1167E143B}" destId="{C4D2A2BE-A38C-489A-9F63-0A8E3B9E0F02}" srcOrd="0" destOrd="0" presId="urn:microsoft.com/office/officeart/2005/8/layout/hierarchy1"/>
    <dgm:cxn modelId="{EC858639-9203-46F6-A7C6-A0B2424FCAA4}" type="presOf" srcId="{79DF32F5-D019-46D6-A90E-9353B00BE5E1}" destId="{A709024C-7903-4816-9C89-34BB512263E8}" srcOrd="0" destOrd="0" presId="urn:microsoft.com/office/officeart/2005/8/layout/hierarchy1"/>
    <dgm:cxn modelId="{23284FE8-069C-46DD-9934-4CB7B65D1E01}" type="presOf" srcId="{8835BB1D-D0E3-4340-9793-4E8CC65F6D38}" destId="{A932E224-6EC8-433C-8C8B-025049E3D146}" srcOrd="0" destOrd="0" presId="urn:microsoft.com/office/officeart/2005/8/layout/hierarchy1"/>
    <dgm:cxn modelId="{AD71CCC6-3D69-4202-97B5-5802C34789D3}" srcId="{44C3F573-0B9D-482E-8657-E6350A8E09D2}" destId="{3750CF4E-ECA3-48C1-804F-FA4A0BED5942}" srcOrd="2" destOrd="0" parTransId="{79DF32F5-D019-46D6-A90E-9353B00BE5E1}" sibTransId="{578022BA-2A5B-4B7A-BAA1-3707D72619C4}"/>
    <dgm:cxn modelId="{446ECACE-0082-4DDF-9DD9-AA40D9493C38}" type="presOf" srcId="{9BBE0ADA-CE52-48A3-8D39-C82705939131}" destId="{B0047C8D-E399-4233-830A-E914C9011B40}" srcOrd="0" destOrd="0" presId="urn:microsoft.com/office/officeart/2005/8/layout/hierarchy1"/>
    <dgm:cxn modelId="{148C927E-6D11-433F-9CF1-048BC78F68FB}" srcId="{44C3F573-0B9D-482E-8657-E6350A8E09D2}" destId="{5EACD0BA-7E79-4929-B2B8-27DCF30048B2}" srcOrd="1" destOrd="0" parTransId="{8835BB1D-D0E3-4340-9793-4E8CC65F6D38}" sibTransId="{A7D1E55D-63DD-4364-82FA-4E97751C12F1}"/>
    <dgm:cxn modelId="{F80422EA-2994-4663-9652-47A546934065}" type="presOf" srcId="{5FEEC1F0-88FE-49E0-BDF2-2F39A58573BC}" destId="{A3DB56E6-CF2E-4BF5-A8DC-F19F851881E2}" srcOrd="0" destOrd="0" presId="urn:microsoft.com/office/officeart/2005/8/layout/hierarchy1"/>
    <dgm:cxn modelId="{16EFBCC2-2128-4EEE-AE50-40D81F193669}" type="presOf" srcId="{44C3F573-0B9D-482E-8657-E6350A8E09D2}" destId="{56F12761-49A6-40EA-A879-0ABBE7AD1F44}" srcOrd="0" destOrd="0" presId="urn:microsoft.com/office/officeart/2005/8/layout/hierarchy1"/>
    <dgm:cxn modelId="{2C23B99D-D8BD-4C25-B603-74DA03A3C1AB}" type="presOf" srcId="{78D3C07F-7F89-405C-BF51-0106335D44CE}" destId="{028765A5-A730-4CEB-9542-69D788A2CBF7}" srcOrd="0" destOrd="0" presId="urn:microsoft.com/office/officeart/2005/8/layout/hierarchy1"/>
    <dgm:cxn modelId="{090AEE44-B04A-4F88-B8FE-3A5C5C379A82}" srcId="{78D3C07F-7F89-405C-BF51-0106335D44CE}" destId="{44C3F573-0B9D-482E-8657-E6350A8E09D2}" srcOrd="0" destOrd="0" parTransId="{452AC2F5-AECD-4D22-B530-D310DF655869}" sibTransId="{F11A4733-E4FF-4E10-9E8D-58FCD4C3FD3C}"/>
    <dgm:cxn modelId="{0B7CA19A-7B89-44BC-B5BD-DC4BB965E8D5}" srcId="{44C3F573-0B9D-482E-8657-E6350A8E09D2}" destId="{204519BE-8B3E-407F-B2AA-0A56AC447CE6}" srcOrd="0" destOrd="0" parTransId="{5FEEC1F0-88FE-49E0-BDF2-2F39A58573BC}" sibTransId="{F550FF97-384A-4C38-8D96-19BC30B43847}"/>
    <dgm:cxn modelId="{C62BBF32-9C6C-408D-9E79-485C18C7B799}" srcId="{5EACD0BA-7E79-4929-B2B8-27DCF30048B2}" destId="{9BBE0ADA-CE52-48A3-8D39-C82705939131}" srcOrd="1" destOrd="0" parTransId="{6FED079D-737E-4560-8ABC-B68451343457}" sibTransId="{778796A6-6608-4FE0-B0EC-7C1302DC33F4}"/>
    <dgm:cxn modelId="{3352D24B-2FFB-45DC-83FF-FB2E75851A0D}" type="presParOf" srcId="{028765A5-A730-4CEB-9542-69D788A2CBF7}" destId="{2EE24491-57EA-479F-AB9F-6C59DF22537C}" srcOrd="0" destOrd="0" presId="urn:microsoft.com/office/officeart/2005/8/layout/hierarchy1"/>
    <dgm:cxn modelId="{D3E4CCA6-168F-4279-B117-FB2ED3D940B2}" type="presParOf" srcId="{2EE24491-57EA-479F-AB9F-6C59DF22537C}" destId="{53926A3C-AF5D-4B56-B449-61B57B699976}" srcOrd="0" destOrd="0" presId="urn:microsoft.com/office/officeart/2005/8/layout/hierarchy1"/>
    <dgm:cxn modelId="{2AC13503-F119-494C-9550-98E26819BF1D}" type="presParOf" srcId="{53926A3C-AF5D-4B56-B449-61B57B699976}" destId="{189C3599-3ED2-4539-A68D-7556E8D2C013}" srcOrd="0" destOrd="0" presId="urn:microsoft.com/office/officeart/2005/8/layout/hierarchy1"/>
    <dgm:cxn modelId="{1BBB7988-4122-4A05-9D48-D51C5F8E65B0}" type="presParOf" srcId="{53926A3C-AF5D-4B56-B449-61B57B699976}" destId="{56F12761-49A6-40EA-A879-0ABBE7AD1F44}" srcOrd="1" destOrd="0" presId="urn:microsoft.com/office/officeart/2005/8/layout/hierarchy1"/>
    <dgm:cxn modelId="{E74F9C42-63A2-469F-99BC-F57654511274}" type="presParOf" srcId="{2EE24491-57EA-479F-AB9F-6C59DF22537C}" destId="{CD474E0E-884D-40A5-A45D-486FEC79F3E5}" srcOrd="1" destOrd="0" presId="urn:microsoft.com/office/officeart/2005/8/layout/hierarchy1"/>
    <dgm:cxn modelId="{C8D5BB3E-A765-43B5-ABDD-EA70E4EF5226}" type="presParOf" srcId="{CD474E0E-884D-40A5-A45D-486FEC79F3E5}" destId="{A3DB56E6-CF2E-4BF5-A8DC-F19F851881E2}" srcOrd="0" destOrd="0" presId="urn:microsoft.com/office/officeart/2005/8/layout/hierarchy1"/>
    <dgm:cxn modelId="{2448DDF1-8C55-45EB-9E65-A33922ACBF4E}" type="presParOf" srcId="{CD474E0E-884D-40A5-A45D-486FEC79F3E5}" destId="{5708FF14-BD64-43A6-ABFD-138DA83B6B8F}" srcOrd="1" destOrd="0" presId="urn:microsoft.com/office/officeart/2005/8/layout/hierarchy1"/>
    <dgm:cxn modelId="{6E49AEB2-CD20-4E3B-AFF0-A0395911A4B8}" type="presParOf" srcId="{5708FF14-BD64-43A6-ABFD-138DA83B6B8F}" destId="{8094118A-250D-45A8-877B-CE02C4997E52}" srcOrd="0" destOrd="0" presId="urn:microsoft.com/office/officeart/2005/8/layout/hierarchy1"/>
    <dgm:cxn modelId="{06A7050C-2A9E-494E-96AB-0989DD1BC2A6}" type="presParOf" srcId="{8094118A-250D-45A8-877B-CE02C4997E52}" destId="{06852388-28A7-4906-B997-5027606DC98B}" srcOrd="0" destOrd="0" presId="urn:microsoft.com/office/officeart/2005/8/layout/hierarchy1"/>
    <dgm:cxn modelId="{2E6B8307-AC6A-4266-9BB3-F0399FE0219D}" type="presParOf" srcId="{8094118A-250D-45A8-877B-CE02C4997E52}" destId="{43BA45D2-4209-469C-AD34-90CEB5986756}" srcOrd="1" destOrd="0" presId="urn:microsoft.com/office/officeart/2005/8/layout/hierarchy1"/>
    <dgm:cxn modelId="{80CADDF6-FCC0-41EA-9237-2F44921BA07D}" type="presParOf" srcId="{5708FF14-BD64-43A6-ABFD-138DA83B6B8F}" destId="{5F3094EF-9817-4C2D-BADC-16C6E624CD98}" srcOrd="1" destOrd="0" presId="urn:microsoft.com/office/officeart/2005/8/layout/hierarchy1"/>
    <dgm:cxn modelId="{C1FAF0BF-E126-424C-B534-2C07E7CF3881}" type="presParOf" srcId="{CD474E0E-884D-40A5-A45D-486FEC79F3E5}" destId="{A932E224-6EC8-433C-8C8B-025049E3D146}" srcOrd="2" destOrd="0" presId="urn:microsoft.com/office/officeart/2005/8/layout/hierarchy1"/>
    <dgm:cxn modelId="{125F95B6-7CCE-4F00-A709-27DD0A51C067}" type="presParOf" srcId="{CD474E0E-884D-40A5-A45D-486FEC79F3E5}" destId="{B104E720-FF07-43BF-B287-087E5BE9E3B5}" srcOrd="3" destOrd="0" presId="urn:microsoft.com/office/officeart/2005/8/layout/hierarchy1"/>
    <dgm:cxn modelId="{484C7121-47E1-4187-8710-CB33605AE444}" type="presParOf" srcId="{B104E720-FF07-43BF-B287-087E5BE9E3B5}" destId="{9C17C521-18EE-4871-9A6F-13992B1C72AA}" srcOrd="0" destOrd="0" presId="urn:microsoft.com/office/officeart/2005/8/layout/hierarchy1"/>
    <dgm:cxn modelId="{A424D12B-C980-43F1-9A24-4B46E0F3E060}" type="presParOf" srcId="{9C17C521-18EE-4871-9A6F-13992B1C72AA}" destId="{64C48433-76C9-4439-BB69-90D925D3A6A2}" srcOrd="0" destOrd="0" presId="urn:microsoft.com/office/officeart/2005/8/layout/hierarchy1"/>
    <dgm:cxn modelId="{B479263E-642B-4288-BD2B-0F5836E5625F}" type="presParOf" srcId="{9C17C521-18EE-4871-9A6F-13992B1C72AA}" destId="{83163B41-E1A9-4183-97F7-30779B95F7E0}" srcOrd="1" destOrd="0" presId="urn:microsoft.com/office/officeart/2005/8/layout/hierarchy1"/>
    <dgm:cxn modelId="{551F9056-7322-4D0F-A7FE-8638D22805CC}" type="presParOf" srcId="{B104E720-FF07-43BF-B287-087E5BE9E3B5}" destId="{775C729E-54CE-421A-AA34-AC3AD57234CD}" srcOrd="1" destOrd="0" presId="urn:microsoft.com/office/officeart/2005/8/layout/hierarchy1"/>
    <dgm:cxn modelId="{0CD91370-09DF-4E31-96BA-A1D645D29951}" type="presParOf" srcId="{775C729E-54CE-421A-AA34-AC3AD57234CD}" destId="{E2B60860-5F90-4D79-89E1-1543EF3D11E2}" srcOrd="0" destOrd="0" presId="urn:microsoft.com/office/officeart/2005/8/layout/hierarchy1"/>
    <dgm:cxn modelId="{F741F5D8-B0CF-4CFE-9309-20EDB557C5FD}" type="presParOf" srcId="{775C729E-54CE-421A-AA34-AC3AD57234CD}" destId="{6859DF23-C641-496C-BC68-6EEEF5654A3D}" srcOrd="1" destOrd="0" presId="urn:microsoft.com/office/officeart/2005/8/layout/hierarchy1"/>
    <dgm:cxn modelId="{175BDF54-F662-4C5E-BABA-884B8F584462}" type="presParOf" srcId="{6859DF23-C641-496C-BC68-6EEEF5654A3D}" destId="{C45E0E57-2E37-4AB0-85C6-0F40A58F254C}" srcOrd="0" destOrd="0" presId="urn:microsoft.com/office/officeart/2005/8/layout/hierarchy1"/>
    <dgm:cxn modelId="{70D0F47A-1493-4B8C-8802-3C5A74D2468B}" type="presParOf" srcId="{C45E0E57-2E37-4AB0-85C6-0F40A58F254C}" destId="{4B2DCEC0-58BA-4155-9126-41A9F9E42AFD}" srcOrd="0" destOrd="0" presId="urn:microsoft.com/office/officeart/2005/8/layout/hierarchy1"/>
    <dgm:cxn modelId="{1A01E016-07ED-4AB2-AD01-3BBCE2A2F935}" type="presParOf" srcId="{C45E0E57-2E37-4AB0-85C6-0F40A58F254C}" destId="{C4D2A2BE-A38C-489A-9F63-0A8E3B9E0F02}" srcOrd="1" destOrd="0" presId="urn:microsoft.com/office/officeart/2005/8/layout/hierarchy1"/>
    <dgm:cxn modelId="{FA86BC0A-A936-447A-A809-4DFBBBC8BC20}" type="presParOf" srcId="{6859DF23-C641-496C-BC68-6EEEF5654A3D}" destId="{66B30F0B-7C78-4898-B927-AB9480369610}" srcOrd="1" destOrd="0" presId="urn:microsoft.com/office/officeart/2005/8/layout/hierarchy1"/>
    <dgm:cxn modelId="{8664B444-A107-42D9-A69E-C1585A9DBA1C}" type="presParOf" srcId="{775C729E-54CE-421A-AA34-AC3AD57234CD}" destId="{FC0A307B-16DD-4E15-A48A-26F6463C8B38}" srcOrd="2" destOrd="0" presId="urn:microsoft.com/office/officeart/2005/8/layout/hierarchy1"/>
    <dgm:cxn modelId="{8F350852-1615-448A-8E7E-D2B5C450E6CC}" type="presParOf" srcId="{775C729E-54CE-421A-AA34-AC3AD57234CD}" destId="{4AA8C8B1-0730-47BA-9FF3-B6A561EF600A}" srcOrd="3" destOrd="0" presId="urn:microsoft.com/office/officeart/2005/8/layout/hierarchy1"/>
    <dgm:cxn modelId="{E2967A65-51BF-4513-984C-81BAEC814262}" type="presParOf" srcId="{4AA8C8B1-0730-47BA-9FF3-B6A561EF600A}" destId="{E25596F5-0B4A-4E15-9FAF-1A22529E274F}" srcOrd="0" destOrd="0" presId="urn:microsoft.com/office/officeart/2005/8/layout/hierarchy1"/>
    <dgm:cxn modelId="{F3DAAC1C-37C3-4CDB-B82F-AEEFFC9A7498}" type="presParOf" srcId="{E25596F5-0B4A-4E15-9FAF-1A22529E274F}" destId="{CDA54233-6D84-441B-9A8E-FC5E469356DD}" srcOrd="0" destOrd="0" presId="urn:microsoft.com/office/officeart/2005/8/layout/hierarchy1"/>
    <dgm:cxn modelId="{1AF0A9EA-C3E7-4918-B834-077825A608F3}" type="presParOf" srcId="{E25596F5-0B4A-4E15-9FAF-1A22529E274F}" destId="{B0047C8D-E399-4233-830A-E914C9011B40}" srcOrd="1" destOrd="0" presId="urn:microsoft.com/office/officeart/2005/8/layout/hierarchy1"/>
    <dgm:cxn modelId="{0885FADC-2277-4D1E-930B-81688DEAB762}" type="presParOf" srcId="{4AA8C8B1-0730-47BA-9FF3-B6A561EF600A}" destId="{A62A9E37-3274-49EB-BCC2-95AF35836322}" srcOrd="1" destOrd="0" presId="urn:microsoft.com/office/officeart/2005/8/layout/hierarchy1"/>
    <dgm:cxn modelId="{E65A1EDF-06C9-4728-89DE-0A8BB16311AF}" type="presParOf" srcId="{CD474E0E-884D-40A5-A45D-486FEC79F3E5}" destId="{A709024C-7903-4816-9C89-34BB512263E8}" srcOrd="4" destOrd="0" presId="urn:microsoft.com/office/officeart/2005/8/layout/hierarchy1"/>
    <dgm:cxn modelId="{D8E6C038-7172-42C3-AD03-4F5AC21282A1}" type="presParOf" srcId="{CD474E0E-884D-40A5-A45D-486FEC79F3E5}" destId="{1240A94F-C43D-4146-AED2-B9D8E750CC4B}" srcOrd="5" destOrd="0" presId="urn:microsoft.com/office/officeart/2005/8/layout/hierarchy1"/>
    <dgm:cxn modelId="{C3CA1864-D54D-4E9D-872C-6CF345309B57}" type="presParOf" srcId="{1240A94F-C43D-4146-AED2-B9D8E750CC4B}" destId="{8160A9DF-5E64-41FB-8448-0CDD593A1B8A}" srcOrd="0" destOrd="0" presId="urn:microsoft.com/office/officeart/2005/8/layout/hierarchy1"/>
    <dgm:cxn modelId="{4B3E98AB-8D05-4AE6-AC77-1CDC0548EFEB}" type="presParOf" srcId="{8160A9DF-5E64-41FB-8448-0CDD593A1B8A}" destId="{8FC882ED-6566-4D79-AC05-685C9EB9ECF3}" srcOrd="0" destOrd="0" presId="urn:microsoft.com/office/officeart/2005/8/layout/hierarchy1"/>
    <dgm:cxn modelId="{40808BC6-81BF-4599-A363-2824C06BBA4F}" type="presParOf" srcId="{8160A9DF-5E64-41FB-8448-0CDD593A1B8A}" destId="{F6B1A1F2-D02A-4EE6-A2D4-D9A22BCB29EC}" srcOrd="1" destOrd="0" presId="urn:microsoft.com/office/officeart/2005/8/layout/hierarchy1"/>
    <dgm:cxn modelId="{0478B77D-B65A-412A-BC2C-383035F787E8}" type="presParOf" srcId="{1240A94F-C43D-4146-AED2-B9D8E750CC4B}" destId="{617BBF80-F23B-43E2-9937-1136A386E3C4}" srcOrd="1" destOrd="0" presId="urn:microsoft.com/office/officeart/2005/8/layout/hierarchy1"/>
  </dgm:cxnLst>
  <dgm:bg>
    <a:solidFill>
      <a:srgbClr val="FFC000"/>
    </a:solidFill>
  </dgm:bg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34897BA-2B68-46CD-8146-26F75ADCBFA6}" type="doc">
      <dgm:prSet loTypeId="urn:microsoft.com/office/officeart/2005/8/layout/venn1" loCatId="relationship" qsTypeId="urn:microsoft.com/office/officeart/2005/8/quickstyle/simple1" qsCatId="simple" csTypeId="urn:microsoft.com/office/officeart/2005/8/colors/accent2_3" csCatId="accent2" phldr="1"/>
      <dgm:spPr/>
    </dgm:pt>
    <dgm:pt modelId="{A7537533-BEF5-4231-95AE-205EE1A24B44}">
      <dgm:prSet phldrT="[Текст]"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3.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сақтау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жөніндегі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белсенді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жасампаз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қызметте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көрінетін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қоршаған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ортаға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жауапты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қарауды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қалыптастыру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мақсатын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қояды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AB5BAC-64B6-4ABB-B785-2AC355A46B4C}" type="parTrans" cxnId="{9C99EA03-8BB9-4609-94BE-C687D58D8557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AF6C22-A744-4884-86B0-C0D4E2FFA11F}" type="sibTrans" cxnId="{9C99EA03-8BB9-4609-94BE-C687D58D8557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EE6F82-4316-424D-A90A-6C4BC7B669A0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табиғи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қоршаған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ортаға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өзінің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денсаулығы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басқа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адамдардың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денсаулығын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7D2BCB-F598-4EAD-A8C9-4F3EC4DDC976}" type="parTrans" cxnId="{DCFD74C6-BD85-4527-A2FE-D041A861D33D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4B0508-73FD-4204-99FA-38905447BE8E}" type="sibTrans" cxnId="{DCFD74C6-BD85-4527-A2FE-D041A861D33D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36F165-E766-45E6-A10B-689EF6EC3225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2.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қоршаған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әлеуметтік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табиғи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ортаны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зерделеу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E74077-2F31-4BE8-AB48-EA05701AFE7B}" type="parTrans" cxnId="{3EDEC921-7373-42C1-B2A1-A9A811A6DE8F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450562-F322-4220-914F-0BE87E71EE8A}" type="sibTrans" cxnId="{3EDEC921-7373-42C1-B2A1-A9A811A6DE8F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1E7BC4-B024-4111-809C-0CC46010D66D}" type="pres">
      <dgm:prSet presAssocID="{D34897BA-2B68-46CD-8146-26F75ADCBFA6}" presName="compositeShape" presStyleCnt="0">
        <dgm:presLayoutVars>
          <dgm:chMax val="7"/>
          <dgm:dir/>
          <dgm:resizeHandles val="exact"/>
        </dgm:presLayoutVars>
      </dgm:prSet>
      <dgm:spPr/>
    </dgm:pt>
    <dgm:pt modelId="{C20394A4-95B4-4F8A-8EFB-0E1F95727D3A}" type="pres">
      <dgm:prSet presAssocID="{25EE6F82-4316-424D-A90A-6C4BC7B669A0}" presName="circ1" presStyleLbl="vennNode1" presStyleIdx="0" presStyleCnt="3" custScaleX="124529" custLinFactNeighborX="1385" custLinFactNeighborY="-3694"/>
      <dgm:spPr/>
      <dgm:t>
        <a:bodyPr/>
        <a:lstStyle/>
        <a:p>
          <a:endParaRPr lang="ru-RU"/>
        </a:p>
      </dgm:t>
    </dgm:pt>
    <dgm:pt modelId="{E76DC360-A195-4D06-9FA4-631125FCDB47}" type="pres">
      <dgm:prSet presAssocID="{25EE6F82-4316-424D-A90A-6C4BC7B669A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2119F3-37CA-4590-8902-9CE48EAF0496}" type="pres">
      <dgm:prSet presAssocID="{A336F165-E766-45E6-A10B-689EF6EC3225}" presName="circ2" presStyleLbl="vennNode1" presStyleIdx="1" presStyleCnt="3" custScaleX="125491" custScaleY="105467" custLinFactNeighborX="24931" custLinFactNeighborY="4155"/>
      <dgm:spPr/>
      <dgm:t>
        <a:bodyPr/>
        <a:lstStyle/>
        <a:p>
          <a:endParaRPr lang="ru-RU"/>
        </a:p>
      </dgm:t>
    </dgm:pt>
    <dgm:pt modelId="{82BEA16E-DBBE-49ED-A5B2-A34B2F8C17ED}" type="pres">
      <dgm:prSet presAssocID="{A336F165-E766-45E6-A10B-689EF6EC322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CAB180-0606-4FD7-B8F1-96B51B78875C}" type="pres">
      <dgm:prSet presAssocID="{A7537533-BEF5-4231-95AE-205EE1A24B44}" presName="circ3" presStyleLbl="vennNode1" presStyleIdx="2" presStyleCnt="3" custScaleX="131694" custScaleY="107241" custLinFactNeighborX="-20314" custLinFactNeighborY="3232"/>
      <dgm:spPr/>
      <dgm:t>
        <a:bodyPr/>
        <a:lstStyle/>
        <a:p>
          <a:endParaRPr lang="ru-RU"/>
        </a:p>
      </dgm:t>
    </dgm:pt>
    <dgm:pt modelId="{E53C909A-361B-4AB1-B22D-CEF899F54732}" type="pres">
      <dgm:prSet presAssocID="{A7537533-BEF5-4231-95AE-205EE1A24B4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E48879B-E3A6-4328-BC4E-3C32C35D52DA}" type="presOf" srcId="{D34897BA-2B68-46CD-8146-26F75ADCBFA6}" destId="{591E7BC4-B024-4111-809C-0CC46010D66D}" srcOrd="0" destOrd="0" presId="urn:microsoft.com/office/officeart/2005/8/layout/venn1"/>
    <dgm:cxn modelId="{9EF92D9A-3465-4B9A-88A9-1D3398DD8DD8}" type="presOf" srcId="{A336F165-E766-45E6-A10B-689EF6EC3225}" destId="{82BEA16E-DBBE-49ED-A5B2-A34B2F8C17ED}" srcOrd="1" destOrd="0" presId="urn:microsoft.com/office/officeart/2005/8/layout/venn1"/>
    <dgm:cxn modelId="{97BFC81A-C6AE-469C-9D05-BEE51F5E6C2D}" type="presOf" srcId="{25EE6F82-4316-424D-A90A-6C4BC7B669A0}" destId="{C20394A4-95B4-4F8A-8EFB-0E1F95727D3A}" srcOrd="0" destOrd="0" presId="urn:microsoft.com/office/officeart/2005/8/layout/venn1"/>
    <dgm:cxn modelId="{9C99EA03-8BB9-4609-94BE-C687D58D8557}" srcId="{D34897BA-2B68-46CD-8146-26F75ADCBFA6}" destId="{A7537533-BEF5-4231-95AE-205EE1A24B44}" srcOrd="2" destOrd="0" parTransId="{45AB5BAC-64B6-4ABB-B785-2AC355A46B4C}" sibTransId="{4FAF6C22-A744-4884-86B0-C0D4E2FFA11F}"/>
    <dgm:cxn modelId="{C1D9E0FD-D225-4017-A4EB-61BC69647FEB}" type="presOf" srcId="{A7537533-BEF5-4231-95AE-205EE1A24B44}" destId="{48CAB180-0606-4FD7-B8F1-96B51B78875C}" srcOrd="0" destOrd="0" presId="urn:microsoft.com/office/officeart/2005/8/layout/venn1"/>
    <dgm:cxn modelId="{CB826896-5ABE-40F3-82DD-82780405FDB3}" type="presOf" srcId="{A7537533-BEF5-4231-95AE-205EE1A24B44}" destId="{E53C909A-361B-4AB1-B22D-CEF899F54732}" srcOrd="1" destOrd="0" presId="urn:microsoft.com/office/officeart/2005/8/layout/venn1"/>
    <dgm:cxn modelId="{02A9F5E1-90D2-4725-9B8C-9AF29C620EEE}" type="presOf" srcId="{25EE6F82-4316-424D-A90A-6C4BC7B669A0}" destId="{E76DC360-A195-4D06-9FA4-631125FCDB47}" srcOrd="1" destOrd="0" presId="urn:microsoft.com/office/officeart/2005/8/layout/venn1"/>
    <dgm:cxn modelId="{FAFFA243-4BDF-44EE-9448-95EBD238B673}" type="presOf" srcId="{A336F165-E766-45E6-A10B-689EF6EC3225}" destId="{BC2119F3-37CA-4590-8902-9CE48EAF0496}" srcOrd="0" destOrd="0" presId="urn:microsoft.com/office/officeart/2005/8/layout/venn1"/>
    <dgm:cxn modelId="{3EDEC921-7373-42C1-B2A1-A9A811A6DE8F}" srcId="{D34897BA-2B68-46CD-8146-26F75ADCBFA6}" destId="{A336F165-E766-45E6-A10B-689EF6EC3225}" srcOrd="1" destOrd="0" parTransId="{92E74077-2F31-4BE8-AB48-EA05701AFE7B}" sibTransId="{34450562-F322-4220-914F-0BE87E71EE8A}"/>
    <dgm:cxn modelId="{DCFD74C6-BD85-4527-A2FE-D041A861D33D}" srcId="{D34897BA-2B68-46CD-8146-26F75ADCBFA6}" destId="{25EE6F82-4316-424D-A90A-6C4BC7B669A0}" srcOrd="0" destOrd="0" parTransId="{EB7D2BCB-F598-4EAD-A8C9-4F3EC4DDC976}" sibTransId="{1F4B0508-73FD-4204-99FA-38905447BE8E}"/>
    <dgm:cxn modelId="{EC27A620-09BB-4358-A3B1-F86BD2B0FBFB}" type="presParOf" srcId="{591E7BC4-B024-4111-809C-0CC46010D66D}" destId="{C20394A4-95B4-4F8A-8EFB-0E1F95727D3A}" srcOrd="0" destOrd="0" presId="urn:microsoft.com/office/officeart/2005/8/layout/venn1"/>
    <dgm:cxn modelId="{79BB88E9-4BE0-4B68-BAE9-B6E736C108BA}" type="presParOf" srcId="{591E7BC4-B024-4111-809C-0CC46010D66D}" destId="{E76DC360-A195-4D06-9FA4-631125FCDB47}" srcOrd="1" destOrd="0" presId="urn:microsoft.com/office/officeart/2005/8/layout/venn1"/>
    <dgm:cxn modelId="{7BC3A2CA-7FD0-48CB-99BE-5A1E91BB87E9}" type="presParOf" srcId="{591E7BC4-B024-4111-809C-0CC46010D66D}" destId="{BC2119F3-37CA-4590-8902-9CE48EAF0496}" srcOrd="2" destOrd="0" presId="urn:microsoft.com/office/officeart/2005/8/layout/venn1"/>
    <dgm:cxn modelId="{70041690-1A61-4772-8484-6CC912CD93E9}" type="presParOf" srcId="{591E7BC4-B024-4111-809C-0CC46010D66D}" destId="{82BEA16E-DBBE-49ED-A5B2-A34B2F8C17ED}" srcOrd="3" destOrd="0" presId="urn:microsoft.com/office/officeart/2005/8/layout/venn1"/>
    <dgm:cxn modelId="{E278FE62-B125-4CF3-BB1F-6B01209A343F}" type="presParOf" srcId="{591E7BC4-B024-4111-809C-0CC46010D66D}" destId="{48CAB180-0606-4FD7-B8F1-96B51B78875C}" srcOrd="4" destOrd="0" presId="urn:microsoft.com/office/officeart/2005/8/layout/venn1"/>
    <dgm:cxn modelId="{FB396339-AB3A-414E-B58A-20CA8C9BF2A1}" type="presParOf" srcId="{591E7BC4-B024-4111-809C-0CC46010D66D}" destId="{E53C909A-361B-4AB1-B22D-CEF899F5473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464C8BA-A271-4731-9B14-F59C96F4A1AE}" type="doc">
      <dgm:prSet loTypeId="urn:microsoft.com/office/officeart/2005/8/layout/vProcess5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0E3AC712-8B88-415A-9359-702148B5ED03}">
      <dgm:prSet phldrT="[Текст]" phldr="1" custT="1"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9A67BC-DC9E-47C2-BDBC-7E39C9527899}" type="parTrans" cxnId="{A46D24AA-1238-475E-ADA5-76A04DB23766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E0CABD-90D5-4693-9BA7-C1EBA33F33B8}" type="sibTrans" cxnId="{A46D24AA-1238-475E-ADA5-76A04DB23766}">
      <dgm:prSet custT="1"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25F624-D779-4BC0-900D-BFC0FBCF190C}">
      <dgm:prSet phldrT="[Текст]" phldr="1" custT="1"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053273-7BE5-4FCD-8AC4-79760F6CB674}" type="parTrans" cxnId="{F0CE8862-D8B8-4844-9D5A-E60972E865B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B1066B-6BC8-41D7-A87C-9C8C492634C2}" type="sibTrans" cxnId="{F0CE8862-D8B8-4844-9D5A-E60972E865B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3D8E51-2586-4B44-9091-1B01C47C635F}">
      <dgm:prSet custT="1"/>
      <dgm:spPr/>
      <dgm:t>
        <a:bodyPr/>
        <a:lstStyle/>
        <a:p>
          <a:pPr algn="ctr"/>
          <a:r>
            <a: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"</a:t>
          </a:r>
          <a:r>
            <a:rPr lang="ru-RU" sz="24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Тұжырымдамада</a:t>
          </a:r>
          <a:r>
            <a: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" </a:t>
          </a:r>
          <a:r>
            <a:rPr lang="ru-RU" sz="24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балаларға</a:t>
          </a:r>
          <a:r>
            <a: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экологиялық</a:t>
          </a:r>
          <a:r>
            <a: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берудің</a:t>
          </a:r>
          <a:r>
            <a: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негізгі</a:t>
          </a:r>
          <a:r>
            <a: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принциптері</a:t>
          </a:r>
          <a:r>
            <a: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қалыптасқан</a:t>
          </a:r>
          <a:r>
            <a: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u-RU" sz="2400" b="1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B16DA9-E242-49A3-9AB8-9036FC98962C}" type="parTrans" cxnId="{11003AC5-801B-420B-B31C-3C5B40C74AE4}">
      <dgm:prSet/>
      <dgm:spPr/>
      <dgm:t>
        <a:bodyPr/>
        <a:lstStyle/>
        <a:p>
          <a:endParaRPr lang="ru-RU" sz="1800"/>
        </a:p>
      </dgm:t>
    </dgm:pt>
    <dgm:pt modelId="{0AF0A990-2ECD-4E0F-9205-E4C81FC1ABB2}" type="sibTrans" cxnId="{11003AC5-801B-420B-B31C-3C5B40C74AE4}">
      <dgm:prSet custT="1"/>
      <dgm:spPr/>
      <dgm:t>
        <a:bodyPr/>
        <a:lstStyle/>
        <a:p>
          <a:endParaRPr lang="ru-RU" sz="1800"/>
        </a:p>
      </dgm:t>
    </dgm:pt>
    <dgm:pt modelId="{63E4CC5A-2E1E-4BF2-BA1D-648F9394BA3E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* ғылым принципі;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A894C7-3AE0-4A09-8DA2-02C5188012B6}" type="parTrans" cxnId="{A181783E-A650-4110-A011-829A6F621481}">
      <dgm:prSet/>
      <dgm:spPr/>
      <dgm:t>
        <a:bodyPr/>
        <a:lstStyle/>
        <a:p>
          <a:endParaRPr lang="ru-RU" sz="1800"/>
        </a:p>
      </dgm:t>
    </dgm:pt>
    <dgm:pt modelId="{2FE3130E-888A-4305-8594-E550EEEBFC1B}" type="sibTrans" cxnId="{A181783E-A650-4110-A011-829A6F621481}">
      <dgm:prSet custT="1"/>
      <dgm:spPr/>
      <dgm:t>
        <a:bodyPr/>
        <a:lstStyle/>
        <a:p>
          <a:endParaRPr lang="ru-RU" sz="1800"/>
        </a:p>
      </dgm:t>
    </dgm:pt>
    <dgm:pt modelId="{E132C221-B385-4670-ABD9-E260BA680D4A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* ізгілендіру принципі;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112E55-2CAF-4EDF-9F6D-3B666DC481C6}" type="parTrans" cxnId="{F0EA297D-28E3-4474-9C23-94270F0C8586}">
      <dgm:prSet/>
      <dgm:spPr/>
      <dgm:t>
        <a:bodyPr/>
        <a:lstStyle/>
        <a:p>
          <a:endParaRPr lang="ru-RU" sz="1800"/>
        </a:p>
      </dgm:t>
    </dgm:pt>
    <dgm:pt modelId="{96F32F53-5620-4568-B8A6-8F30597BC52F}" type="sibTrans" cxnId="{F0EA297D-28E3-4474-9C23-94270F0C8586}">
      <dgm:prSet custT="1"/>
      <dgm:spPr/>
      <dgm:t>
        <a:bodyPr/>
        <a:lstStyle/>
        <a:p>
          <a:endParaRPr lang="ru-RU" sz="1800"/>
        </a:p>
      </dgm:t>
    </dgm:pt>
    <dgm:pt modelId="{9F4D918F-7366-4FDA-99AE-B8FA76988459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* экологиялық мәдениетті қалыптастырудағы пәнаралық тәсіл;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101A0E-A6A6-46C9-B985-FCDCD6C057BE}" type="parTrans" cxnId="{05B09D13-AB8D-449E-B473-570238EA646C}">
      <dgm:prSet/>
      <dgm:spPr/>
      <dgm:t>
        <a:bodyPr/>
        <a:lstStyle/>
        <a:p>
          <a:endParaRPr lang="ru-RU" sz="1800"/>
        </a:p>
      </dgm:t>
    </dgm:pt>
    <dgm:pt modelId="{BFD8DEF0-C063-4DCB-B727-AFC47ED73C65}" type="sibTrans" cxnId="{05B09D13-AB8D-449E-B473-570238EA646C}">
      <dgm:prSet custT="1"/>
      <dgm:spPr/>
      <dgm:t>
        <a:bodyPr/>
        <a:lstStyle/>
        <a:p>
          <a:endParaRPr lang="ru-RU" sz="1800"/>
        </a:p>
      </dgm:t>
    </dgm:pt>
    <dgm:pt modelId="{BAAE62A8-B165-419E-8B1D-13C885535F49}">
      <dgm:prSet custT="1"/>
      <dgm:spPr/>
      <dgm:t>
        <a:bodyPr/>
        <a:lstStyle/>
        <a:p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* болжамдық принципі;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09031D-DFEC-4220-BF35-A806666B0BE2}" type="parTrans" cxnId="{BD573443-456E-4A4A-9AB5-B9E2B69C0E19}">
      <dgm:prSet/>
      <dgm:spPr/>
      <dgm:t>
        <a:bodyPr/>
        <a:lstStyle/>
        <a:p>
          <a:endParaRPr lang="ru-RU" sz="1800"/>
        </a:p>
      </dgm:t>
    </dgm:pt>
    <dgm:pt modelId="{92AEBB24-30D0-4C4C-8743-5B3701294C47}" type="sibTrans" cxnId="{BD573443-456E-4A4A-9AB5-B9E2B69C0E19}">
      <dgm:prSet/>
      <dgm:spPr/>
      <dgm:t>
        <a:bodyPr/>
        <a:lstStyle/>
        <a:p>
          <a:endParaRPr lang="ru-RU" sz="1800"/>
        </a:p>
      </dgm:t>
    </dgm:pt>
    <dgm:pt modelId="{23088899-328D-420D-B662-5A5655CD1E4E}">
      <dgm:prSet custT="1"/>
      <dgm:spPr/>
      <dgm:t>
        <a:bodyPr/>
        <a:lstStyle/>
        <a:p>
          <a:endParaRPr lang="ru-RU"/>
        </a:p>
      </dgm:t>
    </dgm:pt>
    <dgm:pt modelId="{7E4351D9-0EC9-418D-9EE7-700E7A5CB7A6}" type="parTrans" cxnId="{9C466D63-C4AE-439F-89D7-1E33D4B44B87}">
      <dgm:prSet/>
      <dgm:spPr/>
      <dgm:t>
        <a:bodyPr/>
        <a:lstStyle/>
        <a:p>
          <a:endParaRPr lang="ru-RU" sz="1800"/>
        </a:p>
      </dgm:t>
    </dgm:pt>
    <dgm:pt modelId="{BD2E9769-D58E-48AA-91AE-7A9BAE697433}" type="sibTrans" cxnId="{9C466D63-C4AE-439F-89D7-1E33D4B44B87}">
      <dgm:prSet/>
      <dgm:spPr/>
      <dgm:t>
        <a:bodyPr/>
        <a:lstStyle/>
        <a:p>
          <a:endParaRPr lang="ru-RU" sz="1800"/>
        </a:p>
      </dgm:t>
    </dgm:pt>
    <dgm:pt modelId="{342B6ED4-9E27-4E2E-94CC-62AEC0182BB4}">
      <dgm:prSet custT="1"/>
      <dgm:spPr/>
      <dgm:t>
        <a:bodyPr/>
        <a:lstStyle/>
        <a:p>
          <a:endParaRPr lang="ru-RU"/>
        </a:p>
      </dgm:t>
    </dgm:pt>
    <dgm:pt modelId="{A98104B2-89C2-4A20-864D-FC37EA11ABD8}" type="parTrans" cxnId="{A24974B4-A00B-4284-BF8C-E1E7F37A4B79}">
      <dgm:prSet/>
      <dgm:spPr/>
      <dgm:t>
        <a:bodyPr/>
        <a:lstStyle/>
        <a:p>
          <a:endParaRPr lang="ru-RU" sz="1800"/>
        </a:p>
      </dgm:t>
    </dgm:pt>
    <dgm:pt modelId="{A572B40A-1D7B-467C-B973-D14A1C7FC20B}" type="sibTrans" cxnId="{A24974B4-A00B-4284-BF8C-E1E7F37A4B79}">
      <dgm:prSet/>
      <dgm:spPr/>
      <dgm:t>
        <a:bodyPr/>
        <a:lstStyle/>
        <a:p>
          <a:endParaRPr lang="ru-RU" sz="1800"/>
        </a:p>
      </dgm:t>
    </dgm:pt>
    <dgm:pt modelId="{78672597-9C67-4D98-8BC2-782FAD71B65C}">
      <dgm:prSet custT="1"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EE2EB8-2BE0-42B1-BFAF-BDAED4FB5E7C}" type="parTrans" cxnId="{0DF58C0F-0C87-46BB-8F4E-29B5C239BAE7}">
      <dgm:prSet/>
      <dgm:spPr/>
      <dgm:t>
        <a:bodyPr/>
        <a:lstStyle/>
        <a:p>
          <a:endParaRPr lang="ru-RU" sz="1800"/>
        </a:p>
      </dgm:t>
    </dgm:pt>
    <dgm:pt modelId="{4C9F1997-C257-4079-A189-E3465681F9B7}" type="sibTrans" cxnId="{0DF58C0F-0C87-46BB-8F4E-29B5C239BAE7}">
      <dgm:prSet/>
      <dgm:spPr/>
      <dgm:t>
        <a:bodyPr/>
        <a:lstStyle/>
        <a:p>
          <a:endParaRPr lang="ru-RU" sz="1800"/>
        </a:p>
      </dgm:t>
    </dgm:pt>
    <dgm:pt modelId="{AE317782-F69E-47D0-AC14-6F45EE1C007D}" type="pres">
      <dgm:prSet presAssocID="{9464C8BA-A271-4731-9B14-F59C96F4A1AE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4DD3008-CE6F-407B-B52E-AF66D693BA68}" type="pres">
      <dgm:prSet presAssocID="{9464C8BA-A271-4731-9B14-F59C96F4A1AE}" presName="dummyMaxCanvas" presStyleCnt="0">
        <dgm:presLayoutVars/>
      </dgm:prSet>
      <dgm:spPr/>
    </dgm:pt>
    <dgm:pt modelId="{01D54FE1-8D32-4BBB-B87A-C1B355127471}" type="pres">
      <dgm:prSet presAssocID="{9464C8BA-A271-4731-9B14-F59C96F4A1AE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5F24BE-303A-46CC-A4F7-C688EF8842F1}" type="pres">
      <dgm:prSet presAssocID="{9464C8BA-A271-4731-9B14-F59C96F4A1AE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D922C0-D2F3-4C2E-908A-E2B292A85226}" type="pres">
      <dgm:prSet presAssocID="{9464C8BA-A271-4731-9B14-F59C96F4A1AE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F161A8-E336-409C-8EDA-634DBE439E94}" type="pres">
      <dgm:prSet presAssocID="{9464C8BA-A271-4731-9B14-F59C96F4A1AE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0CBB2E-B29B-41FC-9503-8B343DF2687D}" type="pres">
      <dgm:prSet presAssocID="{9464C8BA-A271-4731-9B14-F59C96F4A1AE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872D4C-7337-4AC5-B23F-E5F4001688BA}" type="pres">
      <dgm:prSet presAssocID="{9464C8BA-A271-4731-9B14-F59C96F4A1AE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2E1F5C-8896-483B-8D4C-A0BBC7304133}" type="pres">
      <dgm:prSet presAssocID="{9464C8BA-A271-4731-9B14-F59C96F4A1AE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C66CBD-80F1-4691-96B3-0B3665BD0833}" type="pres">
      <dgm:prSet presAssocID="{9464C8BA-A271-4731-9B14-F59C96F4A1AE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F7E0A9-A216-4100-BFC4-28CC99F5A0E7}" type="pres">
      <dgm:prSet presAssocID="{9464C8BA-A271-4731-9B14-F59C96F4A1AE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A1F1FA-556A-4D05-B440-E01764B95EA9}" type="pres">
      <dgm:prSet presAssocID="{9464C8BA-A271-4731-9B14-F59C96F4A1AE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C164F5-7B53-478F-9B37-92407B61B3C4}" type="pres">
      <dgm:prSet presAssocID="{9464C8BA-A271-4731-9B14-F59C96F4A1AE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C75510-4882-4EF9-AF01-243D56C9ECAA}" type="pres">
      <dgm:prSet presAssocID="{9464C8BA-A271-4731-9B14-F59C96F4A1AE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A072C4-F363-4EE6-95B5-2D8CAD3C3871}" type="pres">
      <dgm:prSet presAssocID="{9464C8BA-A271-4731-9B14-F59C96F4A1AE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395EA6-BE01-48F2-BDBB-670403CB63F5}" type="pres">
      <dgm:prSet presAssocID="{9464C8BA-A271-4731-9B14-F59C96F4A1AE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57223FC-DB9E-4F0C-91FA-C0F1EAFDDA08}" type="presOf" srcId="{63E4CC5A-2E1E-4BF2-BA1D-648F9394BA3E}" destId="{865F24BE-303A-46CC-A4F7-C688EF8842F1}" srcOrd="0" destOrd="0" presId="urn:microsoft.com/office/officeart/2005/8/layout/vProcess5"/>
    <dgm:cxn modelId="{BD573443-456E-4A4A-9AB5-B9E2B69C0E19}" srcId="{9464C8BA-A271-4731-9B14-F59C96F4A1AE}" destId="{BAAE62A8-B165-419E-8B1D-13C885535F49}" srcOrd="4" destOrd="0" parTransId="{4609031D-DFEC-4220-BF35-A806666B0BE2}" sibTransId="{92AEBB24-30D0-4C4C-8743-5B3701294C47}"/>
    <dgm:cxn modelId="{0BFA2167-DC75-42F8-BB62-0FABF57D90AC}" type="presOf" srcId="{9464C8BA-A271-4731-9B14-F59C96F4A1AE}" destId="{AE317782-F69E-47D0-AC14-6F45EE1C007D}" srcOrd="0" destOrd="0" presId="urn:microsoft.com/office/officeart/2005/8/layout/vProcess5"/>
    <dgm:cxn modelId="{F0EA297D-28E3-4474-9C23-94270F0C8586}" srcId="{9464C8BA-A271-4731-9B14-F59C96F4A1AE}" destId="{E132C221-B385-4670-ABD9-E260BA680D4A}" srcOrd="2" destOrd="0" parTransId="{F6112E55-2CAF-4EDF-9F6D-3B666DC481C6}" sibTransId="{96F32F53-5620-4568-B8A6-8F30597BC52F}"/>
    <dgm:cxn modelId="{7F4EF72A-8497-48A6-ADB7-260454571760}" type="presOf" srcId="{96F32F53-5620-4568-B8A6-8F30597BC52F}" destId="{E8C66CBD-80F1-4691-96B3-0B3665BD0833}" srcOrd="0" destOrd="0" presId="urn:microsoft.com/office/officeart/2005/8/layout/vProcess5"/>
    <dgm:cxn modelId="{0DF58C0F-0C87-46BB-8F4E-29B5C239BAE7}" srcId="{9464C8BA-A271-4731-9B14-F59C96F4A1AE}" destId="{78672597-9C67-4D98-8BC2-782FAD71B65C}" srcOrd="7" destOrd="0" parTransId="{5BEE2EB8-2BE0-42B1-BFAF-BDAED4FB5E7C}" sibTransId="{4C9F1997-C257-4079-A189-E3465681F9B7}"/>
    <dgm:cxn modelId="{B60A9962-1029-46B3-8CD2-20533FA3C732}" type="presOf" srcId="{E132C221-B385-4670-ABD9-E260BA680D4A}" destId="{0BD922C0-D2F3-4C2E-908A-E2B292A85226}" srcOrd="0" destOrd="0" presId="urn:microsoft.com/office/officeart/2005/8/layout/vProcess5"/>
    <dgm:cxn modelId="{1BE9375D-FA1B-475B-B240-E28C9274BE5F}" type="presOf" srcId="{9F4D918F-7366-4FDA-99AE-B8FA76988459}" destId="{86F161A8-E336-409C-8EDA-634DBE439E94}" srcOrd="0" destOrd="0" presId="urn:microsoft.com/office/officeart/2005/8/layout/vProcess5"/>
    <dgm:cxn modelId="{A011CCD5-57C0-4AE7-BC7B-DD4179134F12}" type="presOf" srcId="{2FE3130E-888A-4305-8594-E550EEEBFC1B}" destId="{4D2E1F5C-8896-483B-8D4C-A0BBC7304133}" srcOrd="0" destOrd="0" presId="urn:microsoft.com/office/officeart/2005/8/layout/vProcess5"/>
    <dgm:cxn modelId="{185C5EC4-827E-449F-84EB-ADACF71952D5}" type="presOf" srcId="{BAAE62A8-B165-419E-8B1D-13C885535F49}" destId="{FA0CBB2E-B29B-41FC-9503-8B343DF2687D}" srcOrd="0" destOrd="0" presId="urn:microsoft.com/office/officeart/2005/8/layout/vProcess5"/>
    <dgm:cxn modelId="{9CDC376B-C920-4E34-94D6-CC13E7470D14}" type="presOf" srcId="{0AF0A990-2ECD-4E0F-9205-E4C81FC1ABB2}" destId="{70872D4C-7337-4AC5-B23F-E5F4001688BA}" srcOrd="0" destOrd="0" presId="urn:microsoft.com/office/officeart/2005/8/layout/vProcess5"/>
    <dgm:cxn modelId="{D3ED8751-9CF8-4FAB-8127-E323DE9D8951}" type="presOf" srcId="{6A3D8E51-2586-4B44-9091-1B01C47C635F}" destId="{6CA1F1FA-556A-4D05-B440-E01764B95EA9}" srcOrd="1" destOrd="0" presId="urn:microsoft.com/office/officeart/2005/8/layout/vProcess5"/>
    <dgm:cxn modelId="{3994B879-4AA1-4943-81F0-3DE31728E5D7}" type="presOf" srcId="{63E4CC5A-2E1E-4BF2-BA1D-648F9394BA3E}" destId="{42C164F5-7B53-478F-9B37-92407B61B3C4}" srcOrd="1" destOrd="0" presId="urn:microsoft.com/office/officeart/2005/8/layout/vProcess5"/>
    <dgm:cxn modelId="{A24974B4-A00B-4284-BF8C-E1E7F37A4B79}" srcId="{9464C8BA-A271-4731-9B14-F59C96F4A1AE}" destId="{342B6ED4-9E27-4E2E-94CC-62AEC0182BB4}" srcOrd="6" destOrd="0" parTransId="{A98104B2-89C2-4A20-864D-FC37EA11ABD8}" sibTransId="{A572B40A-1D7B-467C-B973-D14A1C7FC20B}"/>
    <dgm:cxn modelId="{F0CE8862-D8B8-4844-9D5A-E60972E865BA}" srcId="{9464C8BA-A271-4731-9B14-F59C96F4A1AE}" destId="{1A25F624-D779-4BC0-900D-BFC0FBCF190C}" srcOrd="9" destOrd="0" parTransId="{9A053273-7BE5-4FCD-8AC4-79760F6CB674}" sibTransId="{79B1066B-6BC8-41D7-A87C-9C8C492634C2}"/>
    <dgm:cxn modelId="{85FCED50-65E1-429A-818D-3720274D0919}" type="presOf" srcId="{BFD8DEF0-C063-4DCB-B727-AFC47ED73C65}" destId="{60F7E0A9-A216-4100-BFC4-28CC99F5A0E7}" srcOrd="0" destOrd="0" presId="urn:microsoft.com/office/officeart/2005/8/layout/vProcess5"/>
    <dgm:cxn modelId="{03ECDF42-B276-4DB6-BC8F-FCCFA072F2CC}" type="presOf" srcId="{E132C221-B385-4670-ABD9-E260BA680D4A}" destId="{A2C75510-4882-4EF9-AF01-243D56C9ECAA}" srcOrd="1" destOrd="0" presId="urn:microsoft.com/office/officeart/2005/8/layout/vProcess5"/>
    <dgm:cxn modelId="{05B09D13-AB8D-449E-B473-570238EA646C}" srcId="{9464C8BA-A271-4731-9B14-F59C96F4A1AE}" destId="{9F4D918F-7366-4FDA-99AE-B8FA76988459}" srcOrd="3" destOrd="0" parTransId="{3C101A0E-A6A6-46C9-B985-FCDCD6C057BE}" sibTransId="{BFD8DEF0-C063-4DCB-B727-AFC47ED73C65}"/>
    <dgm:cxn modelId="{574C75DE-DF9C-49F4-85A7-A9FB6422736C}" type="presOf" srcId="{6A3D8E51-2586-4B44-9091-1B01C47C635F}" destId="{01D54FE1-8D32-4BBB-B87A-C1B355127471}" srcOrd="0" destOrd="0" presId="urn:microsoft.com/office/officeart/2005/8/layout/vProcess5"/>
    <dgm:cxn modelId="{F2C7993A-3624-4F19-9351-87229066530F}" type="presOf" srcId="{BAAE62A8-B165-419E-8B1D-13C885535F49}" destId="{5D395EA6-BE01-48F2-BDBB-670403CB63F5}" srcOrd="1" destOrd="0" presId="urn:microsoft.com/office/officeart/2005/8/layout/vProcess5"/>
    <dgm:cxn modelId="{11003AC5-801B-420B-B31C-3C5B40C74AE4}" srcId="{9464C8BA-A271-4731-9B14-F59C96F4A1AE}" destId="{6A3D8E51-2586-4B44-9091-1B01C47C635F}" srcOrd="0" destOrd="0" parTransId="{90B16DA9-E242-49A3-9AB8-9036FC98962C}" sibTransId="{0AF0A990-2ECD-4E0F-9205-E4C81FC1ABB2}"/>
    <dgm:cxn modelId="{9C466D63-C4AE-439F-89D7-1E33D4B44B87}" srcId="{9464C8BA-A271-4731-9B14-F59C96F4A1AE}" destId="{23088899-328D-420D-B662-5A5655CD1E4E}" srcOrd="5" destOrd="0" parTransId="{7E4351D9-0EC9-418D-9EE7-700E7A5CB7A6}" sibTransId="{BD2E9769-D58E-48AA-91AE-7A9BAE697433}"/>
    <dgm:cxn modelId="{ACB87D6E-F320-4AF5-A728-B906C565C0BF}" type="presOf" srcId="{9F4D918F-7366-4FDA-99AE-B8FA76988459}" destId="{DDA072C4-F363-4EE6-95B5-2D8CAD3C3871}" srcOrd="1" destOrd="0" presId="urn:microsoft.com/office/officeart/2005/8/layout/vProcess5"/>
    <dgm:cxn modelId="{A181783E-A650-4110-A011-829A6F621481}" srcId="{9464C8BA-A271-4731-9B14-F59C96F4A1AE}" destId="{63E4CC5A-2E1E-4BF2-BA1D-648F9394BA3E}" srcOrd="1" destOrd="0" parTransId="{37A894C7-3AE0-4A09-8DA2-02C5188012B6}" sibTransId="{2FE3130E-888A-4305-8594-E550EEEBFC1B}"/>
    <dgm:cxn modelId="{A46D24AA-1238-475E-ADA5-76A04DB23766}" srcId="{9464C8BA-A271-4731-9B14-F59C96F4A1AE}" destId="{0E3AC712-8B88-415A-9359-702148B5ED03}" srcOrd="8" destOrd="0" parTransId="{4B9A67BC-DC9E-47C2-BDBC-7E39C9527899}" sibTransId="{D4E0CABD-90D5-4693-9BA7-C1EBA33F33B8}"/>
    <dgm:cxn modelId="{F0DD3384-D898-4736-B280-265A23CF5E1B}" type="presParOf" srcId="{AE317782-F69E-47D0-AC14-6F45EE1C007D}" destId="{74DD3008-CE6F-407B-B52E-AF66D693BA68}" srcOrd="0" destOrd="0" presId="urn:microsoft.com/office/officeart/2005/8/layout/vProcess5"/>
    <dgm:cxn modelId="{864754C9-881A-4E27-A59C-DAA6E2CD3306}" type="presParOf" srcId="{AE317782-F69E-47D0-AC14-6F45EE1C007D}" destId="{01D54FE1-8D32-4BBB-B87A-C1B355127471}" srcOrd="1" destOrd="0" presId="urn:microsoft.com/office/officeart/2005/8/layout/vProcess5"/>
    <dgm:cxn modelId="{CD634533-A115-4F2D-BD76-50197BC2422C}" type="presParOf" srcId="{AE317782-F69E-47D0-AC14-6F45EE1C007D}" destId="{865F24BE-303A-46CC-A4F7-C688EF8842F1}" srcOrd="2" destOrd="0" presId="urn:microsoft.com/office/officeart/2005/8/layout/vProcess5"/>
    <dgm:cxn modelId="{AE8C694E-146B-45CC-B0CB-F3616437C0CD}" type="presParOf" srcId="{AE317782-F69E-47D0-AC14-6F45EE1C007D}" destId="{0BD922C0-D2F3-4C2E-908A-E2B292A85226}" srcOrd="3" destOrd="0" presId="urn:microsoft.com/office/officeart/2005/8/layout/vProcess5"/>
    <dgm:cxn modelId="{BA5A4396-1DDB-4ABA-B2FA-A19909B98E0A}" type="presParOf" srcId="{AE317782-F69E-47D0-AC14-6F45EE1C007D}" destId="{86F161A8-E336-409C-8EDA-634DBE439E94}" srcOrd="4" destOrd="0" presId="urn:microsoft.com/office/officeart/2005/8/layout/vProcess5"/>
    <dgm:cxn modelId="{BF853C47-321D-4BCF-9F25-B9FE3FC59B6B}" type="presParOf" srcId="{AE317782-F69E-47D0-AC14-6F45EE1C007D}" destId="{FA0CBB2E-B29B-41FC-9503-8B343DF2687D}" srcOrd="5" destOrd="0" presId="urn:microsoft.com/office/officeart/2005/8/layout/vProcess5"/>
    <dgm:cxn modelId="{E88B1CEC-12B7-4662-93BA-E0A7BF40E8D9}" type="presParOf" srcId="{AE317782-F69E-47D0-AC14-6F45EE1C007D}" destId="{70872D4C-7337-4AC5-B23F-E5F4001688BA}" srcOrd="6" destOrd="0" presId="urn:microsoft.com/office/officeart/2005/8/layout/vProcess5"/>
    <dgm:cxn modelId="{39258D3F-63A0-4EDC-B434-CCEE0F9CBF7A}" type="presParOf" srcId="{AE317782-F69E-47D0-AC14-6F45EE1C007D}" destId="{4D2E1F5C-8896-483B-8D4C-A0BBC7304133}" srcOrd="7" destOrd="0" presId="urn:microsoft.com/office/officeart/2005/8/layout/vProcess5"/>
    <dgm:cxn modelId="{94CA5A71-A00F-40A9-8EF9-C57728AE95B0}" type="presParOf" srcId="{AE317782-F69E-47D0-AC14-6F45EE1C007D}" destId="{E8C66CBD-80F1-4691-96B3-0B3665BD0833}" srcOrd="8" destOrd="0" presId="urn:microsoft.com/office/officeart/2005/8/layout/vProcess5"/>
    <dgm:cxn modelId="{6F54C85D-3AA1-4974-9F78-2153044B8E56}" type="presParOf" srcId="{AE317782-F69E-47D0-AC14-6F45EE1C007D}" destId="{60F7E0A9-A216-4100-BFC4-28CC99F5A0E7}" srcOrd="9" destOrd="0" presId="urn:microsoft.com/office/officeart/2005/8/layout/vProcess5"/>
    <dgm:cxn modelId="{21240663-787E-48B8-B0B5-C13DE4D72497}" type="presParOf" srcId="{AE317782-F69E-47D0-AC14-6F45EE1C007D}" destId="{6CA1F1FA-556A-4D05-B440-E01764B95EA9}" srcOrd="10" destOrd="0" presId="urn:microsoft.com/office/officeart/2005/8/layout/vProcess5"/>
    <dgm:cxn modelId="{C70F602E-08DB-4E34-93C3-2AC8927421E8}" type="presParOf" srcId="{AE317782-F69E-47D0-AC14-6F45EE1C007D}" destId="{42C164F5-7B53-478F-9B37-92407B61B3C4}" srcOrd="11" destOrd="0" presId="urn:microsoft.com/office/officeart/2005/8/layout/vProcess5"/>
    <dgm:cxn modelId="{215DCDA3-3B81-4CE3-BC9A-56763D2462C9}" type="presParOf" srcId="{AE317782-F69E-47D0-AC14-6F45EE1C007D}" destId="{A2C75510-4882-4EF9-AF01-243D56C9ECAA}" srcOrd="12" destOrd="0" presId="urn:microsoft.com/office/officeart/2005/8/layout/vProcess5"/>
    <dgm:cxn modelId="{11738932-0452-4657-A24C-3C8772111768}" type="presParOf" srcId="{AE317782-F69E-47D0-AC14-6F45EE1C007D}" destId="{DDA072C4-F363-4EE6-95B5-2D8CAD3C3871}" srcOrd="13" destOrd="0" presId="urn:microsoft.com/office/officeart/2005/8/layout/vProcess5"/>
    <dgm:cxn modelId="{E3F5CDE5-FF55-483C-BF17-5B20A0289844}" type="presParOf" srcId="{AE317782-F69E-47D0-AC14-6F45EE1C007D}" destId="{5D395EA6-BE01-48F2-BDBB-670403CB63F5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077AF5-E6F8-4A37-B3E4-1144A5D65411}">
      <dsp:nvSpPr>
        <dsp:cNvPr id="0" name=""/>
        <dsp:cNvSpPr/>
      </dsp:nvSpPr>
      <dsp:spPr>
        <a:xfrm>
          <a:off x="-6307066" y="-964788"/>
          <a:ext cx="7507416" cy="7507416"/>
        </a:xfrm>
        <a:prstGeom prst="blockArc">
          <a:avLst>
            <a:gd name="adj1" fmla="val 18900000"/>
            <a:gd name="adj2" fmla="val 2700000"/>
            <a:gd name="adj3" fmla="val 288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525EB1-3437-4F86-9B94-641822B43B41}">
      <dsp:nvSpPr>
        <dsp:cNvPr id="0" name=""/>
        <dsp:cNvSpPr/>
      </dsp:nvSpPr>
      <dsp:spPr>
        <a:xfrm>
          <a:off x="524426" y="348503"/>
          <a:ext cx="10408465" cy="6974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3603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мектеп жасына дейінгі балаларға экологиялық білім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берудің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мақсаты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4426" y="348503"/>
        <a:ext cx="10408465" cy="697453"/>
      </dsp:txXfrm>
    </dsp:sp>
    <dsp:sp modelId="{B82F49EE-23B9-4FF2-B73C-3630244E0539}">
      <dsp:nvSpPr>
        <dsp:cNvPr id="0" name=""/>
        <dsp:cNvSpPr/>
      </dsp:nvSpPr>
      <dsp:spPr>
        <a:xfrm>
          <a:off x="88518" y="261321"/>
          <a:ext cx="871816" cy="8718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E45369-6061-4FFC-9D9D-2AD5B07CE65F}">
      <dsp:nvSpPr>
        <dsp:cNvPr id="0" name=""/>
        <dsp:cNvSpPr/>
      </dsp:nvSpPr>
      <dsp:spPr>
        <a:xfrm>
          <a:off x="1024200" y="1394348"/>
          <a:ext cx="9908691" cy="6974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3603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мектеп жасына дейінгі балаларға экологиялық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берудің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міндеттері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24200" y="1394348"/>
        <a:ext cx="9908691" cy="697453"/>
      </dsp:txXfrm>
    </dsp:sp>
    <dsp:sp modelId="{611C659B-9DBA-45A3-B8D4-FE4DD3FCDED4}">
      <dsp:nvSpPr>
        <dsp:cNvPr id="0" name=""/>
        <dsp:cNvSpPr/>
      </dsp:nvSpPr>
      <dsp:spPr>
        <a:xfrm>
          <a:off x="588292" y="1307166"/>
          <a:ext cx="871816" cy="8718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636606-CC3A-46D4-A938-A08CC400B73C}">
      <dsp:nvSpPr>
        <dsp:cNvPr id="0" name=""/>
        <dsp:cNvSpPr/>
      </dsp:nvSpPr>
      <dsp:spPr>
        <a:xfrm>
          <a:off x="1177591" y="2440193"/>
          <a:ext cx="9755300" cy="6974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3603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мектеп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жасына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балаларға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экологиялық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берудің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ғылыми-теориялық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негіздері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77591" y="2440193"/>
        <a:ext cx="9755300" cy="697453"/>
      </dsp:txXfrm>
    </dsp:sp>
    <dsp:sp modelId="{3C0EF8DF-FF75-4FB7-BDBE-FCB10613DCFE}">
      <dsp:nvSpPr>
        <dsp:cNvPr id="0" name=""/>
        <dsp:cNvSpPr/>
      </dsp:nvSpPr>
      <dsp:spPr>
        <a:xfrm>
          <a:off x="741683" y="2353011"/>
          <a:ext cx="871816" cy="8718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AA4DB9-ED77-43DC-9068-DEB6A536FC95}">
      <dsp:nvSpPr>
        <dsp:cNvPr id="0" name=""/>
        <dsp:cNvSpPr/>
      </dsp:nvSpPr>
      <dsp:spPr>
        <a:xfrm>
          <a:off x="1024200" y="3486038"/>
          <a:ext cx="9908691" cy="6974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3603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Экологияның негізгі ұғымдары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24200" y="3486038"/>
        <a:ext cx="9908691" cy="697453"/>
      </dsp:txXfrm>
    </dsp:sp>
    <dsp:sp modelId="{65F5E37C-55C9-4E96-86F3-537F37781C3E}">
      <dsp:nvSpPr>
        <dsp:cNvPr id="0" name=""/>
        <dsp:cNvSpPr/>
      </dsp:nvSpPr>
      <dsp:spPr>
        <a:xfrm>
          <a:off x="588292" y="3398856"/>
          <a:ext cx="871816" cy="8718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6DDB2D-D094-4532-A15D-8129285BAC70}">
      <dsp:nvSpPr>
        <dsp:cNvPr id="0" name=""/>
        <dsp:cNvSpPr/>
      </dsp:nvSpPr>
      <dsp:spPr>
        <a:xfrm>
          <a:off x="524426" y="4531883"/>
          <a:ext cx="10408465" cy="6974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3603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экологиялық білім берудің негізгі принциптері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4426" y="4531883"/>
        <a:ext cx="10408465" cy="697453"/>
      </dsp:txXfrm>
    </dsp:sp>
    <dsp:sp modelId="{DD2D43CC-6D37-4481-936A-BB52E3A5E584}">
      <dsp:nvSpPr>
        <dsp:cNvPr id="0" name=""/>
        <dsp:cNvSpPr/>
      </dsp:nvSpPr>
      <dsp:spPr>
        <a:xfrm>
          <a:off x="88518" y="4444701"/>
          <a:ext cx="871816" cy="8718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4742A3-8502-429E-BD9B-101DDD06E1F2}">
      <dsp:nvSpPr>
        <dsp:cNvPr id="0" name=""/>
        <dsp:cNvSpPr/>
      </dsp:nvSpPr>
      <dsp:spPr>
        <a:xfrm>
          <a:off x="-7025045" y="-1074882"/>
          <a:ext cx="8367684" cy="8367684"/>
        </a:xfrm>
        <a:prstGeom prst="blockArc">
          <a:avLst>
            <a:gd name="adj1" fmla="val 18900000"/>
            <a:gd name="adj2" fmla="val 2700000"/>
            <a:gd name="adj3" fmla="val 258"/>
          </a:avLst>
        </a:prstGeom>
        <a:noFill/>
        <a:ln w="1587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4BAAF7-CF4E-4A86-8817-2B50FB2E658A}">
      <dsp:nvSpPr>
        <dsp:cNvPr id="0" name=""/>
        <dsp:cNvSpPr/>
      </dsp:nvSpPr>
      <dsp:spPr>
        <a:xfrm>
          <a:off x="436187" y="282666"/>
          <a:ext cx="10675671" cy="5650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8536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Балаларға</a:t>
          </a:r>
          <a:r>
            <a:rPr lang="ru-RU" sz="24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экологиялық</a:t>
          </a:r>
          <a:r>
            <a:rPr lang="ru-RU" sz="24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4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келесі</a:t>
          </a:r>
          <a:r>
            <a:rPr lang="ru-RU" sz="24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міндеттерді</a:t>
          </a:r>
          <a:r>
            <a:rPr lang="ru-RU" sz="24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шешуге</a:t>
          </a:r>
          <a:r>
            <a:rPr lang="ru-RU" sz="24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бағытталған</a:t>
          </a:r>
          <a:r>
            <a:rPr lang="ru-RU" sz="24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u-RU" sz="2400" b="1" kern="12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6187" y="282666"/>
        <a:ext cx="10675671" cy="565084"/>
      </dsp:txXfrm>
    </dsp:sp>
    <dsp:sp modelId="{07911220-3845-4A4B-B05F-083B00EB2F62}">
      <dsp:nvSpPr>
        <dsp:cNvPr id="0" name=""/>
        <dsp:cNvSpPr/>
      </dsp:nvSpPr>
      <dsp:spPr>
        <a:xfrm>
          <a:off x="83009" y="212031"/>
          <a:ext cx="706355" cy="7063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B14F0C-4F59-42F8-9701-7CC6A86BC116}">
      <dsp:nvSpPr>
        <dsp:cNvPr id="0" name=""/>
        <dsp:cNvSpPr/>
      </dsp:nvSpPr>
      <dsp:spPr>
        <a:xfrm>
          <a:off x="947921" y="1130790"/>
          <a:ext cx="10163936" cy="5650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8536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Табиғи және білімді адам табиғат туралы қарапайым білім жүйесін қалыптастыру;)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47921" y="1130790"/>
        <a:ext cx="10163936" cy="565084"/>
      </dsp:txXfrm>
    </dsp:sp>
    <dsp:sp modelId="{9D0A86DF-D7AA-4356-A8F9-4CD8B2CF647E}">
      <dsp:nvSpPr>
        <dsp:cNvPr id="0" name=""/>
        <dsp:cNvSpPr/>
      </dsp:nvSpPr>
      <dsp:spPr>
        <a:xfrm>
          <a:off x="594744" y="1060155"/>
          <a:ext cx="706355" cy="7063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C23EC9-495E-4AC5-81DB-E33652FD95CC}">
      <dsp:nvSpPr>
        <dsp:cNvPr id="0" name=""/>
        <dsp:cNvSpPr/>
      </dsp:nvSpPr>
      <dsp:spPr>
        <a:xfrm>
          <a:off x="1228350" y="1978293"/>
          <a:ext cx="9883508" cy="5650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8536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экологиялық сауатты және қауіпсіз мінез-құлық дағдыларын және адам денсаулығының қоршаған ортаның жай-күйіне және жеке мінез-құлқына тәуелділігі туралы қарапайым түсініктерді қалыптастыру;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28350" y="1978293"/>
        <a:ext cx="9883508" cy="565084"/>
      </dsp:txXfrm>
    </dsp:sp>
    <dsp:sp modelId="{652A323A-0BFF-49EA-B688-4E9050AB71A3}">
      <dsp:nvSpPr>
        <dsp:cNvPr id="0" name=""/>
        <dsp:cNvSpPr/>
      </dsp:nvSpPr>
      <dsp:spPr>
        <a:xfrm>
          <a:off x="875172" y="1907657"/>
          <a:ext cx="706355" cy="7063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68F2BB-2082-4238-B919-EB4E457ED8E3}">
      <dsp:nvSpPr>
        <dsp:cNvPr id="0" name=""/>
        <dsp:cNvSpPr/>
      </dsp:nvSpPr>
      <dsp:spPr>
        <a:xfrm>
          <a:off x="1317888" y="2826417"/>
          <a:ext cx="9793970" cy="5650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8536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* биоәлеуметтік өмір және оның өмір ортасы ретінде адам туралы қарапайым түсініктерді қалыптастыру;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17888" y="2826417"/>
        <a:ext cx="9793970" cy="565084"/>
      </dsp:txXfrm>
    </dsp:sp>
    <dsp:sp modelId="{2DC5FB3D-9116-4F01-A212-1ADA4106D210}">
      <dsp:nvSpPr>
        <dsp:cNvPr id="0" name=""/>
        <dsp:cNvSpPr/>
      </dsp:nvSpPr>
      <dsp:spPr>
        <a:xfrm>
          <a:off x="964710" y="2755782"/>
          <a:ext cx="706355" cy="7063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081189-5621-47D4-B065-30443AAF9B97}">
      <dsp:nvSpPr>
        <dsp:cNvPr id="0" name=""/>
        <dsp:cNvSpPr/>
      </dsp:nvSpPr>
      <dsp:spPr>
        <a:xfrm>
          <a:off x="1228350" y="3674542"/>
          <a:ext cx="9883508" cy="5650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8536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* табиғат объектілері мен қол өнері әлеміне ұқыпты қарауға тәрбиелеу;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28350" y="3674542"/>
        <a:ext cx="9883508" cy="565084"/>
      </dsp:txXfrm>
    </dsp:sp>
    <dsp:sp modelId="{8B4EF89D-44F6-4E0C-8088-7A146C51A9D2}">
      <dsp:nvSpPr>
        <dsp:cNvPr id="0" name=""/>
        <dsp:cNvSpPr/>
      </dsp:nvSpPr>
      <dsp:spPr>
        <a:xfrm>
          <a:off x="875172" y="3603906"/>
          <a:ext cx="706355" cy="7063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B67F12-DFAA-4E93-AEF4-0168BC325F5A}">
      <dsp:nvSpPr>
        <dsp:cNvPr id="0" name=""/>
        <dsp:cNvSpPr/>
      </dsp:nvSpPr>
      <dsp:spPr>
        <a:xfrm>
          <a:off x="947921" y="4522044"/>
          <a:ext cx="10163936" cy="5650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8536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* экологиялық мәдениет негіздерін қалыптастыру;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47921" y="4522044"/>
        <a:ext cx="10163936" cy="565084"/>
      </dsp:txXfrm>
    </dsp:sp>
    <dsp:sp modelId="{9A189820-82BC-4A4B-A302-53DCB9B3AB6C}">
      <dsp:nvSpPr>
        <dsp:cNvPr id="0" name=""/>
        <dsp:cNvSpPr/>
      </dsp:nvSpPr>
      <dsp:spPr>
        <a:xfrm>
          <a:off x="594744" y="4451408"/>
          <a:ext cx="706355" cy="7063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D28688-7757-4F69-983D-F38CCC532B00}">
      <dsp:nvSpPr>
        <dsp:cNvPr id="0" name=""/>
        <dsp:cNvSpPr/>
      </dsp:nvSpPr>
      <dsp:spPr>
        <a:xfrm>
          <a:off x="436187" y="5370168"/>
          <a:ext cx="10675671" cy="5650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8536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* қоршаған ортаға қатысты өз іс-әрекеттерін болжау және т. б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6187" y="5370168"/>
        <a:ext cx="10675671" cy="565084"/>
      </dsp:txXfrm>
    </dsp:sp>
    <dsp:sp modelId="{3857FD47-66AF-44DA-B606-D12601339F52}">
      <dsp:nvSpPr>
        <dsp:cNvPr id="0" name=""/>
        <dsp:cNvSpPr/>
      </dsp:nvSpPr>
      <dsp:spPr>
        <a:xfrm>
          <a:off x="83009" y="5299533"/>
          <a:ext cx="706355" cy="7063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896F2E-7E64-4DA4-824D-AB0F8173F820}">
      <dsp:nvSpPr>
        <dsp:cNvPr id="0" name=""/>
        <dsp:cNvSpPr/>
      </dsp:nvSpPr>
      <dsp:spPr>
        <a:xfrm>
          <a:off x="3035838" y="1482199"/>
          <a:ext cx="4474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47427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47601" y="1525527"/>
        <a:ext cx="23901" cy="4784"/>
      </dsp:txXfrm>
    </dsp:sp>
    <dsp:sp modelId="{26A4533B-D68D-4498-859B-042606C59E2B}">
      <dsp:nvSpPr>
        <dsp:cNvPr id="0" name=""/>
        <dsp:cNvSpPr/>
      </dsp:nvSpPr>
      <dsp:spPr>
        <a:xfrm>
          <a:off x="5886" y="594725"/>
          <a:ext cx="3031751" cy="18663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Мектепке</a:t>
          </a:r>
          <a:r>
            <a:rPr lang="ru-RU" sz="2000" b="1" i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2000" b="1" i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балаларды</a:t>
          </a:r>
          <a:r>
            <a:rPr lang="ru-RU" sz="2000" b="1" i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экологиялық</a:t>
          </a:r>
          <a:r>
            <a:rPr lang="ru-RU" sz="2000" b="1" i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тәрбиелеу</a:t>
          </a:r>
          <a:r>
            <a:rPr lang="ru-RU" sz="2000" b="1" i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балаларды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табиғатпен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таныстыру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86" y="594725"/>
        <a:ext cx="3031751" cy="1866387"/>
      </dsp:txXfrm>
    </dsp:sp>
    <dsp:sp modelId="{BE1C3D0F-86FE-4070-A201-9AB6296A9D18}">
      <dsp:nvSpPr>
        <dsp:cNvPr id="0" name=""/>
        <dsp:cNvSpPr/>
      </dsp:nvSpPr>
      <dsp:spPr>
        <a:xfrm>
          <a:off x="6060211" y="1482199"/>
          <a:ext cx="4474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47427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271974" y="1525527"/>
        <a:ext cx="23901" cy="4784"/>
      </dsp:txXfrm>
    </dsp:sp>
    <dsp:sp modelId="{B6B85B05-1E96-4912-9905-33309655B989}">
      <dsp:nvSpPr>
        <dsp:cNvPr id="0" name=""/>
        <dsp:cNvSpPr/>
      </dsp:nvSpPr>
      <dsp:spPr>
        <a:xfrm>
          <a:off x="3515665" y="728170"/>
          <a:ext cx="2546346" cy="15994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оның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негізіне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экологиялық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көзқарас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қалыптастыру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болып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табылады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15665" y="728170"/>
        <a:ext cx="2546346" cy="1599499"/>
      </dsp:txXfrm>
    </dsp:sp>
    <dsp:sp modelId="{2CDDDA8C-9A6C-4B31-866C-04B69B5D203C}">
      <dsp:nvSpPr>
        <dsp:cNvPr id="0" name=""/>
        <dsp:cNvSpPr/>
      </dsp:nvSpPr>
      <dsp:spPr>
        <a:xfrm>
          <a:off x="1309643" y="2149633"/>
          <a:ext cx="6269584" cy="1010889"/>
        </a:xfrm>
        <a:custGeom>
          <a:avLst/>
          <a:gdLst/>
          <a:ahLst/>
          <a:cxnLst/>
          <a:rect l="0" t="0" r="0" b="0"/>
          <a:pathLst>
            <a:path>
              <a:moveTo>
                <a:pt x="6269584" y="0"/>
              </a:moveTo>
              <a:lnTo>
                <a:pt x="6269584" y="522544"/>
              </a:lnTo>
              <a:lnTo>
                <a:pt x="0" y="522544"/>
              </a:lnTo>
              <a:lnTo>
                <a:pt x="0" y="1010889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285547" y="2652685"/>
        <a:ext cx="317775" cy="4784"/>
      </dsp:txXfrm>
    </dsp:sp>
    <dsp:sp modelId="{51ABD873-CDBD-41D3-BE4C-07D75D9EBF34}">
      <dsp:nvSpPr>
        <dsp:cNvPr id="0" name=""/>
        <dsp:cNvSpPr/>
      </dsp:nvSpPr>
      <dsp:spPr>
        <a:xfrm>
          <a:off x="6540038" y="904406"/>
          <a:ext cx="2078378" cy="12470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i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Экологиялық</a:t>
          </a:r>
          <a:r>
            <a:rPr lang="ru-RU" sz="2000" b="1" i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i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дүниетаным</a:t>
          </a:r>
          <a:r>
            <a:rPr lang="ru-RU" sz="2000" b="1" i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өнімі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40038" y="904406"/>
        <a:ext cx="2078378" cy="1247027"/>
      </dsp:txXfrm>
    </dsp:sp>
    <dsp:sp modelId="{BB2E4784-2557-41BD-9D09-7A74E8A066ED}">
      <dsp:nvSpPr>
        <dsp:cNvPr id="0" name=""/>
        <dsp:cNvSpPr/>
      </dsp:nvSpPr>
      <dsp:spPr>
        <a:xfrm>
          <a:off x="2611599" y="4183195"/>
          <a:ext cx="4474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47427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823362" y="4226523"/>
        <a:ext cx="23901" cy="4784"/>
      </dsp:txXfrm>
    </dsp:sp>
    <dsp:sp modelId="{AF57ECDF-374B-4131-BAC5-FE31EC37288A}">
      <dsp:nvSpPr>
        <dsp:cNvPr id="0" name=""/>
        <dsp:cNvSpPr/>
      </dsp:nvSpPr>
      <dsp:spPr>
        <a:xfrm>
          <a:off x="5886" y="3192923"/>
          <a:ext cx="2607512" cy="207198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оның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қалыптасуы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адамның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өмірі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ілімінің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көптеген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жылдар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бойы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бірте-бірте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жүреді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86" y="3192923"/>
        <a:ext cx="2607512" cy="2071985"/>
      </dsp:txXfrm>
    </dsp:sp>
    <dsp:sp modelId="{8C358747-189C-4F72-8758-E70E958810E4}">
      <dsp:nvSpPr>
        <dsp:cNvPr id="0" name=""/>
        <dsp:cNvSpPr/>
      </dsp:nvSpPr>
      <dsp:spPr>
        <a:xfrm>
          <a:off x="5734737" y="4183195"/>
          <a:ext cx="4474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47427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46500" y="4226523"/>
        <a:ext cx="23901" cy="4784"/>
      </dsp:txXfrm>
    </dsp:sp>
    <dsp:sp modelId="{7CA96D6F-A36B-458D-8AD3-501E40E66AE7}">
      <dsp:nvSpPr>
        <dsp:cNvPr id="0" name=""/>
        <dsp:cNvSpPr/>
      </dsp:nvSpPr>
      <dsp:spPr>
        <a:xfrm>
          <a:off x="3091426" y="2939140"/>
          <a:ext cx="2645110" cy="25795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Ол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кезде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дүниетанымның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заттық-табиғи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ортамен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практикалық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өзара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іс-қимылдың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алғашқы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негізі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қаланады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0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91426" y="2939140"/>
        <a:ext cx="2645110" cy="2579550"/>
      </dsp:txXfrm>
    </dsp:sp>
    <dsp:sp modelId="{3CA363B0-A44C-4592-A2A8-2FCAE9BB01B4}">
      <dsp:nvSpPr>
        <dsp:cNvPr id="0" name=""/>
        <dsp:cNvSpPr/>
      </dsp:nvSpPr>
      <dsp:spPr>
        <a:xfrm>
          <a:off x="8291142" y="4183195"/>
          <a:ext cx="4474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47427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502905" y="4226523"/>
        <a:ext cx="23901" cy="4784"/>
      </dsp:txXfrm>
    </dsp:sp>
    <dsp:sp modelId="{5EED3CCD-A944-4DC1-A95B-EB278FFBB8F9}">
      <dsp:nvSpPr>
        <dsp:cNvPr id="0" name=""/>
        <dsp:cNvSpPr/>
      </dsp:nvSpPr>
      <dsp:spPr>
        <a:xfrm>
          <a:off x="6214564" y="2978334"/>
          <a:ext cx="2078378" cy="25011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үдерістің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басы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мектепке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дейінгі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балалық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шақ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кезеңіне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түседі</a:t>
          </a:r>
          <a:endParaRPr lang="ru-RU" sz="20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14564" y="2978334"/>
        <a:ext cx="2078378" cy="2501162"/>
      </dsp:txXfrm>
    </dsp:sp>
    <dsp:sp modelId="{424F8711-E42F-48C5-A30E-4352B6F6C58B}">
      <dsp:nvSpPr>
        <dsp:cNvPr id="0" name=""/>
        <dsp:cNvSpPr/>
      </dsp:nvSpPr>
      <dsp:spPr>
        <a:xfrm>
          <a:off x="8770969" y="3017522"/>
          <a:ext cx="2078378" cy="24227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Экологияның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негізгі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идеялары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ұғымдарына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сүйенеді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>
            <a:spcBef>
              <a:spcPct val="0"/>
            </a:spcBef>
          </a:pP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770969" y="3017522"/>
        <a:ext cx="2078378" cy="24227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67F46D-1D9E-42BA-8DD4-B70F51CF0852}">
      <dsp:nvSpPr>
        <dsp:cNvPr id="0" name=""/>
        <dsp:cNvSpPr/>
      </dsp:nvSpPr>
      <dsp:spPr>
        <a:xfrm>
          <a:off x="2664442" y="659667"/>
          <a:ext cx="4772726" cy="4772726"/>
        </a:xfrm>
        <a:prstGeom prst="blockArc">
          <a:avLst>
            <a:gd name="adj1" fmla="val 10755362"/>
            <a:gd name="adj2" fmla="val 1695776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CD1786-9289-49EA-BCFE-3631BCAC61AA}">
      <dsp:nvSpPr>
        <dsp:cNvPr id="0" name=""/>
        <dsp:cNvSpPr/>
      </dsp:nvSpPr>
      <dsp:spPr>
        <a:xfrm>
          <a:off x="2663167" y="772748"/>
          <a:ext cx="4772726" cy="4772726"/>
        </a:xfrm>
        <a:prstGeom prst="blockArc">
          <a:avLst>
            <a:gd name="adj1" fmla="val 4640313"/>
            <a:gd name="adj2" fmla="val 10922163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AA1EAD-E355-4566-BA7C-412AA4263B35}">
      <dsp:nvSpPr>
        <dsp:cNvPr id="0" name=""/>
        <dsp:cNvSpPr/>
      </dsp:nvSpPr>
      <dsp:spPr>
        <a:xfrm>
          <a:off x="3763621" y="791847"/>
          <a:ext cx="4772726" cy="4772726"/>
        </a:xfrm>
        <a:prstGeom prst="blockArc">
          <a:avLst>
            <a:gd name="adj1" fmla="val 21468931"/>
            <a:gd name="adj2" fmla="val 6279002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46368C-E20C-4ACF-A1FB-5357147B979B}">
      <dsp:nvSpPr>
        <dsp:cNvPr id="0" name=""/>
        <dsp:cNvSpPr/>
      </dsp:nvSpPr>
      <dsp:spPr>
        <a:xfrm>
          <a:off x="3762765" y="640506"/>
          <a:ext cx="4772726" cy="4772726"/>
        </a:xfrm>
        <a:prstGeom prst="blockArc">
          <a:avLst>
            <a:gd name="adj1" fmla="val 15322303"/>
            <a:gd name="adj2" fmla="val 92175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EF16A6-E516-46DD-86DE-B66D252CF5FF}">
      <dsp:nvSpPr>
        <dsp:cNvPr id="0" name=""/>
        <dsp:cNvSpPr/>
      </dsp:nvSpPr>
      <dsp:spPr>
        <a:xfrm>
          <a:off x="4461106" y="2003081"/>
          <a:ext cx="2198693" cy="2198693"/>
        </a:xfrm>
        <a:prstGeom prst="ellipse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i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Экологияның негізгі ұғымдары </a:t>
          </a:r>
          <a:endParaRPr lang="ru-RU" sz="2000" b="1" i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83097" y="2325072"/>
        <a:ext cx="1554711" cy="1554711"/>
      </dsp:txXfrm>
    </dsp:sp>
    <dsp:sp modelId="{692ACD3C-4A2D-4332-8663-C2C98F4BAAC2}">
      <dsp:nvSpPr>
        <dsp:cNvPr id="0" name=""/>
        <dsp:cNvSpPr/>
      </dsp:nvSpPr>
      <dsp:spPr>
        <a:xfrm>
          <a:off x="4097413" y="1929"/>
          <a:ext cx="2926078" cy="1539085"/>
        </a:xfrm>
        <a:prstGeom prst="ellipse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Адам-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жеке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тірі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организм;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25927" y="227323"/>
        <a:ext cx="2069050" cy="1088297"/>
      </dsp:txXfrm>
    </dsp:sp>
    <dsp:sp modelId="{7884D570-63B6-4FE7-9009-9CB70CA8589F}">
      <dsp:nvSpPr>
        <dsp:cNvPr id="0" name=""/>
        <dsp:cNvSpPr/>
      </dsp:nvSpPr>
      <dsp:spPr>
        <a:xfrm>
          <a:off x="7074223" y="2319819"/>
          <a:ext cx="2810046" cy="1539085"/>
        </a:xfrm>
        <a:prstGeom prst="ellipse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Популяция-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бір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түрдегі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дарақтар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тобы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85745" y="2545213"/>
        <a:ext cx="1987002" cy="1088297"/>
      </dsp:txXfrm>
    </dsp:sp>
    <dsp:sp modelId="{E9103AB3-64F0-4681-B74E-6905B973FFC0}">
      <dsp:nvSpPr>
        <dsp:cNvPr id="0" name=""/>
        <dsp:cNvSpPr/>
      </dsp:nvSpPr>
      <dsp:spPr>
        <a:xfrm>
          <a:off x="4067055" y="4663841"/>
          <a:ext cx="2986794" cy="1539085"/>
        </a:xfrm>
        <a:prstGeom prst="ellipse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Қауымдастық-әртүрлі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популяциялардың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бір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таралу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аймағы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шегінде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бірге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өмір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сүру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04461" y="4889235"/>
        <a:ext cx="2111982" cy="1088297"/>
      </dsp:txXfrm>
    </dsp:sp>
    <dsp:sp modelId="{BC4ABC5F-3AB3-470D-AC07-9FE97AB889DB}">
      <dsp:nvSpPr>
        <dsp:cNvPr id="0" name=""/>
        <dsp:cNvSpPr/>
      </dsp:nvSpPr>
      <dsp:spPr>
        <a:xfrm>
          <a:off x="1271420" y="2306754"/>
          <a:ext cx="2897251" cy="1539085"/>
        </a:xfrm>
        <a:prstGeom prst="ellipse">
          <a:avLst/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Экожүйе-тірі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организмдердің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өзара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қоршаған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ортамен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өзара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әрекеттесуі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95713" y="2532148"/>
        <a:ext cx="2048665" cy="10882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A50C93-BADC-46B7-AD8A-B4F6DB4774D4}">
      <dsp:nvSpPr>
        <dsp:cNvPr id="0" name=""/>
        <dsp:cNvSpPr/>
      </dsp:nvSpPr>
      <dsp:spPr>
        <a:xfrm>
          <a:off x="1602610" y="1404256"/>
          <a:ext cx="4212770" cy="42127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6042A2-C71E-49DB-A838-72205D48EF5D}">
      <dsp:nvSpPr>
        <dsp:cNvPr id="0" name=""/>
        <dsp:cNvSpPr/>
      </dsp:nvSpPr>
      <dsp:spPr>
        <a:xfrm>
          <a:off x="2445164" y="2246810"/>
          <a:ext cx="2527662" cy="25276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5F15B0-2E7B-4D32-AE32-D80363A9B5BF}">
      <dsp:nvSpPr>
        <dsp:cNvPr id="0" name=""/>
        <dsp:cNvSpPr/>
      </dsp:nvSpPr>
      <dsp:spPr>
        <a:xfrm>
          <a:off x="3287718" y="3089364"/>
          <a:ext cx="842554" cy="8425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07270F-C10C-4324-A79B-7092F9FA27A8}">
      <dsp:nvSpPr>
        <dsp:cNvPr id="0" name=""/>
        <dsp:cNvSpPr/>
      </dsp:nvSpPr>
      <dsp:spPr>
        <a:xfrm>
          <a:off x="6546482" y="77839"/>
          <a:ext cx="3215965" cy="12287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жеке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алынған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ағзаның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тіршілік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ортасымен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(аутэкология)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46482" y="77839"/>
        <a:ext cx="3215965" cy="1228724"/>
      </dsp:txXfrm>
    </dsp:sp>
    <dsp:sp modelId="{D946C9A9-AFB7-445A-A2C6-885943A4FB2E}">
      <dsp:nvSpPr>
        <dsp:cNvPr id="0" name=""/>
        <dsp:cNvSpPr/>
      </dsp:nvSpPr>
      <dsp:spPr>
        <a:xfrm>
          <a:off x="5990912" y="614362"/>
          <a:ext cx="52659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4E0C97-51EE-4C0B-AF88-5B65D91C8BD1}">
      <dsp:nvSpPr>
        <dsp:cNvPr id="0" name=""/>
        <dsp:cNvSpPr/>
      </dsp:nvSpPr>
      <dsp:spPr>
        <a:xfrm rot="5400000">
          <a:off x="3401111" y="922947"/>
          <a:ext cx="2895577" cy="227981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52B43F-F5AE-4745-A749-5D44BF00AADB}">
      <dsp:nvSpPr>
        <dsp:cNvPr id="0" name=""/>
        <dsp:cNvSpPr/>
      </dsp:nvSpPr>
      <dsp:spPr>
        <a:xfrm>
          <a:off x="6312462" y="1254675"/>
          <a:ext cx="3554251" cy="12287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жануарлар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өсімдіктердің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әртүрлі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түрлерінің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популяциялары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демэкология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312462" y="1254675"/>
        <a:ext cx="3554251" cy="1228724"/>
      </dsp:txXfrm>
    </dsp:sp>
    <dsp:sp modelId="{31F5B3CA-7198-4114-94C3-B3827786ACAE}">
      <dsp:nvSpPr>
        <dsp:cNvPr id="0" name=""/>
        <dsp:cNvSpPr/>
      </dsp:nvSpPr>
      <dsp:spPr>
        <a:xfrm>
          <a:off x="5990912" y="1843086"/>
          <a:ext cx="52659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B48B43-CF8A-4484-8766-55C860C79516}">
      <dsp:nvSpPr>
        <dsp:cNvPr id="0" name=""/>
        <dsp:cNvSpPr/>
      </dsp:nvSpPr>
      <dsp:spPr>
        <a:xfrm rot="5400000">
          <a:off x="4022636" y="2132504"/>
          <a:ext cx="2256359" cy="167598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322A62-E65D-4AB3-8E9F-6F1E4917D370}">
      <dsp:nvSpPr>
        <dsp:cNvPr id="0" name=""/>
        <dsp:cNvSpPr/>
      </dsp:nvSpPr>
      <dsp:spPr>
        <a:xfrm>
          <a:off x="6510462" y="2431498"/>
          <a:ext cx="3651229" cy="12287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қоғамдастықтың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тірі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организмдердің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ортамен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бірлесіп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тұратын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(синэкология)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10462" y="2431498"/>
        <a:ext cx="3651229" cy="1228724"/>
      </dsp:txXfrm>
    </dsp:sp>
    <dsp:sp modelId="{D5789D24-819A-482D-8D6A-35A36F749770}">
      <dsp:nvSpPr>
        <dsp:cNvPr id="0" name=""/>
        <dsp:cNvSpPr/>
      </dsp:nvSpPr>
      <dsp:spPr>
        <a:xfrm>
          <a:off x="5990912" y="3071811"/>
          <a:ext cx="52659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0DB442-BF69-49C6-B49C-A2F83C649E31}">
      <dsp:nvSpPr>
        <dsp:cNvPr id="0" name=""/>
        <dsp:cNvSpPr/>
      </dsp:nvSpPr>
      <dsp:spPr>
        <a:xfrm rot="5400000">
          <a:off x="4644932" y="3341077"/>
          <a:ext cx="1612086" cy="107215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5025A5-B64A-48FD-87AD-D2C8747F1FFE}">
      <dsp:nvSpPr>
        <dsp:cNvPr id="0" name=""/>
        <dsp:cNvSpPr/>
      </dsp:nvSpPr>
      <dsp:spPr>
        <a:xfrm>
          <a:off x="9678" y="1790092"/>
          <a:ext cx="2892797" cy="2467917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Экологиялық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беру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деп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практикалық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жүйесін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құндылықты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бағдарлауды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961" y="1862375"/>
        <a:ext cx="2748231" cy="2323351"/>
      </dsp:txXfrm>
    </dsp:sp>
    <dsp:sp modelId="{29CB710B-1A2E-4A1A-8C19-CA479A3A3B15}">
      <dsp:nvSpPr>
        <dsp:cNvPr id="0" name=""/>
        <dsp:cNvSpPr/>
      </dsp:nvSpPr>
      <dsp:spPr>
        <a:xfrm>
          <a:off x="3191755" y="2665344"/>
          <a:ext cx="613273" cy="7174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/>
        </a:p>
      </dsp:txBody>
      <dsp:txXfrm>
        <a:off x="3191755" y="2808827"/>
        <a:ext cx="429291" cy="430447"/>
      </dsp:txXfrm>
    </dsp:sp>
    <dsp:sp modelId="{061593EA-CB9B-4D07-9828-E0B372F1699A}">
      <dsp:nvSpPr>
        <dsp:cNvPr id="0" name=""/>
        <dsp:cNvSpPr/>
      </dsp:nvSpPr>
      <dsp:spPr>
        <a:xfrm>
          <a:off x="4059595" y="1790092"/>
          <a:ext cx="2892797" cy="2467917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әлеуметтік-туыстық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ортаға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жауапкершілікпен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қарауды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қамтамасыз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ететін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қызметті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қалыптастыруға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бағытталған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тұлғаны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оқытудың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31878" y="1862375"/>
        <a:ext cx="2748231" cy="2323351"/>
      </dsp:txXfrm>
    </dsp:sp>
    <dsp:sp modelId="{FF0F17CF-F10F-41CB-A417-096E1548FEBF}">
      <dsp:nvSpPr>
        <dsp:cNvPr id="0" name=""/>
        <dsp:cNvSpPr/>
      </dsp:nvSpPr>
      <dsp:spPr>
        <a:xfrm>
          <a:off x="7241672" y="2665344"/>
          <a:ext cx="613273" cy="7174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-3429781"/>
            <a:satOff val="20869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41672" y="2808827"/>
        <a:ext cx="429291" cy="430447"/>
      </dsp:txXfrm>
    </dsp:sp>
    <dsp:sp modelId="{CA353FF1-060E-427F-8396-068DDDE9BCA8}">
      <dsp:nvSpPr>
        <dsp:cNvPr id="0" name=""/>
        <dsp:cNvSpPr/>
      </dsp:nvSpPr>
      <dsp:spPr>
        <a:xfrm>
          <a:off x="8109511" y="1790092"/>
          <a:ext cx="2892797" cy="2467917"/>
        </a:xfrm>
        <a:prstGeom prst="roundRect">
          <a:avLst>
            <a:gd name="adj" fmla="val 10000"/>
          </a:avLst>
        </a:prstGeom>
        <a:solidFill>
          <a:schemeClr val="lt1"/>
        </a:solidFill>
        <a:ln w="15875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тәрбиелеудің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дамытудың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үздіксіз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мінез-құлықты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қоршаған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процесі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түсініледі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81794" y="1862375"/>
        <a:ext cx="2748231" cy="232335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1661D6-B178-4537-A2C5-E325AED3A7DD}">
      <dsp:nvSpPr>
        <dsp:cNvPr id="0" name=""/>
        <dsp:cNvSpPr/>
      </dsp:nvSpPr>
      <dsp:spPr>
        <a:xfrm>
          <a:off x="1973015" y="-5194"/>
          <a:ext cx="7207390" cy="5604197"/>
        </a:xfrm>
        <a:prstGeom prst="circularArrow">
          <a:avLst>
            <a:gd name="adj1" fmla="val 5274"/>
            <a:gd name="adj2" fmla="val 312630"/>
            <a:gd name="adj3" fmla="val 14197561"/>
            <a:gd name="adj4" fmla="val 17144930"/>
            <a:gd name="adj5" fmla="val 5477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E168B1-7EDC-46F9-9204-494832355F8B}">
      <dsp:nvSpPr>
        <dsp:cNvPr id="0" name=""/>
        <dsp:cNvSpPr/>
      </dsp:nvSpPr>
      <dsp:spPr>
        <a:xfrm>
          <a:off x="4492955" y="1192"/>
          <a:ext cx="2167510" cy="108375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Биология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45860" y="54097"/>
        <a:ext cx="2061700" cy="977945"/>
      </dsp:txXfrm>
    </dsp:sp>
    <dsp:sp modelId="{9DFAAE40-0B5F-47C3-BA77-E9FBC57DBA59}">
      <dsp:nvSpPr>
        <dsp:cNvPr id="0" name=""/>
        <dsp:cNvSpPr/>
      </dsp:nvSpPr>
      <dsp:spPr>
        <a:xfrm>
          <a:off x="7646951" y="1371861"/>
          <a:ext cx="2167510" cy="1083755"/>
        </a:xfrm>
        <a:prstGeom prst="roundRect">
          <a:avLst/>
        </a:prstGeom>
        <a:solidFill>
          <a:schemeClr val="accent5">
            <a:hueOff val="3077562"/>
            <a:satOff val="-1099"/>
            <a:lumOff val="176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Психология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699856" y="1424766"/>
        <a:ext cx="2061700" cy="977945"/>
      </dsp:txXfrm>
    </dsp:sp>
    <dsp:sp modelId="{EDBEBA23-9DF2-4F57-ADC6-C3DFFFF868A7}">
      <dsp:nvSpPr>
        <dsp:cNvPr id="0" name=""/>
        <dsp:cNvSpPr/>
      </dsp:nvSpPr>
      <dsp:spPr>
        <a:xfrm>
          <a:off x="7713555" y="3499510"/>
          <a:ext cx="2167510" cy="1083755"/>
        </a:xfrm>
        <a:prstGeom prst="roundRect">
          <a:avLst/>
        </a:prstGeom>
        <a:solidFill>
          <a:schemeClr val="accent5">
            <a:hueOff val="6155125"/>
            <a:satOff val="-2198"/>
            <a:lumOff val="353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Мектепке дейінгі педагогика тарихы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66460" y="3552415"/>
        <a:ext cx="2061700" cy="977945"/>
      </dsp:txXfrm>
    </dsp:sp>
    <dsp:sp modelId="{190621E8-3253-4EBC-A5A0-760E3DA1B19D}">
      <dsp:nvSpPr>
        <dsp:cNvPr id="0" name=""/>
        <dsp:cNvSpPr/>
      </dsp:nvSpPr>
      <dsp:spPr>
        <a:xfrm>
          <a:off x="4877174" y="4549400"/>
          <a:ext cx="2167510" cy="1083755"/>
        </a:xfrm>
        <a:prstGeom prst="roundRect">
          <a:avLst/>
        </a:prstGeom>
        <a:solidFill>
          <a:schemeClr val="accent5">
            <a:hueOff val="9232688"/>
            <a:satOff val="-3298"/>
            <a:lumOff val="529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Жаратылыстану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30079" y="4602305"/>
        <a:ext cx="2061700" cy="977945"/>
      </dsp:txXfrm>
    </dsp:sp>
    <dsp:sp modelId="{61920776-F259-49F2-A5CA-12DAF451E9DD}">
      <dsp:nvSpPr>
        <dsp:cNvPr id="0" name=""/>
        <dsp:cNvSpPr/>
      </dsp:nvSpPr>
      <dsp:spPr>
        <a:xfrm>
          <a:off x="1342951" y="3711552"/>
          <a:ext cx="2167510" cy="1083755"/>
        </a:xfrm>
        <a:prstGeom prst="roundRect">
          <a:avLst/>
        </a:prstGeom>
        <a:solidFill>
          <a:schemeClr val="accent5">
            <a:hueOff val="12310249"/>
            <a:satOff val="-4397"/>
            <a:lumOff val="706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География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95856" y="3764457"/>
        <a:ext cx="2061700" cy="977945"/>
      </dsp:txXfrm>
    </dsp:sp>
    <dsp:sp modelId="{2C507785-DAF5-450A-BB1D-7CBEE1AFAE76}">
      <dsp:nvSpPr>
        <dsp:cNvPr id="0" name=""/>
        <dsp:cNvSpPr/>
      </dsp:nvSpPr>
      <dsp:spPr>
        <a:xfrm>
          <a:off x="1363080" y="1366078"/>
          <a:ext cx="2167510" cy="1083755"/>
        </a:xfrm>
        <a:prstGeom prst="roundRect">
          <a:avLst/>
        </a:prstGeom>
        <a:solidFill>
          <a:schemeClr val="accent5">
            <a:hueOff val="15387812"/>
            <a:satOff val="-5496"/>
            <a:lumOff val="882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Мектепке дейінгі педагогика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15985" y="1418983"/>
        <a:ext cx="2061700" cy="97794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09024C-7903-4816-9C89-34BB512263E8}">
      <dsp:nvSpPr>
        <dsp:cNvPr id="0" name=""/>
        <dsp:cNvSpPr/>
      </dsp:nvSpPr>
      <dsp:spPr>
        <a:xfrm>
          <a:off x="5320764" y="1494886"/>
          <a:ext cx="2875326" cy="6841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6260"/>
              </a:lnTo>
              <a:lnTo>
                <a:pt x="2875326" y="466260"/>
              </a:lnTo>
              <a:lnTo>
                <a:pt x="2875326" y="684196"/>
              </a:lnTo>
            </a:path>
          </a:pathLst>
        </a:custGeom>
        <a:noFill/>
        <a:ln w="15875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0A307B-16DD-4E15-A48A-26F6463C8B38}">
      <dsp:nvSpPr>
        <dsp:cNvPr id="0" name=""/>
        <dsp:cNvSpPr/>
      </dsp:nvSpPr>
      <dsp:spPr>
        <a:xfrm>
          <a:off x="5320764" y="3672946"/>
          <a:ext cx="1437663" cy="6841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6260"/>
              </a:lnTo>
              <a:lnTo>
                <a:pt x="1437663" y="466260"/>
              </a:lnTo>
              <a:lnTo>
                <a:pt x="1437663" y="684196"/>
              </a:lnTo>
            </a:path>
          </a:pathLst>
        </a:custGeom>
        <a:noFill/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B60860-5F90-4D79-89E1-1543EF3D11E2}">
      <dsp:nvSpPr>
        <dsp:cNvPr id="0" name=""/>
        <dsp:cNvSpPr/>
      </dsp:nvSpPr>
      <dsp:spPr>
        <a:xfrm>
          <a:off x="3883101" y="3672946"/>
          <a:ext cx="1437663" cy="684196"/>
        </a:xfrm>
        <a:custGeom>
          <a:avLst/>
          <a:gdLst/>
          <a:ahLst/>
          <a:cxnLst/>
          <a:rect l="0" t="0" r="0" b="0"/>
          <a:pathLst>
            <a:path>
              <a:moveTo>
                <a:pt x="1437663" y="0"/>
              </a:moveTo>
              <a:lnTo>
                <a:pt x="1437663" y="466260"/>
              </a:lnTo>
              <a:lnTo>
                <a:pt x="0" y="466260"/>
              </a:lnTo>
              <a:lnTo>
                <a:pt x="0" y="684196"/>
              </a:lnTo>
            </a:path>
          </a:pathLst>
        </a:custGeom>
        <a:noFill/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32E224-6EC8-433C-8C8B-025049E3D146}">
      <dsp:nvSpPr>
        <dsp:cNvPr id="0" name=""/>
        <dsp:cNvSpPr/>
      </dsp:nvSpPr>
      <dsp:spPr>
        <a:xfrm>
          <a:off x="5275044" y="1494886"/>
          <a:ext cx="91440" cy="6841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84196"/>
              </a:lnTo>
            </a:path>
          </a:pathLst>
        </a:custGeom>
        <a:noFill/>
        <a:ln w="15875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DB56E6-CF2E-4BF5-A8DC-F19F851881E2}">
      <dsp:nvSpPr>
        <dsp:cNvPr id="0" name=""/>
        <dsp:cNvSpPr/>
      </dsp:nvSpPr>
      <dsp:spPr>
        <a:xfrm>
          <a:off x="2445438" y="1494886"/>
          <a:ext cx="2875326" cy="684196"/>
        </a:xfrm>
        <a:custGeom>
          <a:avLst/>
          <a:gdLst/>
          <a:ahLst/>
          <a:cxnLst/>
          <a:rect l="0" t="0" r="0" b="0"/>
          <a:pathLst>
            <a:path>
              <a:moveTo>
                <a:pt x="2875326" y="0"/>
              </a:moveTo>
              <a:lnTo>
                <a:pt x="2875326" y="466260"/>
              </a:lnTo>
              <a:lnTo>
                <a:pt x="0" y="466260"/>
              </a:lnTo>
              <a:lnTo>
                <a:pt x="0" y="684196"/>
              </a:lnTo>
            </a:path>
          </a:pathLst>
        </a:custGeom>
        <a:noFill/>
        <a:ln w="15875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9C3599-3ED2-4539-A68D-7556E8D2C013}">
      <dsp:nvSpPr>
        <dsp:cNvPr id="0" name=""/>
        <dsp:cNvSpPr/>
      </dsp:nvSpPr>
      <dsp:spPr>
        <a:xfrm>
          <a:off x="4144494" y="1024"/>
          <a:ext cx="2352539" cy="14938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6F12761-49A6-40EA-A879-0ABBE7AD1F44}">
      <dsp:nvSpPr>
        <dsp:cNvPr id="0" name=""/>
        <dsp:cNvSpPr/>
      </dsp:nvSpPr>
      <dsp:spPr>
        <a:xfrm>
          <a:off x="4405887" y="249347"/>
          <a:ext cx="2352539" cy="1493862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Әдіс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49641" y="293101"/>
        <a:ext cx="2265031" cy="1406354"/>
      </dsp:txXfrm>
    </dsp:sp>
    <dsp:sp modelId="{06852388-28A7-4906-B997-5027606DC98B}">
      <dsp:nvSpPr>
        <dsp:cNvPr id="0" name=""/>
        <dsp:cNvSpPr/>
      </dsp:nvSpPr>
      <dsp:spPr>
        <a:xfrm>
          <a:off x="1269168" y="2179083"/>
          <a:ext cx="2352539" cy="14938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3BA45D2-4209-469C-AD34-90CEB5986756}">
      <dsp:nvSpPr>
        <dsp:cNvPr id="0" name=""/>
        <dsp:cNvSpPr/>
      </dsp:nvSpPr>
      <dsp:spPr>
        <a:xfrm>
          <a:off x="1530561" y="2427407"/>
          <a:ext cx="2352539" cy="1493862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Көрнекілік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74315" y="2471161"/>
        <a:ext cx="2265031" cy="1406354"/>
      </dsp:txXfrm>
    </dsp:sp>
    <dsp:sp modelId="{64C48433-76C9-4439-BB69-90D925D3A6A2}">
      <dsp:nvSpPr>
        <dsp:cNvPr id="0" name=""/>
        <dsp:cNvSpPr/>
      </dsp:nvSpPr>
      <dsp:spPr>
        <a:xfrm>
          <a:off x="4144494" y="2179083"/>
          <a:ext cx="2352539" cy="14938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3163B41-E1A9-4183-97F7-30779B95F7E0}">
      <dsp:nvSpPr>
        <dsp:cNvPr id="0" name=""/>
        <dsp:cNvSpPr/>
      </dsp:nvSpPr>
      <dsp:spPr>
        <a:xfrm>
          <a:off x="4405887" y="2427407"/>
          <a:ext cx="2352539" cy="1493862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Сөздік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49641" y="2471161"/>
        <a:ext cx="2265031" cy="1406354"/>
      </dsp:txXfrm>
    </dsp:sp>
    <dsp:sp modelId="{4B2DCEC0-58BA-4155-9126-41A9F9E42AFD}">
      <dsp:nvSpPr>
        <dsp:cNvPr id="0" name=""/>
        <dsp:cNvSpPr/>
      </dsp:nvSpPr>
      <dsp:spPr>
        <a:xfrm>
          <a:off x="2706831" y="4357143"/>
          <a:ext cx="2352539" cy="14938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4D2A2BE-A38C-489A-9F63-0A8E3B9E0F02}">
      <dsp:nvSpPr>
        <dsp:cNvPr id="0" name=""/>
        <dsp:cNvSpPr/>
      </dsp:nvSpPr>
      <dsp:spPr>
        <a:xfrm>
          <a:off x="2968224" y="4605467"/>
          <a:ext cx="2352539" cy="1493862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Әңгімелеу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11978" y="4649221"/>
        <a:ext cx="2265031" cy="1406354"/>
      </dsp:txXfrm>
    </dsp:sp>
    <dsp:sp modelId="{CDA54233-6D84-441B-9A8E-FC5E469356DD}">
      <dsp:nvSpPr>
        <dsp:cNvPr id="0" name=""/>
        <dsp:cNvSpPr/>
      </dsp:nvSpPr>
      <dsp:spPr>
        <a:xfrm>
          <a:off x="5582157" y="4357143"/>
          <a:ext cx="2352539" cy="14938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0047C8D-E399-4233-830A-E914C9011B40}">
      <dsp:nvSpPr>
        <dsp:cNvPr id="0" name=""/>
        <dsp:cNvSpPr/>
      </dsp:nvSpPr>
      <dsp:spPr>
        <a:xfrm>
          <a:off x="5843550" y="4605467"/>
          <a:ext cx="2352539" cy="1493862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Қайталап айту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87304" y="4649221"/>
        <a:ext cx="2265031" cy="1406354"/>
      </dsp:txXfrm>
    </dsp:sp>
    <dsp:sp modelId="{8FC882ED-6566-4D79-AC05-685C9EB9ECF3}">
      <dsp:nvSpPr>
        <dsp:cNvPr id="0" name=""/>
        <dsp:cNvSpPr/>
      </dsp:nvSpPr>
      <dsp:spPr>
        <a:xfrm>
          <a:off x="7019820" y="2179083"/>
          <a:ext cx="2352539" cy="14938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6B1A1F2-D02A-4EE6-A2D4-D9A22BCB29EC}">
      <dsp:nvSpPr>
        <dsp:cNvPr id="0" name=""/>
        <dsp:cNvSpPr/>
      </dsp:nvSpPr>
      <dsp:spPr>
        <a:xfrm>
          <a:off x="7281214" y="2427407"/>
          <a:ext cx="2352539" cy="1493862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Практикалық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24968" y="2471161"/>
        <a:ext cx="2265031" cy="140635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0394A4-95B4-4F8A-8EFB-0E1F95727D3A}">
      <dsp:nvSpPr>
        <dsp:cNvPr id="0" name=""/>
        <dsp:cNvSpPr/>
      </dsp:nvSpPr>
      <dsp:spPr>
        <a:xfrm>
          <a:off x="3706168" y="0"/>
          <a:ext cx="3523389" cy="2829372"/>
        </a:xfrm>
        <a:prstGeom prst="ellipse">
          <a:avLst/>
        </a:prstGeom>
        <a:solidFill>
          <a:schemeClr val="accent2">
            <a:shade val="80000"/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1.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табиғи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қоршаған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ортаға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өзінің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денсаулығы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басқа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адамдардың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денсаулығын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75953" y="495140"/>
        <a:ext cx="2583818" cy="1273217"/>
      </dsp:txXfrm>
    </dsp:sp>
    <dsp:sp modelId="{BC2119F3-37CA-4590-8902-9CE48EAF0496}">
      <dsp:nvSpPr>
        <dsp:cNvPr id="0" name=""/>
        <dsp:cNvSpPr/>
      </dsp:nvSpPr>
      <dsp:spPr>
        <a:xfrm>
          <a:off x="5379695" y="1887181"/>
          <a:ext cx="3550607" cy="2984054"/>
        </a:xfrm>
        <a:prstGeom prst="ellipse">
          <a:avLst/>
        </a:prstGeom>
        <a:solidFill>
          <a:schemeClr val="accent2">
            <a:shade val="80000"/>
            <a:alpha val="50000"/>
            <a:hueOff val="-109609"/>
            <a:satOff val="-151"/>
            <a:lumOff val="1267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2.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қоршаған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әлеуметтік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табиғи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ортаны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зерделеу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65589" y="2658062"/>
        <a:ext cx="2130364" cy="1641229"/>
      </dsp:txXfrm>
    </dsp:sp>
    <dsp:sp modelId="{48CAB180-0606-4FD7-B8F1-96B51B78875C}">
      <dsp:nvSpPr>
        <dsp:cNvPr id="0" name=""/>
        <dsp:cNvSpPr/>
      </dsp:nvSpPr>
      <dsp:spPr>
        <a:xfrm>
          <a:off x="1969929" y="1836988"/>
          <a:ext cx="3726113" cy="3034247"/>
        </a:xfrm>
        <a:prstGeom prst="ellipse">
          <a:avLst/>
        </a:prstGeom>
        <a:solidFill>
          <a:schemeClr val="accent2">
            <a:shade val="80000"/>
            <a:alpha val="50000"/>
            <a:hueOff val="-219218"/>
            <a:satOff val="-302"/>
            <a:lumOff val="253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3.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сақтау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жөніндегі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белсенді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жасампаз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қызметте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көрінетін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қоршаған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ортаға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жауапты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қарауды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қалыптастыру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мақсатын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қояды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20804" y="2620836"/>
        <a:ext cx="2235668" cy="166883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D54FE1-8D32-4BBB-B87A-C1B355127471}">
      <dsp:nvSpPr>
        <dsp:cNvPr id="0" name=""/>
        <dsp:cNvSpPr/>
      </dsp:nvSpPr>
      <dsp:spPr>
        <a:xfrm>
          <a:off x="0" y="0"/>
          <a:ext cx="8489290" cy="11262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"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Тұжырымдамада</a:t>
          </a:r>
          <a:r>
            <a:rPr lang="ru-RU" sz="24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" 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балаларға</a:t>
          </a:r>
          <a:r>
            <a:rPr lang="ru-RU" sz="24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экологиялық</a:t>
          </a:r>
          <a:r>
            <a:rPr lang="ru-RU" sz="24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білім</a:t>
          </a:r>
          <a:r>
            <a:rPr lang="ru-RU" sz="24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берудің</a:t>
          </a:r>
          <a:r>
            <a:rPr lang="ru-RU" sz="24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негізгі</a:t>
          </a:r>
          <a:r>
            <a:rPr lang="ru-RU" sz="24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принциптері</a:t>
          </a:r>
          <a:r>
            <a:rPr lang="ru-RU" sz="24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қалыптасқан</a:t>
          </a:r>
          <a:r>
            <a:rPr lang="ru-RU" sz="24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u-RU" sz="2400" b="1" kern="12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988" y="32988"/>
        <a:ext cx="7142170" cy="1060303"/>
      </dsp:txXfrm>
    </dsp:sp>
    <dsp:sp modelId="{865F24BE-303A-46CC-A4F7-C688EF8842F1}">
      <dsp:nvSpPr>
        <dsp:cNvPr id="0" name=""/>
        <dsp:cNvSpPr/>
      </dsp:nvSpPr>
      <dsp:spPr>
        <a:xfrm>
          <a:off x="633940" y="1282707"/>
          <a:ext cx="8489290" cy="11262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* ғылым принципі;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6928" y="1315695"/>
        <a:ext cx="7057291" cy="1060303"/>
      </dsp:txXfrm>
    </dsp:sp>
    <dsp:sp modelId="{0BD922C0-D2F3-4C2E-908A-E2B292A85226}">
      <dsp:nvSpPr>
        <dsp:cNvPr id="0" name=""/>
        <dsp:cNvSpPr/>
      </dsp:nvSpPr>
      <dsp:spPr>
        <a:xfrm>
          <a:off x="1267880" y="2565414"/>
          <a:ext cx="8489290" cy="11262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* ізгілендіру принципі;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00868" y="2598402"/>
        <a:ext cx="7057291" cy="1060303"/>
      </dsp:txXfrm>
    </dsp:sp>
    <dsp:sp modelId="{86F161A8-E336-409C-8EDA-634DBE439E94}">
      <dsp:nvSpPr>
        <dsp:cNvPr id="0" name=""/>
        <dsp:cNvSpPr/>
      </dsp:nvSpPr>
      <dsp:spPr>
        <a:xfrm>
          <a:off x="1901821" y="3848122"/>
          <a:ext cx="8489290" cy="11262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* экологиялық мәдениетті қалыптастырудағы пәнаралық тәсіл;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34809" y="3881110"/>
        <a:ext cx="7057291" cy="1060303"/>
      </dsp:txXfrm>
    </dsp:sp>
    <dsp:sp modelId="{FA0CBB2E-B29B-41FC-9503-8B343DF2687D}">
      <dsp:nvSpPr>
        <dsp:cNvPr id="0" name=""/>
        <dsp:cNvSpPr/>
      </dsp:nvSpPr>
      <dsp:spPr>
        <a:xfrm>
          <a:off x="2535761" y="5130829"/>
          <a:ext cx="8489290" cy="11262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* болжамдық принципі;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68749" y="5163817"/>
        <a:ext cx="7057291" cy="1060303"/>
      </dsp:txXfrm>
    </dsp:sp>
    <dsp:sp modelId="{70872D4C-7337-4AC5-B23F-E5F4001688BA}">
      <dsp:nvSpPr>
        <dsp:cNvPr id="0" name=""/>
        <dsp:cNvSpPr/>
      </dsp:nvSpPr>
      <dsp:spPr>
        <a:xfrm>
          <a:off x="7757208" y="822809"/>
          <a:ext cx="732081" cy="732081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7921926" y="822809"/>
        <a:ext cx="402645" cy="550891"/>
      </dsp:txXfrm>
    </dsp:sp>
    <dsp:sp modelId="{4D2E1F5C-8896-483B-8D4C-A0BBC7304133}">
      <dsp:nvSpPr>
        <dsp:cNvPr id="0" name=""/>
        <dsp:cNvSpPr/>
      </dsp:nvSpPr>
      <dsp:spPr>
        <a:xfrm>
          <a:off x="8391148" y="2105517"/>
          <a:ext cx="732081" cy="732081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8555866" y="2105517"/>
        <a:ext cx="402645" cy="550891"/>
      </dsp:txXfrm>
    </dsp:sp>
    <dsp:sp modelId="{E8C66CBD-80F1-4691-96B3-0B3665BD0833}">
      <dsp:nvSpPr>
        <dsp:cNvPr id="0" name=""/>
        <dsp:cNvSpPr/>
      </dsp:nvSpPr>
      <dsp:spPr>
        <a:xfrm>
          <a:off x="9025089" y="3369453"/>
          <a:ext cx="732081" cy="732081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9189807" y="3369453"/>
        <a:ext cx="402645" cy="550891"/>
      </dsp:txXfrm>
    </dsp:sp>
    <dsp:sp modelId="{60F7E0A9-A216-4100-BFC4-28CC99F5A0E7}">
      <dsp:nvSpPr>
        <dsp:cNvPr id="0" name=""/>
        <dsp:cNvSpPr/>
      </dsp:nvSpPr>
      <dsp:spPr>
        <a:xfrm>
          <a:off x="9659029" y="4664674"/>
          <a:ext cx="732081" cy="732081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9823747" y="4664674"/>
        <a:ext cx="402645" cy="5508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9CDC70-097B-4138-92B9-768C4B9F190E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E85A3B-7B93-41EE-B68F-257BA41D63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103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629A2-01FB-468F-9639-02381CE788D1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0A975-33FD-4509-9B77-D7682CFC05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579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65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90291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41128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684742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84323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08163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01873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239263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91291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23787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46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74323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9303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721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533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79345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465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104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  <p:sldLayoutId id="2147483911" r:id="rId12"/>
    <p:sldLayoutId id="2147483912" r:id="rId13"/>
    <p:sldLayoutId id="2147483913" r:id="rId14"/>
    <p:sldLayoutId id="2147483914" r:id="rId15"/>
    <p:sldLayoutId id="2147483915" r:id="rId16"/>
    <p:sldLayoutId id="2147483916" r:id="rId17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ma"/><Relationship Id="rId1" Type="http://schemas.microsoft.com/office/2007/relationships/media" Target="../media/media1.wma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Звук 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366500" y="6032500"/>
            <a:ext cx="609600" cy="6096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071154" y="1776549"/>
            <a:ext cx="102953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768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78"/>
    </mc:Choice>
    <mc:Fallback xmlns="">
      <p:transition spd="slow" advTm="8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485691205"/>
              </p:ext>
            </p:extLst>
          </p:nvPr>
        </p:nvGraphicFramePr>
        <p:xfrm>
          <a:off x="535577" y="235131"/>
          <a:ext cx="11025052" cy="62571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5092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723055469"/>
              </p:ext>
            </p:extLst>
          </p:nvPr>
        </p:nvGraphicFramePr>
        <p:xfrm>
          <a:off x="587829" y="365760"/>
          <a:ext cx="11194868" cy="6217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9682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429789304"/>
              </p:ext>
            </p:extLst>
          </p:nvPr>
        </p:nvGraphicFramePr>
        <p:xfrm>
          <a:off x="522515" y="783771"/>
          <a:ext cx="11011988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3918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739138830"/>
              </p:ext>
            </p:extLst>
          </p:nvPr>
        </p:nvGraphicFramePr>
        <p:xfrm>
          <a:off x="875211" y="365760"/>
          <a:ext cx="10855235" cy="61134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4852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171730368"/>
              </p:ext>
            </p:extLst>
          </p:nvPr>
        </p:nvGraphicFramePr>
        <p:xfrm>
          <a:off x="561703" y="365759"/>
          <a:ext cx="11077303" cy="6204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9596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489755682"/>
              </p:ext>
            </p:extLst>
          </p:nvPr>
        </p:nvGraphicFramePr>
        <p:xfrm>
          <a:off x="431074" y="914399"/>
          <a:ext cx="10998926" cy="5617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162594" y="268068"/>
            <a:ext cx="98363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Биоэкология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бөлімнен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байланысы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қаралады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106425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203885820"/>
              </p:ext>
            </p:extLst>
          </p:nvPr>
        </p:nvGraphicFramePr>
        <p:xfrm>
          <a:off x="796835" y="457200"/>
          <a:ext cx="11011988" cy="60481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2637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70869000"/>
              </p:ext>
            </p:extLst>
          </p:nvPr>
        </p:nvGraphicFramePr>
        <p:xfrm>
          <a:off x="508001" y="598311"/>
          <a:ext cx="11153422" cy="5633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833870" y="2304159"/>
            <a:ext cx="4527933" cy="2598348"/>
          </a:xfrm>
        </p:spPr>
        <p:txBody>
          <a:bodyPr>
            <a:normAutofit/>
          </a:bodyPr>
          <a:lstStyle/>
          <a:p>
            <a:r>
              <a:rPr lang="ru-RU" sz="2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әдістемесінің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салалары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байланысы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843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18066874"/>
              </p:ext>
            </p:extLst>
          </p:nvPr>
        </p:nvGraphicFramePr>
        <p:xfrm>
          <a:off x="749147" y="444137"/>
          <a:ext cx="10902922" cy="6100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628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37606515"/>
              </p:ext>
            </p:extLst>
          </p:nvPr>
        </p:nvGraphicFramePr>
        <p:xfrm>
          <a:off x="464457" y="1463039"/>
          <a:ext cx="10769600" cy="4871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Овал 4"/>
          <p:cNvSpPr/>
          <p:nvPr/>
        </p:nvSpPr>
        <p:spPr>
          <a:xfrm>
            <a:off x="2756263" y="209004"/>
            <a:ext cx="6871063" cy="99277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Экологиялық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аспектіде</a:t>
            </a:r>
            <a:r>
              <a:rPr lang="kk-KZ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 тұрады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920220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419</TotalTime>
  <Words>381</Words>
  <Application>Microsoft Office PowerPoint</Application>
  <PresentationFormat>Широкоэкранный</PresentationFormat>
  <Paragraphs>55</Paragraphs>
  <Slides>11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Tw Cen MT</vt:lpstr>
      <vt:lpstr>Капля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Экологиялық білім беру әдістемесінің басқа ғылым салалары мен байланысы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Tazag</cp:lastModifiedBy>
  <cp:revision>45</cp:revision>
  <dcterms:created xsi:type="dcterms:W3CDTF">2020-08-05T14:44:24Z</dcterms:created>
  <dcterms:modified xsi:type="dcterms:W3CDTF">2020-11-24T11:05:00Z</dcterms:modified>
</cp:coreProperties>
</file>