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3" r:id="rId9"/>
    <p:sldId id="262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C9B6-D436-43DF-BBAF-7CA373194C87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C87AD-FFBD-4B85-8143-AC0793F338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C9B6-D436-43DF-BBAF-7CA373194C87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C87AD-FFBD-4B85-8143-AC0793F338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C9B6-D436-43DF-BBAF-7CA373194C87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C87AD-FFBD-4B85-8143-AC0793F338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C9B6-D436-43DF-BBAF-7CA373194C87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C87AD-FFBD-4B85-8143-AC0793F338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C9B6-D436-43DF-BBAF-7CA373194C87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C87AD-FFBD-4B85-8143-AC0793F338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C9B6-D436-43DF-BBAF-7CA373194C87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C87AD-FFBD-4B85-8143-AC0793F338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C9B6-D436-43DF-BBAF-7CA373194C87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C87AD-FFBD-4B85-8143-AC0793F338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C9B6-D436-43DF-BBAF-7CA373194C87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C87AD-FFBD-4B85-8143-AC0793F338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C9B6-D436-43DF-BBAF-7CA373194C87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C87AD-FFBD-4B85-8143-AC0793F338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C9B6-D436-43DF-BBAF-7CA373194C87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C87AD-FFBD-4B85-8143-AC0793F338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C9B6-D436-43DF-BBAF-7CA373194C87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C87AD-FFBD-4B85-8143-AC0793F338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3C9B6-D436-43DF-BBAF-7CA373194C87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C87AD-FFBD-4B85-8143-AC0793F338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ÐÐ°ÑÑÐ¸Ð½ÐºÐ¸ Ð¿Ð¾ Ð·Ð°Ð¿ÑÐ¾ÑÑ Ð¼Ð¾Ð±Ð¸Ð»ÑÐ½ÑÐµ Ð¿ÑÐ¸Ð»Ð¾Ð¶ÐµÐ½Ð¸Ñ"/>
          <p:cNvPicPr>
            <a:picLocks noChangeAspect="1" noChangeArrowheads="1"/>
          </p:cNvPicPr>
          <p:nvPr/>
        </p:nvPicPr>
        <p:blipFill>
          <a:blip r:embed="rId2" cstate="print"/>
          <a:srcRect l="31237"/>
          <a:stretch>
            <a:fillRect/>
          </a:stretch>
        </p:blipFill>
        <p:spPr bwMode="auto">
          <a:xfrm>
            <a:off x="45642" y="1457400"/>
            <a:ext cx="9098358" cy="5400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404664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err="1">
                <a:solidFill>
                  <a:schemeClr val="tx2"/>
                </a:solidFill>
              </a:rPr>
              <a:t>Саба</a:t>
            </a:r>
            <a:r>
              <a:rPr lang="kk-KZ" sz="4400" b="1" dirty="0">
                <a:solidFill>
                  <a:schemeClr val="tx2"/>
                </a:solidFill>
              </a:rPr>
              <a:t>қтың тақырыбын анықта</a:t>
            </a:r>
            <a:endParaRPr lang="ru-RU" sz="4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78098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ru-RU" b="1" dirty="0" err="1"/>
              <a:t>Қосымша</a:t>
            </a:r>
            <a:r>
              <a:rPr lang="ru-RU" b="1" dirty="0"/>
              <a:t> " </a:t>
            </a:r>
            <a:r>
              <a:rPr lang="ru-RU" b="1" dirty="0" err="1"/>
              <a:t>ертегілік</a:t>
            </a:r>
            <a:r>
              <a:rPr lang="ru-RU" b="1" dirty="0"/>
              <a:t> </a:t>
            </a:r>
            <a:r>
              <a:rPr lang="ru-RU" b="1" dirty="0" err="1"/>
              <a:t>түрленулер</a:t>
            </a:r>
            <a:r>
              <a:rPr lang="ru-RU" b="1" dirty="0"/>
              <a:t>” 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l="24070" t="25219" r="27781" b="10797"/>
          <a:stretch>
            <a:fillRect/>
          </a:stretch>
        </p:blipFill>
        <p:spPr bwMode="auto">
          <a:xfrm>
            <a:off x="179512" y="1268760"/>
            <a:ext cx="640871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300192" y="1268760"/>
            <a:ext cx="26642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Сипаттамасы</a:t>
            </a:r>
            <a:r>
              <a:rPr lang="ru-RU" b="1" dirty="0"/>
              <a:t>:</a:t>
            </a:r>
          </a:p>
          <a:p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бейнені</a:t>
            </a:r>
            <a:r>
              <a:rPr lang="ru-RU" dirty="0"/>
              <a:t> </a:t>
            </a:r>
            <a:r>
              <a:rPr lang="ru-RU" dirty="0" err="1"/>
              <a:t>басқа</a:t>
            </a:r>
            <a:r>
              <a:rPr lang="ru-RU" dirty="0"/>
              <a:t> </a:t>
            </a:r>
            <a:r>
              <a:rPr lang="ru-RU" dirty="0" err="1"/>
              <a:t>бейнег</a:t>
            </a:r>
            <a:r>
              <a:rPr lang="ru-RU" dirty="0"/>
              <a:t> </a:t>
            </a:r>
            <a:r>
              <a:rPr lang="ru-RU" dirty="0" err="1"/>
              <a:t>айналдыру</a:t>
            </a:r>
            <a:r>
              <a:rPr lang="ru-RU" dirty="0"/>
              <a:t> "</a:t>
            </a:r>
            <a:r>
              <a:rPr lang="ru-RU" dirty="0" err="1"/>
              <a:t>шыбынды</a:t>
            </a:r>
            <a:r>
              <a:rPr lang="ru-RU" dirty="0"/>
              <a:t>" "</a:t>
            </a:r>
            <a:r>
              <a:rPr lang="ru-RU" dirty="0" err="1"/>
              <a:t>пілге</a:t>
            </a:r>
            <a:r>
              <a:rPr lang="ru-RU" dirty="0"/>
              <a:t>", "</a:t>
            </a:r>
            <a:r>
              <a:rPr lang="ru-RU" dirty="0" err="1"/>
              <a:t>Гвидонды</a:t>
            </a:r>
            <a:r>
              <a:rPr lang="ru-RU" dirty="0"/>
              <a:t>" «</a:t>
            </a:r>
            <a:r>
              <a:rPr lang="ru-RU" dirty="0" err="1"/>
              <a:t>масаға</a:t>
            </a:r>
            <a:r>
              <a:rPr lang="ru-RU" dirty="0"/>
              <a:t>”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72200" y="3573016"/>
            <a:ext cx="22322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Қолданба</a:t>
            </a:r>
            <a:r>
              <a:rPr lang="ru-RU" b="1" dirty="0"/>
              <a:t> </a:t>
            </a:r>
            <a:r>
              <a:rPr lang="ru-RU" b="1" dirty="0" err="1"/>
              <a:t>компоненттері</a:t>
            </a:r>
            <a:r>
              <a:rPr lang="ru-RU" b="1" dirty="0"/>
              <a:t>:</a:t>
            </a:r>
            <a:r>
              <a:rPr lang="ru-RU" dirty="0"/>
              <a:t> Screen1 </a:t>
            </a:r>
            <a:r>
              <a:rPr lang="ru-RU" dirty="0" err="1"/>
              <a:t>және</a:t>
            </a:r>
            <a:r>
              <a:rPr lang="ru-RU" dirty="0"/>
              <a:t> </a:t>
            </a:r>
          </a:p>
          <a:p>
            <a:r>
              <a:rPr lang="ru-RU" dirty="0"/>
              <a:t>  </a:t>
            </a:r>
            <a:r>
              <a:rPr lang="ru-RU" dirty="0" err="1"/>
              <a:t>Screen</a:t>
            </a:r>
            <a:r>
              <a:rPr lang="ru-RU" dirty="0"/>
              <a:t> 2 </a:t>
            </a:r>
            <a:r>
              <a:rPr lang="ru-RU" dirty="0" err="1"/>
              <a:t>экрандары</a:t>
            </a:r>
            <a:endParaRPr lang="ru-RU" dirty="0"/>
          </a:p>
          <a:p>
            <a:pPr>
              <a:buFont typeface="Arial" pitchFamily="34" charset="0"/>
              <a:buChar char="•"/>
            </a:pPr>
            <a:r>
              <a:rPr lang="ru-RU" dirty="0"/>
              <a:t> Надпись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 Кнопка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 Изображение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78098"/>
          </a:xfrm>
          <a:solidFill>
            <a:srgbClr val="FFC000"/>
          </a:solidFill>
        </p:spPr>
        <p:txBody>
          <a:bodyPr/>
          <a:lstStyle/>
          <a:p>
            <a:r>
              <a:rPr lang="ru-RU" b="1" dirty="0"/>
              <a:t>“Слайд-шоу” </a:t>
            </a:r>
            <a:r>
              <a:rPr lang="ru-RU" b="1" dirty="0" err="1"/>
              <a:t>қосымшасы</a:t>
            </a:r>
            <a:endParaRPr lang="ru-RU" b="1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l="30158" t="29156" r="36636" b="8829"/>
          <a:stretch>
            <a:fillRect/>
          </a:stretch>
        </p:blipFill>
        <p:spPr bwMode="auto">
          <a:xfrm>
            <a:off x="323528" y="1412776"/>
            <a:ext cx="4824536" cy="506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940152" y="1556792"/>
            <a:ext cx="26997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/>
              <a:t>Сипаттамасы</a:t>
            </a:r>
            <a:r>
              <a:rPr lang="ru-RU" sz="2400" b="1" dirty="0"/>
              <a:t>:</a:t>
            </a:r>
          </a:p>
          <a:p>
            <a:r>
              <a:rPr lang="ru-RU" sz="2400" dirty="0" err="1"/>
              <a:t>суретті</a:t>
            </a:r>
            <a:r>
              <a:rPr lang="ru-RU" sz="2400" dirty="0"/>
              <a:t> слайд шоу </a:t>
            </a:r>
            <a:r>
              <a:rPr lang="ru-RU" sz="2400" dirty="0" err="1"/>
              <a:t>көрсететін</a:t>
            </a:r>
            <a:r>
              <a:rPr lang="ru-RU" sz="2400" dirty="0"/>
              <a:t> </a:t>
            </a:r>
            <a:r>
              <a:rPr lang="ru-RU" sz="2400" dirty="0" err="1"/>
              <a:t>бағдарлама</a:t>
            </a:r>
            <a:r>
              <a:rPr lang="ru-RU" sz="2400" dirty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56176" y="4149080"/>
            <a:ext cx="22677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/>
              <a:t>Қолданба</a:t>
            </a:r>
            <a:r>
              <a:rPr lang="ru-RU" sz="2400" b="1" dirty="0"/>
              <a:t> </a:t>
            </a:r>
            <a:r>
              <a:rPr lang="ru-RU" sz="2400" b="1" dirty="0" err="1"/>
              <a:t>компоненттері:</a:t>
            </a:r>
            <a:r>
              <a:rPr lang="ru-RU" sz="2400" dirty="0" err="1"/>
              <a:t>Надпись</a:t>
            </a:r>
            <a:r>
              <a:rPr lang="ru-RU" sz="2400" dirty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/>
              <a:t>Изображение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/>
              <a:t>Кнопка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lvl="0"/>
            <a:r>
              <a:rPr lang="ru-RU" b="1" dirty="0" err="1">
                <a:latin typeface="Cambria" pitchFamily="18" charset="0"/>
                <a:ea typeface="Arial" pitchFamily="34" charset="0"/>
                <a:cs typeface="Times New Roman" pitchFamily="18" charset="0"/>
              </a:rPr>
              <a:t>Мобильді</a:t>
            </a:r>
            <a:r>
              <a:rPr lang="ru-RU" b="1" dirty="0">
                <a:latin typeface="Cambria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ru-RU" b="1" dirty="0" err="1">
                <a:latin typeface="Cambria" pitchFamily="18" charset="0"/>
                <a:ea typeface="Arial" pitchFamily="34" charset="0"/>
                <a:cs typeface="Times New Roman" pitchFamily="18" charset="0"/>
              </a:rPr>
              <a:t>қосымшаны</a:t>
            </a:r>
            <a:r>
              <a:rPr lang="ru-RU" b="1" dirty="0">
                <a:latin typeface="Cambria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ru-RU" b="1" dirty="0" err="1">
                <a:latin typeface="Cambria" pitchFamily="18" charset="0"/>
                <a:ea typeface="Arial" pitchFamily="34" charset="0"/>
                <a:cs typeface="Times New Roman" pitchFamily="18" charset="0"/>
              </a:rPr>
              <a:t>әзірлеу</a:t>
            </a:r>
            <a:r>
              <a:rPr lang="ru-RU" b="1" dirty="0">
                <a:latin typeface="Cambria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ru-RU" b="1" dirty="0" err="1">
                <a:latin typeface="Cambria" pitchFamily="18" charset="0"/>
                <a:ea typeface="Arial" pitchFamily="34" charset="0"/>
                <a:cs typeface="Times New Roman" pitchFamily="18" charset="0"/>
              </a:rPr>
              <a:t>кезеңдері</a:t>
            </a:r>
            <a:endParaRPr lang="ru-RU" b="1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95536" y="2038602"/>
            <a:ext cx="8136904" cy="3928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056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800" dirty="0" err="1">
                <a:latin typeface="Times New Roman" pitchFamily="18" charset="0"/>
                <a:ea typeface="Arial" pitchFamily="34" charset="0"/>
                <a:cs typeface="Times New Roman" pitchFamily="18" charset="0"/>
              </a:rPr>
              <a:t>Тапсырманы</a:t>
            </a:r>
            <a:r>
              <a:rPr lang="ru-RU" sz="2800" dirty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Arial" pitchFamily="34" charset="0"/>
                <a:cs typeface="Times New Roman" pitchFamily="18" charset="0"/>
              </a:rPr>
              <a:t>әзірлеу</a:t>
            </a:r>
            <a:endParaRPr lang="ru-RU" sz="2800" dirty="0"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800" dirty="0" err="1">
                <a:latin typeface="Times New Roman" pitchFamily="18" charset="0"/>
                <a:ea typeface="Arial" pitchFamily="34" charset="0"/>
                <a:cs typeface="Times New Roman" pitchFamily="18" charset="0"/>
              </a:rPr>
              <a:t>Қолданба</a:t>
            </a:r>
            <a:r>
              <a:rPr lang="ru-RU" sz="2800" dirty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Arial" pitchFamily="34" charset="0"/>
                <a:cs typeface="Times New Roman" pitchFamily="18" charset="0"/>
              </a:rPr>
              <a:t>интерфейсін</a:t>
            </a:r>
            <a:r>
              <a:rPr lang="ru-RU" sz="2800" dirty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Arial" pitchFamily="34" charset="0"/>
                <a:cs typeface="Times New Roman" pitchFamily="18" charset="0"/>
              </a:rPr>
              <a:t>жобалау</a:t>
            </a:r>
            <a:endParaRPr lang="ru-RU" sz="2800" dirty="0"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800" dirty="0" err="1">
                <a:latin typeface="Times New Roman" pitchFamily="18" charset="0"/>
                <a:ea typeface="Arial" pitchFamily="34" charset="0"/>
                <a:cs typeface="Times New Roman" pitchFamily="18" charset="0"/>
              </a:rPr>
              <a:t>Бағдарламаларды</a:t>
            </a:r>
            <a:r>
              <a:rPr lang="ru-RU" sz="2800" dirty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Arial" pitchFamily="34" charset="0"/>
                <a:cs typeface="Times New Roman" pitchFamily="18" charset="0"/>
              </a:rPr>
              <a:t>бағдарламалау</a:t>
            </a:r>
            <a:endParaRPr lang="ru-RU" sz="2800" dirty="0"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800" dirty="0" err="1">
                <a:latin typeface="Times New Roman" pitchFamily="18" charset="0"/>
                <a:ea typeface="Arial" pitchFamily="34" charset="0"/>
                <a:cs typeface="Times New Roman" pitchFamily="18" charset="0"/>
              </a:rPr>
              <a:t>Тестілеу</a:t>
            </a:r>
            <a:endParaRPr lang="ru-RU" sz="2800" dirty="0"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800" dirty="0" err="1">
                <a:latin typeface="Times New Roman" pitchFamily="18" charset="0"/>
                <a:ea typeface="Arial" pitchFamily="34" charset="0"/>
                <a:cs typeface="Times New Roman" pitchFamily="18" charset="0"/>
              </a:rPr>
              <a:t>Қолданба</a:t>
            </a:r>
            <a:r>
              <a:rPr lang="ru-RU" sz="2800" dirty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Arial" pitchFamily="34" charset="0"/>
                <a:cs typeface="Times New Roman" pitchFamily="18" charset="0"/>
              </a:rPr>
              <a:t>белгішесін</a:t>
            </a:r>
            <a:r>
              <a:rPr lang="ru-RU" sz="2800" dirty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Arial" pitchFamily="34" charset="0"/>
                <a:cs typeface="Times New Roman" pitchFamily="18" charset="0"/>
              </a:rPr>
              <a:t>жасау</a:t>
            </a:r>
            <a:endParaRPr lang="ru-RU" sz="2800" dirty="0"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800" dirty="0" err="1">
                <a:latin typeface="Times New Roman" pitchFamily="18" charset="0"/>
                <a:ea typeface="Arial" pitchFamily="34" charset="0"/>
                <a:cs typeface="Times New Roman" pitchFamily="18" charset="0"/>
              </a:rPr>
              <a:t>Қосымшаны</a:t>
            </a:r>
            <a:r>
              <a:rPr lang="ru-RU" sz="2800" dirty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Arial" pitchFamily="34" charset="0"/>
                <a:cs typeface="Times New Roman" pitchFamily="18" charset="0"/>
              </a:rPr>
              <a:t>жариялау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2339752"/>
          </a:xfrm>
        </p:spPr>
        <p:txBody>
          <a:bodyPr>
            <a:normAutofit fontScale="90000"/>
          </a:bodyPr>
          <a:lstStyle/>
          <a:p>
            <a:r>
              <a:rPr lang="ru-RU" sz="4800" dirty="0" err="1"/>
              <a:t>Қарапайым</a:t>
            </a:r>
            <a:r>
              <a:rPr lang="ru-RU" sz="4800" dirty="0"/>
              <a:t> </a:t>
            </a:r>
            <a:r>
              <a:rPr lang="ru-RU" sz="4800" dirty="0" err="1"/>
              <a:t>мобильді</a:t>
            </a:r>
            <a:r>
              <a:rPr lang="ru-RU" sz="4800" dirty="0"/>
              <a:t> </a:t>
            </a:r>
            <a:r>
              <a:rPr lang="ru-RU" sz="4800" dirty="0" err="1"/>
              <a:t>қосымшаны</a:t>
            </a:r>
            <a:r>
              <a:rPr lang="ru-RU" sz="4800" dirty="0"/>
              <a:t> </a:t>
            </a:r>
            <a:r>
              <a:rPr lang="ru-RU" sz="4800" dirty="0" err="1"/>
              <a:t>әзірлеу</a:t>
            </a:r>
            <a:r>
              <a:rPr lang="ru-RU" sz="4800" dirty="0"/>
              <a:t> </a:t>
            </a:r>
            <a:r>
              <a:rPr lang="ru-RU" sz="4800" dirty="0" err="1"/>
              <a:t>критерийлерін</a:t>
            </a:r>
            <a:r>
              <a:rPr lang="ru-RU" sz="4800" dirty="0"/>
              <a:t> </a:t>
            </a:r>
            <a:r>
              <a:rPr lang="ru-RU" sz="4800" dirty="0" err="1"/>
              <a:t>бірлесіп</a:t>
            </a:r>
            <a:r>
              <a:rPr lang="ru-RU" sz="4800" dirty="0"/>
              <a:t> </a:t>
            </a:r>
            <a:r>
              <a:rPr lang="ru-RU" sz="4800" dirty="0" err="1"/>
              <a:t>әзірлеу</a:t>
            </a:r>
            <a:endParaRPr lang="ru-RU" sz="4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77072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Мобильді</a:t>
            </a:r>
            <a:r>
              <a:rPr lang="ru-RU" b="1" dirty="0"/>
              <a:t> </a:t>
            </a:r>
            <a:r>
              <a:rPr lang="ru-RU" b="1" dirty="0" err="1"/>
              <a:t>қосымшаның</a:t>
            </a:r>
            <a:r>
              <a:rPr lang="ru-RU" b="1" dirty="0"/>
              <a:t> </a:t>
            </a:r>
            <a:r>
              <a:rPr lang="ru-RU" b="1" dirty="0" err="1"/>
              <a:t>тақырыбы</a:t>
            </a:r>
            <a:r>
              <a:rPr lang="ru-RU" b="1" dirty="0"/>
              <a:t> мен </a:t>
            </a:r>
            <a:r>
              <a:rPr lang="ru-RU" b="1" dirty="0" err="1"/>
              <a:t>функциясын</a:t>
            </a:r>
            <a:r>
              <a:rPr lang="ru-RU" b="1" dirty="0"/>
              <a:t> </a:t>
            </a:r>
            <a:r>
              <a:rPr lang="ru-RU" b="1" dirty="0" err="1"/>
              <a:t>таңдау</a:t>
            </a:r>
            <a:endParaRPr lang="ru-RU" b="1" dirty="0"/>
          </a:p>
        </p:txBody>
      </p:sp>
      <p:pic>
        <p:nvPicPr>
          <p:cNvPr id="25602" name="Picture 2" descr="ÐÐ°ÑÑÐ¸Ð½ÐºÐ¸ Ð¿Ð¾ Ð·Ð°Ð¿ÑÐ¾ÑÑ ÐÑÐ±Ð¾Ñ ÑÐµÐ¼Ñ Ð¸ ÑÑÐ½ÐºÑÐ¸Ð¸ Ð¼Ð¾Ð±Ð¸Ð»ÑÐ½Ð¾Ð³Ð¾ Ð¿ÑÐ¸Ð»Ð¾Ð¶ÐµÐ½Ð¸Ñ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440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ru-RU" b="1" dirty="0" err="1"/>
              <a:t>Қағаздағы</a:t>
            </a:r>
            <a:r>
              <a:rPr lang="ru-RU" b="1" dirty="0"/>
              <a:t> прототип </a:t>
            </a:r>
            <a:r>
              <a:rPr lang="ru-RU" b="1" dirty="0" err="1"/>
              <a:t>әзірлеу</a:t>
            </a:r>
            <a:endParaRPr lang="ru-RU" b="1" dirty="0"/>
          </a:p>
        </p:txBody>
      </p:sp>
      <p:pic>
        <p:nvPicPr>
          <p:cNvPr id="24578" name="Picture 2" descr="ÐÐ°ÑÑÐ¸Ð½ÐºÐ¸ Ð¿Ð¾ Ð·Ð°Ð¿ÑÐ¾ÑÑ Ð Ð°Ð·ÑÐ°Ð±Ð¾ÑÐºÐ° Ð¿ÑÐ¾ÑÐ¾ÑÐ¸Ð¿Ð° Ð½Ð° Ð±ÑÐ¼Ð°Ð³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8724226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ÐÐ°ÑÑÐ¸Ð½ÐºÐ¸ Ð¿Ð¾ Ð·Ð°Ð¿ÑÐ¾ÑÑ Ð¼Ð¾Ð±Ð¸Ð»ÑÐ½ÑÐµ Ð¿ÑÐ¸Ð»Ð¾Ð¶ÐµÐ½Ð¸Ñ"/>
          <p:cNvPicPr>
            <a:picLocks noChangeAspect="1" noChangeArrowheads="1"/>
          </p:cNvPicPr>
          <p:nvPr/>
        </p:nvPicPr>
        <p:blipFill>
          <a:blip r:embed="rId2" cstate="print"/>
          <a:srcRect l="31237"/>
          <a:stretch>
            <a:fillRect/>
          </a:stretch>
        </p:blipFill>
        <p:spPr bwMode="auto">
          <a:xfrm>
            <a:off x="45642" y="1457400"/>
            <a:ext cx="9098358" cy="5400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40466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>
                <a:solidFill>
                  <a:schemeClr val="tx2"/>
                </a:solidFill>
              </a:rPr>
              <a:t>Мобильді</a:t>
            </a:r>
            <a:r>
              <a:rPr lang="ru-RU" sz="4000" b="1" dirty="0">
                <a:solidFill>
                  <a:schemeClr val="tx2"/>
                </a:solidFill>
              </a:rPr>
              <a:t> </a:t>
            </a:r>
            <a:r>
              <a:rPr lang="ru-RU" sz="4000" b="1" dirty="0" err="1">
                <a:solidFill>
                  <a:schemeClr val="tx2"/>
                </a:solidFill>
              </a:rPr>
              <a:t>қосымшаны</a:t>
            </a:r>
            <a:r>
              <a:rPr lang="ru-RU" sz="4000" b="1" dirty="0">
                <a:solidFill>
                  <a:schemeClr val="tx2"/>
                </a:solidFill>
              </a:rPr>
              <a:t> </a:t>
            </a:r>
            <a:r>
              <a:rPr lang="ru-RU" sz="4000" b="1" dirty="0" err="1">
                <a:solidFill>
                  <a:schemeClr val="tx2"/>
                </a:solidFill>
              </a:rPr>
              <a:t>әзірлеу</a:t>
            </a:r>
            <a:endParaRPr lang="ru-RU" sz="4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501008"/>
            <a:ext cx="8229600" cy="1872208"/>
          </a:xfrm>
        </p:spPr>
        <p:txBody>
          <a:bodyPr>
            <a:normAutofit fontScale="90000"/>
          </a:bodyPr>
          <a:lstStyle/>
          <a:p>
            <a:r>
              <a:rPr lang="ru-RU" b="1" i="1" dirty="0" err="1">
                <a:solidFill>
                  <a:schemeClr val="tx2"/>
                </a:solidFill>
              </a:rPr>
              <a:t>Күнделікті</a:t>
            </a:r>
            <a:r>
              <a:rPr lang="ru-RU" b="1" i="1" dirty="0">
                <a:solidFill>
                  <a:schemeClr val="tx2"/>
                </a:solidFill>
              </a:rPr>
              <a:t> </a:t>
            </a:r>
            <a:r>
              <a:rPr lang="ru-RU" b="1" i="1" dirty="0" err="1">
                <a:solidFill>
                  <a:schemeClr val="tx2"/>
                </a:solidFill>
              </a:rPr>
              <a:t>өмірде</a:t>
            </a:r>
            <a:r>
              <a:rPr lang="ru-RU" b="1" i="1" dirty="0">
                <a:solidFill>
                  <a:schemeClr val="tx2"/>
                </a:solidFill>
              </a:rPr>
              <a:t> </a:t>
            </a:r>
            <a:r>
              <a:rPr lang="ru-RU" b="1" i="1" dirty="0" err="1">
                <a:solidFill>
                  <a:schemeClr val="tx2"/>
                </a:solidFill>
              </a:rPr>
              <a:t>қалай</a:t>
            </a:r>
            <a:r>
              <a:rPr lang="ru-RU" b="1" i="1" dirty="0">
                <a:solidFill>
                  <a:schemeClr val="tx2"/>
                </a:solidFill>
              </a:rPr>
              <a:t> </a:t>
            </a:r>
            <a:r>
              <a:rPr lang="ru-RU" b="1" i="1" dirty="0" err="1">
                <a:solidFill>
                  <a:schemeClr val="tx2"/>
                </a:solidFill>
              </a:rPr>
              <a:t>жиі</a:t>
            </a:r>
            <a:r>
              <a:rPr lang="ru-RU" b="1" i="1" dirty="0">
                <a:solidFill>
                  <a:schemeClr val="tx2"/>
                </a:solidFill>
              </a:rPr>
              <a:t> </a:t>
            </a:r>
            <a:r>
              <a:rPr lang="ru-RU" b="1" i="1" dirty="0" err="1">
                <a:solidFill>
                  <a:schemeClr val="tx2"/>
                </a:solidFill>
              </a:rPr>
              <a:t>және</a:t>
            </a:r>
            <a:r>
              <a:rPr lang="ru-RU" b="1" i="1" dirty="0">
                <a:solidFill>
                  <a:schemeClr val="tx2"/>
                </a:solidFill>
              </a:rPr>
              <a:t> </a:t>
            </a:r>
            <a:r>
              <a:rPr lang="ru-RU" b="1" i="1" dirty="0" err="1">
                <a:solidFill>
                  <a:schemeClr val="tx2"/>
                </a:solidFill>
              </a:rPr>
              <a:t>қандай</a:t>
            </a:r>
            <a:r>
              <a:rPr lang="ru-RU" b="1" i="1" dirty="0">
                <a:solidFill>
                  <a:schemeClr val="tx2"/>
                </a:solidFill>
              </a:rPr>
              <a:t> </a:t>
            </a:r>
            <a:r>
              <a:rPr lang="ru-RU" b="1" i="1" dirty="0" err="1">
                <a:solidFill>
                  <a:schemeClr val="tx2"/>
                </a:solidFill>
              </a:rPr>
              <a:t>Мобильді</a:t>
            </a:r>
            <a:r>
              <a:rPr lang="ru-RU" b="1" i="1" dirty="0">
                <a:solidFill>
                  <a:schemeClr val="tx2"/>
                </a:solidFill>
              </a:rPr>
              <a:t> </a:t>
            </a:r>
            <a:r>
              <a:rPr lang="ru-RU" b="1" i="1" dirty="0" err="1">
                <a:solidFill>
                  <a:schemeClr val="tx2"/>
                </a:solidFill>
              </a:rPr>
              <a:t>қосымшаларды</a:t>
            </a:r>
            <a:r>
              <a:rPr lang="ru-RU" b="1" i="1" dirty="0">
                <a:solidFill>
                  <a:schemeClr val="tx2"/>
                </a:solidFill>
              </a:rPr>
              <a:t> </a:t>
            </a:r>
            <a:r>
              <a:rPr lang="ru-RU" b="1" i="1" dirty="0" err="1">
                <a:solidFill>
                  <a:schemeClr val="tx2"/>
                </a:solidFill>
              </a:rPr>
              <a:t>қолданамыз</a:t>
            </a:r>
            <a:r>
              <a:rPr lang="ru-RU" b="1" i="1" dirty="0">
                <a:solidFill>
                  <a:schemeClr val="tx2"/>
                </a:solidFill>
              </a:rPr>
              <a:t>?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13314" name="Picture 2" descr="ÐÐ°ÑÑÐ¸Ð½ÐºÐ¸ Ð¿Ð¾ Ð·Ð°Ð¿ÑÐ¾ÑÑ Ð¾Ð±ÑÑÐ¶Ð´ÐµÐ½Ð¸Ðµ Ð² Ð³ÑÑÐ¿Ð¿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0"/>
            <a:ext cx="4416163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988840"/>
            <a:ext cx="8496944" cy="1503040"/>
          </a:xfrm>
        </p:spPr>
        <p:txBody>
          <a:bodyPr>
            <a:noAutofit/>
          </a:bodyPr>
          <a:lstStyle/>
          <a:p>
            <a:r>
              <a:rPr lang="ru-RU" sz="3600" b="1" dirty="0" err="1">
                <a:solidFill>
                  <a:schemeClr val="tx2"/>
                </a:solidFill>
              </a:rPr>
              <a:t>Түрлі</a:t>
            </a:r>
            <a:r>
              <a:rPr lang="ru-RU" sz="3600" b="1" dirty="0">
                <a:solidFill>
                  <a:schemeClr val="tx2"/>
                </a:solidFill>
              </a:rPr>
              <a:t> </a:t>
            </a:r>
            <a:r>
              <a:rPr lang="ru-RU" sz="3600" b="1" dirty="0" err="1">
                <a:solidFill>
                  <a:schemeClr val="tx2"/>
                </a:solidFill>
              </a:rPr>
              <a:t>смартфондарда</a:t>
            </a:r>
            <a:r>
              <a:rPr lang="ru-RU" sz="3600" b="1" dirty="0">
                <a:solidFill>
                  <a:schemeClr val="tx2"/>
                </a:solidFill>
              </a:rPr>
              <a:t> </a:t>
            </a:r>
            <a:r>
              <a:rPr lang="ru-RU" sz="3600" b="1" dirty="0" err="1">
                <a:solidFill>
                  <a:schemeClr val="tx2"/>
                </a:solidFill>
              </a:rPr>
              <a:t>қандай</a:t>
            </a:r>
            <a:r>
              <a:rPr lang="ru-RU" sz="3600" b="1" dirty="0">
                <a:solidFill>
                  <a:schemeClr val="tx2"/>
                </a:solidFill>
              </a:rPr>
              <a:t> </a:t>
            </a:r>
            <a:r>
              <a:rPr lang="ru-RU" sz="3600" b="1" dirty="0" err="1">
                <a:solidFill>
                  <a:schemeClr val="tx2"/>
                </a:solidFill>
              </a:rPr>
              <a:t>операциялық</a:t>
            </a:r>
            <a:r>
              <a:rPr lang="ru-RU" sz="3600" b="1" dirty="0">
                <a:solidFill>
                  <a:schemeClr val="tx2"/>
                </a:solidFill>
              </a:rPr>
              <a:t> </a:t>
            </a:r>
            <a:r>
              <a:rPr lang="ru-RU" sz="3600" b="1" dirty="0" err="1">
                <a:solidFill>
                  <a:schemeClr val="tx2"/>
                </a:solidFill>
              </a:rPr>
              <a:t>жүйелер</a:t>
            </a:r>
            <a:r>
              <a:rPr lang="ru-RU" sz="3600" b="1" dirty="0">
                <a:solidFill>
                  <a:schemeClr val="tx2"/>
                </a:solidFill>
              </a:rPr>
              <a:t> </a:t>
            </a:r>
            <a:r>
              <a:rPr lang="ru-RU" sz="3600" b="1" dirty="0" err="1">
                <a:solidFill>
                  <a:schemeClr val="tx2"/>
                </a:solidFill>
              </a:rPr>
              <a:t>қолданылады</a:t>
            </a:r>
            <a:r>
              <a:rPr lang="ru-RU" sz="3600" b="1" dirty="0">
                <a:solidFill>
                  <a:schemeClr val="tx2"/>
                </a:solidFill>
              </a:rPr>
              <a:t>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496944" cy="1503040"/>
          </a:xfrm>
        </p:spPr>
        <p:txBody>
          <a:bodyPr>
            <a:noAutofit/>
          </a:bodyPr>
          <a:lstStyle/>
          <a:p>
            <a:r>
              <a:rPr lang="ru-RU" sz="3600" b="1" dirty="0" err="1">
                <a:solidFill>
                  <a:schemeClr val="tx2"/>
                </a:solidFill>
              </a:rPr>
              <a:t>Ең</a:t>
            </a:r>
            <a:r>
              <a:rPr lang="ru-RU" sz="3600" b="1" dirty="0">
                <a:solidFill>
                  <a:schemeClr val="tx2"/>
                </a:solidFill>
              </a:rPr>
              <a:t> </a:t>
            </a:r>
            <a:r>
              <a:rPr lang="ru-RU" sz="3600" b="1" dirty="0" err="1">
                <a:solidFill>
                  <a:schemeClr val="tx2"/>
                </a:solidFill>
              </a:rPr>
              <a:t>көп</a:t>
            </a:r>
            <a:r>
              <a:rPr lang="ru-RU" sz="3600" b="1" dirty="0">
                <a:solidFill>
                  <a:schemeClr val="tx2"/>
                </a:solidFill>
              </a:rPr>
              <a:t> </a:t>
            </a:r>
            <a:r>
              <a:rPr lang="ru-RU" sz="3600" b="1" dirty="0" err="1">
                <a:solidFill>
                  <a:schemeClr val="tx2"/>
                </a:solidFill>
              </a:rPr>
              <a:t>таралған</a:t>
            </a:r>
            <a:r>
              <a:rPr lang="ru-RU" sz="3600" b="1" dirty="0">
                <a:solidFill>
                  <a:schemeClr val="tx2"/>
                </a:solidFill>
              </a:rPr>
              <a:t> </a:t>
            </a:r>
            <a:r>
              <a:rPr lang="ru-RU" sz="3600" b="1" dirty="0" err="1">
                <a:solidFill>
                  <a:schemeClr val="tx2"/>
                </a:solidFill>
              </a:rPr>
              <a:t>операциялық</a:t>
            </a:r>
            <a:r>
              <a:rPr lang="ru-RU" sz="3600" b="1" dirty="0">
                <a:solidFill>
                  <a:schemeClr val="tx2"/>
                </a:solidFill>
              </a:rPr>
              <a:t> </a:t>
            </a:r>
            <a:r>
              <a:rPr lang="ru-RU" sz="3600" b="1" dirty="0" err="1">
                <a:solidFill>
                  <a:schemeClr val="tx2"/>
                </a:solidFill>
              </a:rPr>
              <a:t>жүйелер</a:t>
            </a:r>
            <a:r>
              <a:rPr lang="ru-RU" sz="3600" b="1" dirty="0">
                <a:solidFill>
                  <a:schemeClr val="tx2"/>
                </a:solidFill>
              </a:rPr>
              <a:t> </a:t>
            </a:r>
            <a:r>
              <a:rPr lang="ru-RU" sz="3600" b="1" dirty="0" err="1">
                <a:solidFill>
                  <a:schemeClr val="tx2"/>
                </a:solidFill>
              </a:rPr>
              <a:t>смартфонындағы</a:t>
            </a:r>
            <a:endParaRPr lang="ru-RU" sz="3600" b="1" dirty="0">
              <a:solidFill>
                <a:schemeClr val="tx2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899592" y="2060848"/>
            <a:ext cx="7620000" cy="3810000"/>
            <a:chOff x="899592" y="2060848"/>
            <a:chExt cx="7620000" cy="3810000"/>
          </a:xfrm>
        </p:grpSpPr>
        <p:pic>
          <p:nvPicPr>
            <p:cNvPr id="15362" name="Picture 2" descr="ÐÐ°ÑÑÐ¸Ð½ÐºÐ¸ Ð¿Ð¾ Ð·Ð°Ð¿ÑÐ¾ÑÑ Ð¾Ð¿ÐµÑÐ°ÑÐ¸Ð¾Ð½Ð½ÑÐµ ÑÐ¸ÑÑÐµÐ¼Ñ ÑÐ¼Ð°ÑÑÑÐ¾Ð½Ð¾Ð²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99592" y="2060848"/>
              <a:ext cx="7620000" cy="3810000"/>
            </a:xfrm>
            <a:prstGeom prst="rect">
              <a:avLst/>
            </a:prstGeom>
            <a:noFill/>
          </p:spPr>
        </p:pic>
        <p:sp>
          <p:nvSpPr>
            <p:cNvPr id="4" name="Прямоугольник 3"/>
            <p:cNvSpPr/>
            <p:nvPr/>
          </p:nvSpPr>
          <p:spPr>
            <a:xfrm>
              <a:off x="3059832" y="3789040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5868144" y="3789040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b="1" u="sng" dirty="0" err="1"/>
              <a:t>Оқыту</a:t>
            </a:r>
            <a:r>
              <a:rPr lang="ru-RU" b="1" u="sng" dirty="0"/>
              <a:t> </a:t>
            </a:r>
            <a:r>
              <a:rPr lang="ru-RU" b="1" u="sng" dirty="0" err="1"/>
              <a:t>мақсаты</a:t>
            </a:r>
            <a:r>
              <a:rPr lang="ru-RU" b="1" u="sng" dirty="0"/>
              <a:t>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204864"/>
            <a:ext cx="8229600" cy="1828800"/>
          </a:xfrm>
        </p:spPr>
        <p:txBody>
          <a:bodyPr>
            <a:normAutofit lnSpcReduction="10000"/>
          </a:bodyPr>
          <a:lstStyle/>
          <a:p>
            <a:pPr marL="179388" indent="180975">
              <a:buNone/>
            </a:pPr>
            <a:r>
              <a:rPr lang="ru-RU" sz="4000" dirty="0" err="1">
                <a:solidFill>
                  <a:schemeClr val="tx2"/>
                </a:solidFill>
              </a:rPr>
              <a:t>негізгі</a:t>
            </a:r>
            <a:r>
              <a:rPr lang="ru-RU" sz="4000" dirty="0">
                <a:solidFill>
                  <a:schemeClr val="tx2"/>
                </a:solidFill>
              </a:rPr>
              <a:t> </a:t>
            </a:r>
            <a:r>
              <a:rPr lang="ru-RU" sz="4000" dirty="0" err="1">
                <a:solidFill>
                  <a:schemeClr val="tx2"/>
                </a:solidFill>
              </a:rPr>
              <a:t>компоненттерді</a:t>
            </a:r>
            <a:r>
              <a:rPr lang="ru-RU" sz="4000" dirty="0">
                <a:solidFill>
                  <a:schemeClr val="tx2"/>
                </a:solidFill>
              </a:rPr>
              <a:t> </a:t>
            </a:r>
            <a:r>
              <a:rPr lang="ru-RU" sz="4000" dirty="0" err="1">
                <a:solidFill>
                  <a:schemeClr val="tx2"/>
                </a:solidFill>
              </a:rPr>
              <a:t>пайдалана</a:t>
            </a:r>
            <a:r>
              <a:rPr lang="ru-RU" sz="4000" dirty="0">
                <a:solidFill>
                  <a:schemeClr val="tx2"/>
                </a:solidFill>
              </a:rPr>
              <a:t> </a:t>
            </a:r>
            <a:r>
              <a:rPr lang="ru-RU" sz="4000" dirty="0" err="1">
                <a:solidFill>
                  <a:schemeClr val="tx2"/>
                </a:solidFill>
              </a:rPr>
              <a:t>отырып</a:t>
            </a:r>
            <a:r>
              <a:rPr lang="ru-RU" sz="4000" dirty="0">
                <a:solidFill>
                  <a:schemeClr val="tx2"/>
                </a:solidFill>
              </a:rPr>
              <a:t>, </a:t>
            </a:r>
            <a:r>
              <a:rPr lang="ru-RU" sz="4000" dirty="0" err="1">
                <a:solidFill>
                  <a:schemeClr val="tx2"/>
                </a:solidFill>
              </a:rPr>
              <a:t>мобильді</a:t>
            </a:r>
            <a:r>
              <a:rPr lang="ru-RU" sz="4000" dirty="0">
                <a:solidFill>
                  <a:schemeClr val="tx2"/>
                </a:solidFill>
              </a:rPr>
              <a:t> </a:t>
            </a:r>
            <a:r>
              <a:rPr lang="ru-RU" sz="4000" dirty="0" err="1">
                <a:solidFill>
                  <a:schemeClr val="tx2"/>
                </a:solidFill>
              </a:rPr>
              <a:t>қосымшаның</a:t>
            </a:r>
            <a:r>
              <a:rPr lang="ru-RU" sz="4000" dirty="0">
                <a:solidFill>
                  <a:schemeClr val="tx2"/>
                </a:solidFill>
              </a:rPr>
              <a:t> </a:t>
            </a:r>
            <a:r>
              <a:rPr lang="ru-RU" sz="4000" dirty="0" err="1">
                <a:solidFill>
                  <a:schemeClr val="tx2"/>
                </a:solidFill>
              </a:rPr>
              <a:t>интерфейсін</a:t>
            </a:r>
            <a:r>
              <a:rPr lang="ru-RU" sz="4000" dirty="0">
                <a:solidFill>
                  <a:schemeClr val="tx2"/>
                </a:solidFill>
              </a:rPr>
              <a:t> </a:t>
            </a:r>
            <a:r>
              <a:rPr lang="ru-RU" sz="4000" dirty="0" err="1">
                <a:solidFill>
                  <a:schemeClr val="tx2"/>
                </a:solidFill>
              </a:rPr>
              <a:t>жасау</a:t>
            </a:r>
            <a:endParaRPr lang="ru-RU" sz="4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476672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cap="all" dirty="0">
                <a:solidFill>
                  <a:schemeClr val="tx2"/>
                </a:solidFill>
              </a:rPr>
              <a:t>ӘЗІРЛЕУ ҮШІН НЕГІЗГІ ҚҰРАЛДАР ТОПТАРЫ</a:t>
            </a:r>
          </a:p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Қосымшалар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жасалатын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құралдарды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шартты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түрде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екі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үлкен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топқа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бөлуге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ДК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орнатылған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бағдарламалар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Жабық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қолжетімдігі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бар"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бұлтты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"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сервистер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3861048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Thunkable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iOS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Android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астында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Мобильді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қосымшаларды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әзірлеудің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тегін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браузерлік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ортасы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4581" y="5109003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MIT </a:t>
            </a:r>
            <a:r>
              <a:rPr lang="ru-RU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App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Inventor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OS Android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платформасына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арналған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бағдарламаларды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визуалды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әзірлеудің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бұлтты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ортасы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MIT </a:t>
            </a:r>
            <a:r>
              <a:rPr lang="ru-RU" b="1" dirty="0" err="1">
                <a:solidFill>
                  <a:schemeClr val="tx2"/>
                </a:solidFill>
              </a:rPr>
              <a:t>App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Inventor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http://ai2.appinventor.mit.edu/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925144"/>
          </a:xfrm>
        </p:spPr>
        <p:txBody>
          <a:bodyPr>
            <a:normAutofit fontScale="92500"/>
          </a:bodyPr>
          <a:lstStyle/>
          <a:p>
            <a:pPr marL="82550" indent="20638" algn="just">
              <a:buNone/>
            </a:pPr>
            <a:r>
              <a:rPr lang="ru-RU" dirty="0"/>
              <a:t>- </a:t>
            </a:r>
            <a:r>
              <a:rPr lang="en-US" dirty="0"/>
              <a:t>Java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en-US" dirty="0"/>
              <a:t>Android SDK </a:t>
            </a:r>
            <a:r>
              <a:rPr lang="ru-RU" dirty="0" err="1"/>
              <a:t>бағдарламалау</a:t>
            </a:r>
            <a:r>
              <a:rPr lang="ru-RU" dirty="0"/>
              <a:t> </a:t>
            </a:r>
            <a:r>
              <a:rPr lang="ru-RU" dirty="0" err="1"/>
              <a:t>тілін</a:t>
            </a:r>
            <a:r>
              <a:rPr lang="ru-RU" dirty="0"/>
              <a:t> </a:t>
            </a:r>
            <a:r>
              <a:rPr lang="ru-RU" dirty="0" err="1"/>
              <a:t>білуді</a:t>
            </a:r>
            <a:r>
              <a:rPr lang="ru-RU" dirty="0"/>
              <a:t> </a:t>
            </a:r>
            <a:r>
              <a:rPr lang="ru-RU" dirty="0" err="1"/>
              <a:t>талап</a:t>
            </a:r>
            <a:r>
              <a:rPr lang="ru-RU" dirty="0"/>
              <a:t> </a:t>
            </a:r>
            <a:r>
              <a:rPr lang="ru-RU" dirty="0" err="1"/>
              <a:t>етпейтін</a:t>
            </a:r>
            <a:r>
              <a:rPr lang="ru-RU" dirty="0"/>
              <a:t> </a:t>
            </a:r>
            <a:r>
              <a:rPr lang="en-US" dirty="0"/>
              <a:t>OS Android </a:t>
            </a:r>
            <a:r>
              <a:rPr lang="ru-RU" dirty="0" err="1"/>
              <a:t>платформасына</a:t>
            </a:r>
            <a:r>
              <a:rPr lang="ru-RU" dirty="0"/>
              <a:t> </a:t>
            </a:r>
            <a:r>
              <a:rPr lang="ru-RU" dirty="0" err="1"/>
              <a:t>арналған</a:t>
            </a:r>
            <a:r>
              <a:rPr lang="ru-RU" dirty="0"/>
              <a:t> </a:t>
            </a:r>
            <a:r>
              <a:rPr lang="ru-RU" dirty="0" err="1"/>
              <a:t>қосымшаларды</a:t>
            </a:r>
            <a:r>
              <a:rPr lang="ru-RU" dirty="0"/>
              <a:t> </a:t>
            </a:r>
            <a:r>
              <a:rPr lang="ru-RU" dirty="0" err="1"/>
              <a:t>визуалды</a:t>
            </a:r>
            <a:r>
              <a:rPr lang="ru-RU" dirty="0"/>
              <a:t> </a:t>
            </a:r>
            <a:r>
              <a:rPr lang="ru-RU" dirty="0" err="1"/>
              <a:t>әзірлеудің</a:t>
            </a:r>
            <a:r>
              <a:rPr lang="ru-RU" dirty="0"/>
              <a:t> </a:t>
            </a:r>
            <a:r>
              <a:rPr lang="ru-RU" dirty="0" err="1"/>
              <a:t>бұлтты</a:t>
            </a:r>
            <a:r>
              <a:rPr lang="ru-RU" dirty="0"/>
              <a:t> </a:t>
            </a:r>
            <a:r>
              <a:rPr lang="ru-RU" dirty="0" err="1"/>
              <a:t>ортасы</a:t>
            </a:r>
            <a:r>
              <a:rPr lang="ru-RU" dirty="0"/>
              <a:t> </a:t>
            </a:r>
            <a:r>
              <a:rPr lang="ru-RU" dirty="0" err="1"/>
              <a:t>алгоритмдеудің</a:t>
            </a:r>
            <a:r>
              <a:rPr lang="ru-RU" dirty="0"/>
              <a:t> </a:t>
            </a:r>
            <a:r>
              <a:rPr lang="ru-RU" dirty="0" err="1"/>
              <a:t>қарапайым</a:t>
            </a:r>
            <a:r>
              <a:rPr lang="ru-RU" dirty="0"/>
              <a:t> </a:t>
            </a:r>
            <a:r>
              <a:rPr lang="ru-RU" dirty="0" err="1"/>
              <a:t>негіздерін</a:t>
            </a:r>
            <a:r>
              <a:rPr lang="ru-RU" dirty="0"/>
              <a:t> </a:t>
            </a:r>
            <a:r>
              <a:rPr lang="ru-RU" dirty="0" err="1"/>
              <a:t>білу</a:t>
            </a:r>
            <a:r>
              <a:rPr lang="ru-RU" dirty="0"/>
              <a:t> </a:t>
            </a:r>
            <a:r>
              <a:rPr lang="ru-RU" dirty="0" err="1"/>
              <a:t>жеткілікті</a:t>
            </a:r>
            <a:r>
              <a:rPr lang="ru-RU" dirty="0"/>
              <a:t>.</a:t>
            </a:r>
          </a:p>
          <a:p>
            <a:pPr marL="82550" indent="20638" algn="just">
              <a:buNone/>
            </a:pPr>
            <a:r>
              <a:rPr lang="en-US" dirty="0"/>
              <a:t>MIT App Inventor-</a:t>
            </a:r>
            <a:r>
              <a:rPr lang="ru-RU" dirty="0"/>
              <a:t>де </a:t>
            </a:r>
            <a:r>
              <a:rPr lang="ru-RU" dirty="0" err="1"/>
              <a:t>жұмыс</a:t>
            </a:r>
            <a:r>
              <a:rPr lang="ru-RU" dirty="0"/>
              <a:t> </a:t>
            </a:r>
            <a:r>
              <a:rPr lang="ru-RU" dirty="0" err="1"/>
              <a:t>істеу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en-US" dirty="0"/>
              <a:t>Google </a:t>
            </a:r>
            <a:r>
              <a:rPr lang="ru-RU" dirty="0" err="1"/>
              <a:t>немесе</a:t>
            </a:r>
            <a:r>
              <a:rPr lang="ru-RU" dirty="0"/>
              <a:t> </a:t>
            </a:r>
            <a:r>
              <a:rPr lang="en-US" dirty="0"/>
              <a:t>Google Apps </a:t>
            </a:r>
            <a:r>
              <a:rPr lang="ru-RU" dirty="0"/>
              <a:t>аккаунт </a:t>
            </a:r>
            <a:r>
              <a:rPr lang="ru-RU" dirty="0" err="1"/>
              <a:t>болуы</a:t>
            </a:r>
            <a:r>
              <a:rPr lang="ru-RU" dirty="0"/>
              <a:t> </a:t>
            </a:r>
            <a:r>
              <a:rPr lang="ru-RU" dirty="0" err="1"/>
              <a:t>қажет</a:t>
            </a:r>
            <a:r>
              <a:rPr lang="ru-RU" dirty="0"/>
              <a:t>, ал </a:t>
            </a:r>
            <a:r>
              <a:rPr lang="ru-RU" dirty="0" err="1"/>
              <a:t>бағдарламаларды</a:t>
            </a:r>
            <a:r>
              <a:rPr lang="ru-RU" dirty="0"/>
              <a:t> </a:t>
            </a:r>
            <a:r>
              <a:rPr lang="ru-RU" dirty="0" err="1"/>
              <a:t>құру</a:t>
            </a:r>
            <a:r>
              <a:rPr lang="ru-RU" dirty="0"/>
              <a:t> </a:t>
            </a:r>
            <a:r>
              <a:rPr lang="ru-RU" dirty="0" err="1"/>
              <a:t>бағдарламалық</a:t>
            </a:r>
            <a:r>
              <a:rPr lang="ru-RU" dirty="0"/>
              <a:t> код </a:t>
            </a:r>
            <a:r>
              <a:rPr lang="ru-RU" dirty="0" err="1"/>
              <a:t>блоктарын</a:t>
            </a:r>
            <a:r>
              <a:rPr lang="ru-RU" dirty="0"/>
              <a:t> </a:t>
            </a:r>
            <a:r>
              <a:rPr lang="ru-RU" dirty="0" err="1"/>
              <a:t>пайдалану</a:t>
            </a:r>
            <a:r>
              <a:rPr lang="ru-RU" dirty="0"/>
              <a:t> </a:t>
            </a:r>
            <a:r>
              <a:rPr lang="ru-RU" dirty="0" err="1"/>
              <a:t>арқылы</a:t>
            </a:r>
            <a:r>
              <a:rPr lang="ru-RU" dirty="0"/>
              <a:t> </a:t>
            </a:r>
            <a:r>
              <a:rPr lang="ru-RU" dirty="0" err="1"/>
              <a:t>визуалды</a:t>
            </a:r>
            <a:r>
              <a:rPr lang="ru-RU" dirty="0"/>
              <a:t> </a:t>
            </a:r>
            <a:r>
              <a:rPr lang="ru-RU" dirty="0" err="1"/>
              <a:t>режимде</a:t>
            </a:r>
            <a:r>
              <a:rPr lang="ru-RU" dirty="0"/>
              <a:t> </a:t>
            </a:r>
            <a:r>
              <a:rPr lang="ru-RU" dirty="0" err="1"/>
              <a:t>жүзеге</a:t>
            </a:r>
            <a:r>
              <a:rPr lang="ru-RU" dirty="0"/>
              <a:t> </a:t>
            </a:r>
            <a:r>
              <a:rPr lang="ru-RU" dirty="0" err="1"/>
              <a:t>асырылады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/>
              <a:t>Құрылғыларды пайдалану</a:t>
            </a:r>
            <a:endParaRPr lang="ru-RU" b="1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23517" t="28172" r="29722" b="20641"/>
          <a:stretch>
            <a:fillRect/>
          </a:stretch>
        </p:blipFill>
        <p:spPr bwMode="auto">
          <a:xfrm>
            <a:off x="899592" y="1556792"/>
            <a:ext cx="702019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763688" y="1772816"/>
            <a:ext cx="1224136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/>
              <a:t>Әзірлеу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292080" y="1772816"/>
            <a:ext cx="2232248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/>
              <a:t>Орнату</a:t>
            </a:r>
            <a:r>
              <a:rPr lang="ru-RU" dirty="0"/>
              <a:t>, </a:t>
            </a:r>
            <a:r>
              <a:rPr lang="ru-RU" dirty="0" err="1"/>
              <a:t>тестілеу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жөндеу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251</Words>
  <Application>Microsoft Office PowerPoint</Application>
  <PresentationFormat>Экран (4:3)</PresentationFormat>
  <Paragraphs>43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Cambria</vt:lpstr>
      <vt:lpstr>Times New Roman</vt:lpstr>
      <vt:lpstr>Тема Office</vt:lpstr>
      <vt:lpstr>Презентация PowerPoint</vt:lpstr>
      <vt:lpstr>Презентация PowerPoint</vt:lpstr>
      <vt:lpstr>Күнделікті өмірде қалай жиі және қандай Мобильді қосымшаларды қолданамыз?</vt:lpstr>
      <vt:lpstr>Түрлі смартфондарда қандай операциялық жүйелер қолданылады?</vt:lpstr>
      <vt:lpstr>Ең көп таралған операциялық жүйелер смартфонындағы</vt:lpstr>
      <vt:lpstr>Оқыту мақсаты:</vt:lpstr>
      <vt:lpstr>Презентация PowerPoint</vt:lpstr>
      <vt:lpstr>MIT App Inventor http://ai2.appinventor.mit.edu/ </vt:lpstr>
      <vt:lpstr>Құрылғыларды пайдалану</vt:lpstr>
      <vt:lpstr>Қосымша " ертегілік түрленулер” </vt:lpstr>
      <vt:lpstr>“Слайд-шоу” қосымшасы</vt:lpstr>
      <vt:lpstr>Мобильді қосымшаны әзірлеу кезеңдері</vt:lpstr>
      <vt:lpstr>Қарапайым мобильді қосымшаны әзірлеу критерийлерін бірлесіп әзірлеу</vt:lpstr>
      <vt:lpstr>Мобильді қосымшаның тақырыбы мен функциясын таңдау</vt:lpstr>
      <vt:lpstr>Қағаздағы прототип әзірлеу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WEST</cp:lastModifiedBy>
  <cp:revision>25</cp:revision>
  <dcterms:created xsi:type="dcterms:W3CDTF">2018-06-06T03:52:57Z</dcterms:created>
  <dcterms:modified xsi:type="dcterms:W3CDTF">2020-11-23T15:43:17Z</dcterms:modified>
</cp:coreProperties>
</file>