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3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&quot;Музыка&quot; - Начальные классы - 4 кл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78" y="134"/>
            <a:ext cx="9143820" cy="685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7772400" cy="1470025"/>
          </a:xfrm>
        </p:spPr>
        <p:txBody>
          <a:bodyPr>
            <a:noAutofit/>
          </a:bodyPr>
          <a:lstStyle/>
          <a:p>
            <a:r>
              <a:rPr lang="kk-KZ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Дыбыстық өңдеу және дыбыстық әсерлер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7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376"/>
            <a:ext cx="8922864" cy="662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06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" y="116632"/>
            <a:ext cx="9114047" cy="669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қауіпсіздік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ережесі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бұзылған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628800"/>
            <a:ext cx="659558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10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 презентации &quot;Музыка&quot; - Начальные классы - 4 кл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78" y="11156"/>
            <a:ext cx="9143820" cy="685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1143000"/>
          </a:xfrm>
        </p:spPr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Жаңа сөздер: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5312" y="2143397"/>
            <a:ext cx="7139136" cy="4525963"/>
          </a:xfrm>
        </p:spPr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Дыбысты өңдеу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– Обработка звука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Sound processing</a:t>
            </a:r>
          </a:p>
          <a:p>
            <a:pPr marL="0" indent="0">
              <a:buNone/>
            </a:pPr>
            <a:endParaRPr lang="kk-KZ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Дыбыстық әсерлер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– Звуковые эффекты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Sound effects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 презентации &quot;Музыка&quot; - Начальные классы - 4 кл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923" y="-10683"/>
            <a:ext cx="9143820" cy="685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Windows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операциялық жүйесінде дыбыстық файлды тыңдау үшін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Windows Medi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ойнатқышы немесе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Media Center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қолданылады.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Ең көп тараған ойнатқыштардың бірі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AIMP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бағдарламасы.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Шаблон презентации &quot;Музыка&quot; - Начальные классы - 4 кл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78" y="134"/>
            <a:ext cx="9143820" cy="685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11" y="188640"/>
            <a:ext cx="8707369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1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Шаблон презентации &quot;Музыка&quot; - Начальные классы - 4 кл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923" y="-10683"/>
            <a:ext cx="9143820" cy="685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806896" y="149532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Дыбысты өңдеу үшін оның керек емес бөлігін кесіп тастауға, дауысын көтеріп немесе бәсеңдетіп өзгертуге болады.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Дыбыстарды кесу, басқа да әсерлер қосу арнайы программалардың көмегімен жүзеге асады. Дыбысты өңдеуді               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дыбыстық әсерлер</a:t>
            </a: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деп атайды.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61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89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Дыбыстық өңдеу және дыбыстық әсерлер</vt:lpstr>
      <vt:lpstr>Презентация PowerPoint</vt:lpstr>
      <vt:lpstr>Презентация PowerPoint</vt:lpstr>
      <vt:lpstr> Қандай қауіпсіздік ережесі бұзылған?</vt:lpstr>
      <vt:lpstr>Жаңа сөздер: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Дыбыстық өңдеу және дыбыстық әсерлер</dc:title>
  <dc:creator>67 мектеп</dc:creator>
  <cp:lastModifiedBy>67 мектеп</cp:lastModifiedBy>
  <cp:revision>5</cp:revision>
  <dcterms:created xsi:type="dcterms:W3CDTF">2020-11-15T21:08:17Z</dcterms:created>
  <dcterms:modified xsi:type="dcterms:W3CDTF">2020-11-15T21:57:44Z</dcterms:modified>
</cp:coreProperties>
</file>