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0" r:id="rId3"/>
    <p:sldId id="267" r:id="rId4"/>
    <p:sldId id="278" r:id="rId5"/>
    <p:sldId id="275" r:id="rId6"/>
    <p:sldId id="274" r:id="rId7"/>
    <p:sldId id="262" r:id="rId8"/>
    <p:sldId id="276" r:id="rId9"/>
    <p:sldId id="277" r:id="rId10"/>
    <p:sldId id="270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EB473-A625-4168-8605-5A82BF861138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6DFF-3DAD-40C4-A775-CBF6A3818B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899C7-130C-4B76-8B20-09A30D9A12A1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029C2-7EB4-4FA2-B65E-A7D871067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FB371-BFC2-4CEC-B87D-FE4F94C16BDC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A306C-FBFE-4B25-B476-F692270148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7AD66-BED6-4C8E-AB9A-E7AF0CCFF14D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ABDDC-C94A-41B3-B064-BEECC3BF3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8141B-CE5D-4191-96C8-B2451EE9252E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7F00F-0E0C-4B16-8B2C-7E9E1F8F76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15748-455A-47D5-B2EB-DB10CC2C7D25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7981B-DD44-40FE-8442-051BCD70DB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972B9-F47D-46F1-BF2F-0BCC6348EDFA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8E386-28F5-4CDE-9EE8-6CABAC47FE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3ADBD-A5AF-43FE-A76E-1ECFE3E6A53C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A0F75-D9C5-4787-8281-D9E48DB385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8E2AF-06E0-46AB-9F11-69B16235A48A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9147E-04F6-43A0-9C64-503972511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39152-CD21-4B1E-A240-209B65E393D8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FF20E-2881-4595-B1F7-2D1A22ECA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5C0B7-601E-40A3-831A-6E236CB99359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CA182-EF80-43E9-BC55-8511CCC61D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AC9FA6-1FB6-4DBF-AE3F-0E8CF5D05EA3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ED6DF6-5BA7-4B59-AD38-3F2DC45F6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470025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2400" b="1" i="1" dirty="0" err="1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Бөлім</a:t>
            </a:r>
            <a:r>
              <a:rPr lang="ru-RU" sz="2400" b="1" i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: </a:t>
            </a:r>
            <a:r>
              <a:rPr lang="ru-RU" sz="2400" b="1" i="1" dirty="0" err="1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О</a:t>
            </a:r>
            <a:r>
              <a:rPr lang="ru-RU" sz="2400" b="1" i="1" dirty="0" err="1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тбасылық</a:t>
            </a:r>
            <a:r>
              <a:rPr lang="ru-RU" sz="2400" b="1" i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 </a:t>
            </a:r>
            <a:r>
              <a:rPr lang="ru-RU" sz="2400" b="1" i="1" dirty="0" err="1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дәстүрлер</a:t>
            </a:r>
            <a:r>
              <a:rPr lang="ru-RU" sz="2400" b="1" i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 мен </a:t>
            </a:r>
            <a:r>
              <a:rPr lang="ru-RU" sz="2400" b="1" i="1" dirty="0" err="1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мерекелер</a:t>
            </a:r>
            <a:r>
              <a:rPr lang="ru-RU" sz="2800" b="1" i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/>
            </a:r>
            <a:br>
              <a:rPr lang="ru-RU" sz="2800" b="1" i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</a:br>
            <a:r>
              <a:rPr lang="ru-RU" sz="2800" b="1" i="1" dirty="0" err="1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Сабақтың</a:t>
            </a:r>
            <a:r>
              <a:rPr lang="ru-RU" sz="2800" b="1" i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 </a:t>
            </a:r>
            <a:r>
              <a:rPr lang="ru-RU" sz="2800" b="1" i="1" dirty="0" err="1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тақырыбы</a:t>
            </a:r>
            <a:r>
              <a:rPr lang="ru-RU" sz="2800" b="1" i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: </a:t>
            </a:r>
            <a:r>
              <a:rPr lang="ru-RU" sz="2800" b="1" i="1" dirty="0" err="1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Тұсау</a:t>
            </a:r>
            <a:r>
              <a:rPr lang="ru-RU" sz="2800" b="1" i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 </a:t>
            </a:r>
            <a:r>
              <a:rPr lang="ru-RU" sz="2800" b="1" i="1" dirty="0" err="1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кесу</a:t>
            </a:r>
            <a:r>
              <a:rPr lang="ru-RU" sz="2800" b="1" i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 </a:t>
            </a:r>
            <a:r>
              <a:rPr lang="ru-RU" sz="2800" b="1" i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/>
            </a:r>
            <a:br>
              <a:rPr lang="ru-RU" sz="2800" b="1" i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</a:br>
            <a:r>
              <a:rPr lang="ru-RU" sz="2000" b="1" i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(</a:t>
            </a:r>
            <a:r>
              <a:rPr lang="en-US" sz="2000" b="1" i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5-</a:t>
            </a:r>
            <a:r>
              <a:rPr lang="kk-KZ" sz="2000" b="1" i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сынып қазақ </a:t>
            </a:r>
            <a:r>
              <a:rPr lang="kk-KZ" sz="2000" b="1" i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тілі)</a:t>
            </a:r>
            <a:endParaRPr lang="ru-RU" sz="2000" b="1" i="1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94" y="1412777"/>
            <a:ext cx="5508612" cy="4081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840846"/>
            <a:ext cx="6400800" cy="708905"/>
          </a:xfrm>
        </p:spPr>
        <p:txBody>
          <a:bodyPr/>
          <a:lstStyle/>
          <a:p>
            <a:r>
              <a:rPr lang="kk-K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 тілі мен әдебиеті пәні мұғалімі: </a:t>
            </a:r>
            <a:endParaRPr lang="en-US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Алиева Гаухар Исаевна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28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0" y="4508500"/>
            <a:ext cx="601503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kk-KZ" sz="2800" dirty="0">
              <a:latin typeface="Times New Roman" pitchFamily="18" charset="0"/>
            </a:endParaRPr>
          </a:p>
          <a:p>
            <a:r>
              <a:rPr lang="kk-KZ" sz="2800" dirty="0">
                <a:latin typeface="Times New Roman" pitchFamily="18" charset="0"/>
              </a:rPr>
              <a:t> </a:t>
            </a:r>
            <a:endParaRPr lang="kk-KZ" dirty="0">
              <a:latin typeface="Calibri" pitchFamily="34" charset="0"/>
            </a:endParaRPr>
          </a:p>
          <a:p>
            <a:endParaRPr lang="kk-KZ" dirty="0">
              <a:latin typeface="Calibri" pitchFamily="34" charset="0"/>
            </a:endParaRPr>
          </a:p>
          <a:p>
            <a:endParaRPr lang="kk-KZ" dirty="0">
              <a:latin typeface="Calibri" pitchFamily="34" charset="0"/>
            </a:endParaRPr>
          </a:p>
          <a:p>
            <a:endParaRPr lang="kk-K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628775"/>
            <a:ext cx="6265863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WordArt 5"/>
          <p:cNvSpPr>
            <a:spLocks noChangeArrowheads="1" noChangeShapeType="1" noTextEdit="1"/>
          </p:cNvSpPr>
          <p:nvPr/>
        </p:nvSpPr>
        <p:spPr bwMode="auto">
          <a:xfrm>
            <a:off x="468313" y="620713"/>
            <a:ext cx="6264275" cy="7207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2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Рефлексия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6480720" cy="3456384"/>
          </a:xfrm>
        </p:spPr>
        <p:txBody>
          <a:bodyPr/>
          <a:lstStyle/>
          <a:p>
            <a:pPr marL="0" indent="0">
              <a:buNone/>
            </a:pPr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kk-KZ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Сабақтың мақсаты: </a:t>
            </a:r>
          </a:p>
          <a:p>
            <a:pPr>
              <a:buFont typeface="Wingdings" pitchFamily="2" charset="2"/>
              <a:buChar char="Ø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5.1.2.1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әлеуметтік-тұрмыстық, әлеуметтік-мәдени, тақырыптарға байланысты диалог, 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монологтердегі 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(ән мәтіні, хабарлама) көтерілген мәселені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түсіндіру;</a:t>
            </a:r>
          </a:p>
          <a:p>
            <a:pPr>
              <a:buFont typeface="Wingdings" pitchFamily="2" charset="2"/>
              <a:buChar char="Ø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5.1.4.1 тірек сөздер мен жетекші сұрақтар арқылы негізгі ойды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анықтау;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5" y="-32001"/>
            <a:ext cx="9144000" cy="69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5288" y="260350"/>
            <a:ext cx="5976937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kk-KZ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908720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 </a:t>
            </a:r>
          </a:p>
          <a:p>
            <a:endParaRPr lang="kk-KZ" dirty="0"/>
          </a:p>
          <a:p>
            <a:endParaRPr lang="kk-KZ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460404"/>
            <a:ext cx="640871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критерийі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endParaRPr lang="ru-RU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/>
              <a:t> 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kk-KZ" sz="2800" b="1" dirty="0" smtClean="0"/>
              <a:t>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Диалог, монологтердегі көтерілген мәселені түсінеді;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Тірек сөздер мен жетекші сұрақтар арқылы негізгі ойды анықтайды. </a:t>
            </a:r>
          </a:p>
          <a:p>
            <a:pPr lvl="0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5" y="-32001"/>
            <a:ext cx="9144000" cy="69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1052736"/>
            <a:ext cx="70567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Әдет-ғұрып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қоғамдық-әлеуметтік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ортада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мүшелерінің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мінез-құлқының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тұрмыс-тіршілігінің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бұлжымас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қағидаларына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айналған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жөн-жосық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жол-жоралғы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Қазақтың әдет-ғұрыптарының түрлері: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балаға ат қою, бесікке салу, шілдехана, тұсау кесу, тілашар т.б.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291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5" y="-32001"/>
            <a:ext cx="9144000" cy="69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6552728" cy="4320480"/>
          </a:xfrm>
        </p:spPr>
        <p:txBody>
          <a:bodyPr/>
          <a:lstStyle/>
          <a:p>
            <a:endParaRPr lang="kk-KZ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«Артығын алып таста»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әдісі. Берілген  тірек сөздерден мағынасына қарай артығын алып тастау.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Сәби, бесікке бөлеу, таудың басы, бата беру.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ІІ. 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Азан шақыру, терең ойлы, ырымдау, ат қою.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ІІІ.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Тәй-тәй, тұсау кесу, ала жіп, ашық мінез.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894786"/>
            <a:ext cx="5948503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Өткен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сабақты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пысықтау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0494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5" y="-32001"/>
            <a:ext cx="9144000" cy="69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620688"/>
            <a:ext cx="684075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1-тапсырма.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Бейнежазбаны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көру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диалогте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көтерілген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мәселені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сұрақтарға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бере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жазып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беру.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Тұсау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кесу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адамдарға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қолқа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салады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Тұсау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кескенде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құрал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қолданылады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Тұсау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кесерде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заттарды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қолданамыз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Тұсау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кесу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дегеннің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мағынасын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қалай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түсінесің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Дескриптор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Бейнежазбаны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көру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тұсау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кесу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тақырыбына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диалогте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көтерілген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мәселені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түсіндіреді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Сұрақтарға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жазады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ҚБ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«Бас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бармақ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әдісі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33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2"/>
          <p:cNvSpPr txBox="1">
            <a:spLocks noChangeArrowheads="1"/>
          </p:cNvSpPr>
          <p:nvPr/>
        </p:nvSpPr>
        <p:spPr bwMode="auto">
          <a:xfrm>
            <a:off x="762000" y="1600200"/>
            <a:ext cx="76962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4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Сәуірдің жиырмасы</a:t>
            </a:r>
          </a:p>
          <a:p>
            <a:pPr algn="ctr"/>
            <a:r>
              <a:rPr lang="kk-KZ" sz="4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Сынып жұмысы</a:t>
            </a:r>
          </a:p>
          <a:p>
            <a:pPr algn="ctr"/>
            <a:r>
              <a:rPr lang="kk-KZ" sz="4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Сөздердің байланысу түрлері.</a:t>
            </a:r>
          </a:p>
          <a:p>
            <a:pPr algn="ctr"/>
            <a:r>
              <a:rPr lang="kk-KZ" sz="4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Қиысу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2888"/>
            <a:ext cx="946785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226" name="Прямая со стрелкой 9225"/>
          <p:cNvCxnSpPr/>
          <p:nvPr/>
        </p:nvCxnSpPr>
        <p:spPr>
          <a:xfrm>
            <a:off x="4610100" y="3000375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51519" y="260648"/>
            <a:ext cx="6762455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2-тапсырма. Көп </a:t>
            </a:r>
            <a:r>
              <a:rPr lang="kk-KZ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нүктенің орнына тиісті сөзді қойып</a:t>
            </a:r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жазу. 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Күрмеуіңді   </a:t>
            </a:r>
            <a:r>
              <a:rPr lang="kk-KZ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  </a:t>
            </a:r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kk-KZ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Тұсауыңды  …  .</a:t>
            </a:r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kk-KZ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Қаз, …  , балам, қаз,  … ,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           жаз болам!</a:t>
            </a:r>
            <a:endParaRPr lang="kk-KZ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kk-KZ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2888"/>
            <a:ext cx="946785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536" y="1628800"/>
            <a:ext cx="61206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Дұрыс жауабы: </a:t>
            </a:r>
          </a:p>
          <a:p>
            <a:endParaRPr lang="kk-KZ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Күрмеуіңді  шешейін,</a:t>
            </a:r>
            <a:endParaRPr lang="kk-KZ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Тұсауыңды  </a:t>
            </a:r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кесейін. </a:t>
            </a:r>
            <a:endParaRPr lang="kk-KZ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Қаз, </a:t>
            </a:r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 </a:t>
            </a:r>
            <a:r>
              <a:rPr lang="kk-KZ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балам, қаз, </a:t>
            </a:r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балам,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Қадамыңды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жаз </a:t>
            </a:r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балам</a:t>
            </a:r>
            <a:r>
              <a:rPr lang="kk-KZ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kk-KZ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913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2888"/>
            <a:ext cx="946785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9552" y="1916832"/>
            <a:ext cx="763284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Үй тапсырмасы: </a:t>
            </a:r>
          </a:p>
          <a:p>
            <a:endParaRPr lang="kk-KZ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Шілдехана мен тұсаукесер ғұрыптарын салыстырып жазу.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2943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229</Words>
  <Application>Microsoft Office PowerPoint</Application>
  <PresentationFormat>Экран (4:3)</PresentationFormat>
  <Paragraphs>70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Бөлім: Отбасылық дәстүрлер мен мерекелер Сабақтың тақырыбы: Тұсау кесу  (5-сынып қазақ тілі)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Сабақтың мақсаты</dc:title>
  <dc:creator>user</dc:creator>
  <cp:lastModifiedBy>Гаухар</cp:lastModifiedBy>
  <cp:revision>86</cp:revision>
  <dcterms:created xsi:type="dcterms:W3CDTF">2015-04-16T14:56:51Z</dcterms:created>
  <dcterms:modified xsi:type="dcterms:W3CDTF">2020-11-13T17:02:46Z</dcterms:modified>
</cp:coreProperties>
</file>