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699792" y="1484784"/>
            <a:ext cx="3528392" cy="5732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060848"/>
            <a:ext cx="691276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Оралхан Бөкей “Тортай мінер ақ боз ат”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708920"/>
            <a:ext cx="806489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 арқылы жүзеге асатын стандартталған оқу мақсаты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429000"/>
            <a:ext cx="857259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Т/Ж1 6.1  Әдеби шығарманың жанрын, фабуласын, сюжетін анықтау.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4077072"/>
            <a:ext cx="8643998" cy="24482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 оқушылар орындай алады: 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жанрын  анықтайды.</a:t>
            </a:r>
          </a:p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Көпшілігі орындай алады: 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жанрын анықтап, фабуласын түсіндіреді.</a:t>
            </a:r>
          </a:p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Кейбір оқушылар орындай алады: 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Шығарманың жанрын анықтайды, фабуласын түсіндіреді, сюжетін бейнелейді.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0" y="620688"/>
            <a:ext cx="853478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В.И.Пацаев атындағы №2Алға орта мектебі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Аты-жөні: Жорабаева Акшагул Оразбаевна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5360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kk-KZ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k-KZ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Ойлау дағдысының деңгейі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6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6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6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Білу    Түсіну   Қолдану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685631">
            <a:off x="1596200" y="2731105"/>
            <a:ext cx="448469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2780928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012615">
            <a:off x="6759141" y="2755422"/>
            <a:ext cx="41187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Тілдік мақсат:</a:t>
            </a:r>
            <a:endParaRPr lang="ru-RU" sz="4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7962088" cy="54116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 орындай алады:  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 тақырыпқа арналған сөздік қор мен терминология: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 басына іркіт төгілу, құлағы хақас еститін, әңгіме, фабула, сюжет,жанр  т.б.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құруға/ шығарма  жазуға  арналған  пайдалы тілдік тіркестер :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Үйде ішім-жем мол, қолынан-бір, жолынан-екі алып, күлтеленген күреңсе балапан т.б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Талқылауға арналған сұрақтар: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Әңгімеші бала мен Тортайдың достығы қалай сипатталған?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Автор неге орнынан тұрып амандаса алмады?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Кітаптың адам өмірі, мінез құлқы үшін қандай маңызы бар?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995936" y="2492896"/>
            <a:ext cx="15121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Аян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0632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Алдыңғы оқу: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Сайын Мұратбеков «Жусан исі»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60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басы:  Ұйымдастыру. 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«Шаттық шеңбері»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«Ассосация» стратегиясы</a:t>
            </a:r>
          </a:p>
          <a:p>
            <a:pPr>
              <a:buNone/>
            </a:pPr>
            <a:endParaRPr lang="kk-K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kk-KZ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Топқа бөлу.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Сурет таңдау арқылы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«Тортай», «Ораш», «Салықсалған» топтарына бөлінеді.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436096" y="242088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419872" y="2348880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148064" y="2204864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4139952" y="220486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788024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aa5b0a30851b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4365104"/>
            <a:ext cx="2016224" cy="1872208"/>
          </a:xfrm>
          <a:prstGeom prst="rect">
            <a:avLst/>
          </a:prstGeom>
        </p:spPr>
      </p:pic>
      <p:pic>
        <p:nvPicPr>
          <p:cNvPr id="18" name="Рисунок 17" descr="1442034207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365104"/>
            <a:ext cx="2808312" cy="2106234"/>
          </a:xfrm>
          <a:prstGeom prst="rect">
            <a:avLst/>
          </a:prstGeom>
        </p:spPr>
      </p:pic>
      <p:pic>
        <p:nvPicPr>
          <p:cNvPr id="19" name="Рисунок 18" descr="malchik_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4221088"/>
            <a:ext cx="946473" cy="231978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490066"/>
          </a:xfrm>
        </p:spPr>
        <p:txBody>
          <a:bodyPr>
            <a:noAutofit/>
          </a:bodyPr>
          <a:lstStyle/>
          <a:p>
            <a:pPr algn="ctr"/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ортасы: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kk-KZ" sz="59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1-тапсырма  «Джигсо» әдісі</a:t>
            </a:r>
            <a:endParaRPr lang="ru-RU" sz="5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59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 үзіндісін түсініп оқыңыз.Түсінгеніңізді топта талқылаңыз.    Шығарманың жанрын анықтаңыз. </a:t>
            </a:r>
          </a:p>
          <a:p>
            <a:pPr algn="just">
              <a:buNone/>
            </a:pPr>
            <a:r>
              <a:rPr lang="kk-KZ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r>
              <a:rPr lang="kk-KZ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Қ.б: «Бас бармақ» әдісі</a:t>
            </a:r>
          </a:p>
          <a:p>
            <a:pPr algn="just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buNone/>
            </a:pP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just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2-тапсырма  </a:t>
            </a:r>
            <a:r>
              <a:rPr lang="kk-KZ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«Ойлан-жұптас-бөліс» әдісі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Әрқайсысыңыз мәтінге қатысты сұрақ дайындаңыз.                              Сұрақтарыңызды топта талқылап, мәтіннің фабуласын  (мазмұнын) ашатын 2 сұрақты анықтаңыз. Сұрақтарыңызды    келесі топқа ұсыныңыз.</a:t>
            </a:r>
          </a:p>
          <a:p>
            <a:pPr algn="just">
              <a:buNone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Қ.б: «Үш шапалақ»  әдісі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10sch.ru/wp-content/uploads/2014/01/samoupravlenie-1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1672137" cy="148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go2.imgsmail.ru/imgpreview?key=8d909bb29552692&amp;mb=imgdb_preview_3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b="8649"/>
          <a:stretch/>
        </p:blipFill>
        <p:spPr bwMode="auto">
          <a:xfrm>
            <a:off x="6516216" y="2708920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6" name="Рисунок 5" descr="447a3c688282639d05b9a1c6c799f1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5211317"/>
            <a:ext cx="1729733" cy="1646683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18072" cy="1512168"/>
          </a:xfrm>
        </p:spPr>
        <p:txBody>
          <a:bodyPr>
            <a:normAutofit fontScale="90000"/>
          </a:bodyPr>
          <a:lstStyle/>
          <a:p>
            <a:r>
              <a:rPr lang="kk-KZ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3-тапсырма 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«Хикая картасы» әдісі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Мәтіннің сюжетін анықтаңыз. Оқиғаның   мән-жайын сипаттап жазыңыз. Оқиғаны суретпен бейнелеңіз.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733256"/>
            <a:ext cx="7498080" cy="7920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Қ.б: «Жарайсың! Керемет! Тамаша!»  (бағалаудың қолдау формасы)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7272808" cy="338437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соңы: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034096" cy="180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 туралы өз пікірлерін  білдіреді: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«Төрт сөйлем» әдісі: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Пікір.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 туралы өз пікірін 1сөйлеммен айту;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Дәлел.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Пікірді 2 сөйлеммен дәлелдеу;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Мысал: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Пікірлерін өмірмен байланыстырып, мысалдар келтіру;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Қорытынды: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Ойыңызды 3 сөйлеммен қорытындылаңыз.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«Бес саусақ» әдісі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 бармақ – өзімді қалай сезіндім?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 үйрек – басқаларға көмегім тиді ме?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 терек – бүгінгі көңіл күйім  қандай болды?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Шылдыр шүмек – бүгінгі сабақ ұнады ма?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Кішкентай бөбек – бүгін не үйрендім?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хожее изображение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0856"/>
          <a:stretch/>
        </p:blipFill>
        <p:spPr bwMode="auto">
          <a:xfrm>
            <a:off x="4211960" y="4077072"/>
            <a:ext cx="4932040" cy="27809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757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3968"/>
                <a:gridCol w="648072"/>
                <a:gridCol w="4211960"/>
              </a:tblGrid>
              <a:tr h="980670">
                <a:tc>
                  <a:txBody>
                    <a:bodyPr/>
                    <a:lstStyle/>
                    <a:p>
                      <a:pPr algn="ctr"/>
                      <a:r>
                        <a:rPr kumimoji="0" lang="kk-KZ" sz="32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Бағалау критерийі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Дескриптор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025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kk-KZ" sz="3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Шығарманың жанрын анықтайды, фабуласын түсіндіреді,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kk-KZ" sz="3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сюжетін бейнелейді.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Мәтін үзінділерін  </a:t>
                      </a:r>
                      <a:r>
                        <a:rPr lang="kk-KZ" sz="2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оқиды;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kumimoji="0" lang="kk-KZ" sz="2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Жанрларды еске түсіреді;</a:t>
                      </a:r>
                      <a:endParaRPr lang="ru-RU" sz="28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217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Сұрақты жеке дайындайды;</a:t>
                      </a:r>
                      <a:endParaRPr lang="ru-RU" sz="2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Жұппен,топпен </a:t>
                      </a:r>
                      <a:r>
                        <a:rPr lang="kk-KZ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талқылайды</a:t>
                      </a:r>
                      <a:r>
                        <a:rPr lang="kk-KZ" sz="2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kumimoji="0" lang="kk-KZ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Ең мағыналы 2 сұрақты көрші топқа береді;</a:t>
                      </a:r>
                      <a:endParaRPr lang="ru-RU" sz="2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18502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2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Мәтіннің           сюжетін анықтайды</a:t>
                      </a:r>
                      <a:r>
                        <a:rPr lang="kk-KZ" sz="2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kumimoji="0" lang="kk-KZ" sz="2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Оқиғаның суретін салады;</a:t>
                      </a:r>
                      <a:endParaRPr lang="ru-RU" sz="28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546</TotalTime>
  <Words>360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Ойлау дағдысының деңгейі</vt:lpstr>
      <vt:lpstr>Тілдік мақсат:</vt:lpstr>
      <vt:lpstr>Алдыңғы оқу:  Сайын Мұратбеков «Жусан исі»</vt:lpstr>
      <vt:lpstr>Сабақтың ортасы:</vt:lpstr>
      <vt:lpstr> 3-тапсырма    «Хикая картасы» әдісі  Мәтіннің сюжетін анықтаңыз. Оқиғаның   мән-жайын сипаттап жазыңыз. Оқиғаны суретпен бейнелеңіз. </vt:lpstr>
      <vt:lpstr>Сабақтың соңы:</vt:lpstr>
      <vt:lpstr>Рефлексия</vt:lpstr>
      <vt:lpstr>Слайд 9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Islambek</dc:creator>
  <cp:lastModifiedBy>User</cp:lastModifiedBy>
  <cp:revision>39</cp:revision>
  <dcterms:created xsi:type="dcterms:W3CDTF">2018-03-04T16:04:11Z</dcterms:created>
  <dcterms:modified xsi:type="dcterms:W3CDTF">2020-03-26T09:20:22Z</dcterms:modified>
</cp:coreProperties>
</file>