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2" r:id="rId4"/>
    <p:sldId id="261" r:id="rId5"/>
    <p:sldId id="263" r:id="rId6"/>
    <p:sldId id="264" r:id="rId7"/>
    <p:sldId id="265" r:id="rId8"/>
    <p:sldId id="267" r:id="rId9"/>
    <p:sldId id="268" r:id="rId10"/>
    <p:sldId id="269" r:id="rId11"/>
    <p:sldId id="260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CDAF-C4E7-4A80-AAFA-EFFBA34DEA35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FE16-7964-4D86-BB2B-6F25EE2006E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CDAF-C4E7-4A80-AAFA-EFFBA34DEA35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FE16-7964-4D86-BB2B-6F25EE2006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CDAF-C4E7-4A80-AAFA-EFFBA34DEA35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FE16-7964-4D86-BB2B-6F25EE2006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CDAF-C4E7-4A80-AAFA-EFFBA34DEA35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FE16-7964-4D86-BB2B-6F25EE2006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CDAF-C4E7-4A80-AAFA-EFFBA34DEA35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FE16-7964-4D86-BB2B-6F25EE2006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CDAF-C4E7-4A80-AAFA-EFFBA34DEA35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FE16-7964-4D86-BB2B-6F25EE2006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CDAF-C4E7-4A80-AAFA-EFFBA34DEA35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FE16-7964-4D86-BB2B-6F25EE2006EF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CDAF-C4E7-4A80-AAFA-EFFBA34DEA35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FE16-7964-4D86-BB2B-6F25EE2006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CDAF-C4E7-4A80-AAFA-EFFBA34DEA35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FE16-7964-4D86-BB2B-6F25EE2006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CDAF-C4E7-4A80-AAFA-EFFBA34DEA35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FE16-7964-4D86-BB2B-6F25EE2006E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CDAF-C4E7-4A80-AAFA-EFFBA34DEA35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CFE16-7964-4D86-BB2B-6F25EE2006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187CDAF-C4E7-4A80-AAFA-EFFBA34DEA35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E7CFE16-7964-4D86-BB2B-6F25EE2006E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12776"/>
            <a:ext cx="7488832" cy="403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Дебат</a:t>
            </a:r>
            <a:r>
              <a:rPr lang="ru-RU" sz="3200" b="1" dirty="0"/>
              <a:t> - </a:t>
            </a:r>
            <a:r>
              <a:rPr lang="ru-RU" sz="3200" dirty="0"/>
              <a:t>[ фр. </a:t>
            </a:r>
            <a:r>
              <a:rPr lang="en-US" sz="3200" dirty="0" err="1"/>
              <a:t>debats</a:t>
            </a:r>
            <a:r>
              <a:rPr lang="en-US" sz="3200" dirty="0"/>
              <a:t> - </a:t>
            </a:r>
            <a:r>
              <a:rPr lang="ru-RU" sz="3200" dirty="0" err="1"/>
              <a:t>талқылау</a:t>
            </a:r>
            <a:r>
              <a:rPr lang="ru-RU" sz="3200" dirty="0"/>
              <a:t>] - </a:t>
            </a:r>
            <a:r>
              <a:rPr lang="ru-RU" sz="3200" dirty="0" err="1"/>
              <a:t>қандай</a:t>
            </a:r>
            <a:r>
              <a:rPr lang="ru-RU" sz="3200" dirty="0"/>
              <a:t> да </a:t>
            </a:r>
            <a:r>
              <a:rPr lang="ru-RU" sz="3200" dirty="0" err="1"/>
              <a:t>бір</a:t>
            </a:r>
            <a:r>
              <a:rPr lang="ru-RU" sz="3200" dirty="0"/>
              <a:t> </a:t>
            </a:r>
            <a:r>
              <a:rPr lang="ru-RU" sz="3200" dirty="0" err="1"/>
              <a:t>жиылыста</a:t>
            </a:r>
            <a:r>
              <a:rPr lang="ru-RU" sz="3200" dirty="0"/>
              <a:t>, </a:t>
            </a:r>
            <a:r>
              <a:rPr lang="ru-RU" sz="3200" dirty="0" err="1"/>
              <a:t>мәжілісте</a:t>
            </a:r>
            <a:r>
              <a:rPr lang="ru-RU" sz="3200" dirty="0"/>
              <a:t> </a:t>
            </a:r>
            <a:r>
              <a:rPr lang="ru-RU" sz="3200" dirty="0" err="1"/>
              <a:t>пікірталасу</a:t>
            </a:r>
            <a:r>
              <a:rPr lang="ru-RU" sz="3200" dirty="0"/>
              <a:t>; </a:t>
            </a:r>
            <a:r>
              <a:rPr lang="ru-RU" sz="3200" dirty="0" err="1"/>
              <a:t>жарыссөз</a:t>
            </a:r>
            <a:r>
              <a:rPr lang="ru-RU" sz="3200" dirty="0"/>
              <a:t>, </a:t>
            </a:r>
            <a:r>
              <a:rPr lang="ru-RU" sz="3200" dirty="0" err="1"/>
              <a:t>айтыс</a:t>
            </a:r>
            <a:r>
              <a:rPr lang="ru-RU" sz="3200" dirty="0"/>
              <a:t>. </a:t>
            </a:r>
            <a:endParaRPr lang="ru-RU" sz="3200" dirty="0" smtClean="0"/>
          </a:p>
          <a:p>
            <a:pPr algn="ctr"/>
            <a:r>
              <a:rPr lang="ru-RU" sz="3200" b="1" dirty="0" err="1" smtClean="0"/>
              <a:t>Парламенттік</a:t>
            </a:r>
            <a:r>
              <a:rPr lang="ru-RU" sz="3200" b="1" dirty="0"/>
              <a:t> </a:t>
            </a:r>
            <a:r>
              <a:rPr lang="ru-RU" sz="3200" b="1" dirty="0" err="1"/>
              <a:t>дебаттар</a:t>
            </a:r>
            <a:r>
              <a:rPr lang="ru-RU" sz="3200" dirty="0"/>
              <a:t> - </a:t>
            </a:r>
            <a:r>
              <a:rPr lang="ru-RU" sz="3200" dirty="0" err="1"/>
              <a:t>заң</a:t>
            </a:r>
            <a:r>
              <a:rPr lang="ru-RU" sz="3200" dirty="0"/>
              <a:t> </a:t>
            </a:r>
            <a:r>
              <a:rPr lang="ru-RU" sz="3200" dirty="0" err="1"/>
              <a:t>шығару</a:t>
            </a:r>
            <a:r>
              <a:rPr lang="ru-RU" sz="3200" dirty="0"/>
              <a:t> </a:t>
            </a:r>
            <a:r>
              <a:rPr lang="ru-RU" sz="3200" dirty="0" err="1"/>
              <a:t>және</a:t>
            </a:r>
            <a:r>
              <a:rPr lang="ru-RU" sz="3200" dirty="0"/>
              <a:t> </a:t>
            </a:r>
            <a:r>
              <a:rPr lang="ru-RU" sz="3200" dirty="0" err="1"/>
              <a:t>үкімет</a:t>
            </a:r>
            <a:r>
              <a:rPr lang="ru-RU" sz="3200" dirty="0"/>
              <a:t> </a:t>
            </a:r>
            <a:r>
              <a:rPr lang="ru-RU" sz="3200" dirty="0" err="1" smtClean="0"/>
              <a:t>іс-әрекеті</a:t>
            </a:r>
            <a:r>
              <a:rPr lang="ru-RU" sz="3200" dirty="0"/>
              <a:t> </a:t>
            </a:r>
            <a:endParaRPr lang="ru-RU" sz="3200" dirty="0" smtClean="0"/>
          </a:p>
          <a:p>
            <a:pPr algn="ctr"/>
            <a:r>
              <a:rPr lang="ru-RU" sz="3200" dirty="0" err="1"/>
              <a:t>ж</a:t>
            </a:r>
            <a:r>
              <a:rPr lang="ru-RU" sz="3200" dirty="0" err="1" smtClean="0"/>
              <a:t>өніндегі</a:t>
            </a:r>
            <a:r>
              <a:rPr lang="ru-RU" sz="3200" dirty="0" smtClean="0"/>
              <a:t> </a:t>
            </a:r>
            <a:r>
              <a:rPr lang="ru-RU" sz="3200" dirty="0" err="1" smtClean="0"/>
              <a:t>депутаттар</a:t>
            </a:r>
            <a:r>
              <a:rPr lang="ru-RU" sz="3200" dirty="0"/>
              <a:t> </a:t>
            </a:r>
            <a:r>
              <a:rPr lang="ru-RU" sz="3200" dirty="0" err="1"/>
              <a:t>арасындағы</a:t>
            </a:r>
            <a:r>
              <a:rPr lang="ru-RU" sz="3200" dirty="0"/>
              <a:t> </a:t>
            </a:r>
            <a:r>
              <a:rPr lang="ru-RU" sz="3200" dirty="0" err="1"/>
              <a:t>пікіралмасудың</a:t>
            </a:r>
            <a:r>
              <a:rPr lang="ru-RU" sz="3200" dirty="0"/>
              <a:t> </a:t>
            </a:r>
            <a:r>
              <a:rPr lang="ru-RU" sz="3200" dirty="0" err="1"/>
              <a:t>ресми</a:t>
            </a:r>
            <a:r>
              <a:rPr lang="ru-RU" sz="3200" dirty="0"/>
              <a:t> </a:t>
            </a:r>
            <a:r>
              <a:rPr lang="ru-RU" sz="3200" dirty="0" err="1"/>
              <a:t>қалыптасқан</a:t>
            </a:r>
            <a:r>
              <a:rPr lang="ru-RU" sz="3200" dirty="0"/>
              <a:t> </a:t>
            </a:r>
            <a:r>
              <a:rPr lang="ru-RU" sz="3200" dirty="0" err="1"/>
              <a:t>тәртібі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36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f.ppt-online.org/files/slide/p/PGkrOhL1b2CzeivUjTX0MSnsNcdfQlZyRV6BWD/slide-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7"/>
          <a:stretch/>
        </p:blipFill>
        <p:spPr bwMode="auto">
          <a:xfrm>
            <a:off x="683568" y="332656"/>
            <a:ext cx="8093472" cy="538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14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556791"/>
            <a:ext cx="69847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Дефиниция</a:t>
            </a:r>
            <a:r>
              <a:rPr lang="ru-RU" sz="2000" b="1" dirty="0"/>
              <a:t>: </a:t>
            </a:r>
            <a:r>
              <a:rPr lang="ru-RU" sz="2000" dirty="0" err="1"/>
              <a:t>қарардағы</a:t>
            </a:r>
            <a:r>
              <a:rPr lang="ru-RU" sz="2000" dirty="0"/>
              <a:t> </a:t>
            </a:r>
            <a:r>
              <a:rPr lang="ru-RU" sz="2000" dirty="0" err="1"/>
              <a:t>түсініксіз</a:t>
            </a:r>
            <a:r>
              <a:rPr lang="ru-RU" sz="2000" dirty="0"/>
              <a:t> </a:t>
            </a:r>
            <a:r>
              <a:rPr lang="ru-RU" sz="2000" dirty="0" err="1"/>
              <a:t>сөздерге</a:t>
            </a:r>
            <a:r>
              <a:rPr lang="ru-RU" sz="2000" dirty="0"/>
              <a:t> </a:t>
            </a:r>
            <a:r>
              <a:rPr lang="ru-RU" sz="2000" dirty="0" err="1"/>
              <a:t>түсініктеме</a:t>
            </a:r>
            <a:r>
              <a:rPr lang="ru-RU" sz="2000" dirty="0"/>
              <a:t>, </a:t>
            </a:r>
            <a:r>
              <a:rPr lang="ru-RU" sz="2000" dirty="0" err="1"/>
              <a:t>сипаттама</a:t>
            </a:r>
            <a:r>
              <a:rPr lang="ru-RU" sz="2000" dirty="0"/>
              <a:t> беру.</a:t>
            </a:r>
          </a:p>
          <a:p>
            <a:r>
              <a:rPr lang="ru-RU" sz="2000" dirty="0" err="1"/>
              <a:t>М.с</a:t>
            </a:r>
            <a:r>
              <a:rPr lang="ru-RU" sz="2000" dirty="0"/>
              <a:t> Демография –</a:t>
            </a:r>
          </a:p>
          <a:p>
            <a:endParaRPr lang="ru-RU" sz="2000" dirty="0" smtClean="0"/>
          </a:p>
          <a:p>
            <a:r>
              <a:rPr lang="ru-RU" sz="2000" b="1" dirty="0" smtClean="0"/>
              <a:t>Статистика</a:t>
            </a:r>
            <a:r>
              <a:rPr lang="ru-RU" sz="2000" b="1" dirty="0"/>
              <a:t>: </a:t>
            </a:r>
            <a:r>
              <a:rPr lang="ru-RU" sz="2000" dirty="0" err="1"/>
              <a:t>қазіргі</a:t>
            </a:r>
            <a:r>
              <a:rPr lang="ru-RU" sz="2000" dirty="0"/>
              <a:t> </a:t>
            </a:r>
            <a:r>
              <a:rPr lang="ru-RU" sz="2000" dirty="0" err="1"/>
              <a:t>қалыптасқан</a:t>
            </a:r>
            <a:r>
              <a:rPr lang="ru-RU" sz="2000" dirty="0"/>
              <a:t> </a:t>
            </a:r>
            <a:r>
              <a:rPr lang="ru-RU" sz="2000" dirty="0" err="1"/>
              <a:t>жағдай</a:t>
            </a:r>
            <a:r>
              <a:rPr lang="ru-RU" sz="2000" dirty="0"/>
              <a:t>, </a:t>
            </a:r>
            <a:r>
              <a:rPr lang="ru-RU" sz="2000" dirty="0" err="1"/>
              <a:t>сандық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сапалық</a:t>
            </a:r>
            <a:r>
              <a:rPr lang="ru-RU" sz="2000" dirty="0"/>
              <a:t> </a:t>
            </a:r>
            <a:r>
              <a:rPr lang="ru-RU" sz="2000" dirty="0" err="1"/>
              <a:t>көсеткіш</a:t>
            </a:r>
            <a:endParaRPr lang="ru-RU" sz="2000" dirty="0"/>
          </a:p>
          <a:p>
            <a:r>
              <a:rPr lang="ru-RU" sz="2000" dirty="0" err="1"/>
              <a:t>М.с</a:t>
            </a:r>
            <a:r>
              <a:rPr lang="ru-RU" sz="2000" dirty="0"/>
              <a:t> </a:t>
            </a:r>
            <a:r>
              <a:rPr lang="ru-RU" sz="2000" dirty="0" err="1"/>
              <a:t>Қазақстанда</a:t>
            </a:r>
            <a:r>
              <a:rPr lang="ru-RU" sz="2000" dirty="0"/>
              <a:t> – 17млн</a:t>
            </a:r>
          </a:p>
          <a:p>
            <a:endParaRPr lang="ru-RU" sz="2000" dirty="0" smtClean="0"/>
          </a:p>
          <a:p>
            <a:r>
              <a:rPr lang="ru-RU" sz="2000" b="1" dirty="0" smtClean="0"/>
              <a:t>Философия</a:t>
            </a:r>
            <a:r>
              <a:rPr lang="ru-RU" sz="2000" b="1" dirty="0"/>
              <a:t>: </a:t>
            </a:r>
            <a:r>
              <a:rPr lang="ru-RU" sz="2000" dirty="0" err="1"/>
              <a:t>қарарға</a:t>
            </a:r>
            <a:r>
              <a:rPr lang="ru-RU" sz="2000" dirty="0"/>
              <a:t> </a:t>
            </a:r>
            <a:r>
              <a:rPr lang="ru-RU" sz="2000" dirty="0" err="1"/>
              <a:t>қатысты</a:t>
            </a:r>
            <a:r>
              <a:rPr lang="ru-RU" sz="2000" dirty="0"/>
              <a:t> </a:t>
            </a:r>
            <a:r>
              <a:rPr lang="ru-RU" sz="2000" dirty="0" err="1"/>
              <a:t>мақал</a:t>
            </a:r>
            <a:r>
              <a:rPr lang="ru-RU" sz="2000" dirty="0"/>
              <a:t> – </a:t>
            </a:r>
            <a:r>
              <a:rPr lang="ru-RU" sz="2000" dirty="0" err="1"/>
              <a:t>мәтел</a:t>
            </a:r>
            <a:r>
              <a:rPr lang="ru-RU" sz="2000" dirty="0"/>
              <a:t> не </a:t>
            </a:r>
            <a:r>
              <a:rPr lang="ru-RU" sz="2000" dirty="0" err="1"/>
              <a:t>нақыл</a:t>
            </a:r>
            <a:r>
              <a:rPr lang="ru-RU" sz="2000" dirty="0"/>
              <a:t> </a:t>
            </a:r>
            <a:r>
              <a:rPr lang="ru-RU" sz="2000" dirty="0" err="1"/>
              <a:t>сөз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b="1" dirty="0" smtClean="0"/>
              <a:t>Аргумент</a:t>
            </a:r>
            <a:r>
              <a:rPr lang="ru-RU" sz="2000" dirty="0" smtClean="0"/>
              <a:t> </a:t>
            </a:r>
            <a:r>
              <a:rPr lang="ru-RU" sz="2000" dirty="0"/>
              <a:t>(аргумент саны кем </a:t>
            </a:r>
            <a:r>
              <a:rPr lang="ru-RU" sz="2000" dirty="0" err="1"/>
              <a:t>дегенде</a:t>
            </a:r>
            <a:r>
              <a:rPr lang="ru-RU" sz="2000" dirty="0"/>
              <a:t> 3 </a:t>
            </a:r>
            <a:r>
              <a:rPr lang="ru-RU" sz="2000" dirty="0" err="1"/>
              <a:t>болуы</a:t>
            </a:r>
            <a:r>
              <a:rPr lang="ru-RU" sz="2000" dirty="0"/>
              <a:t> </a:t>
            </a:r>
            <a:r>
              <a:rPr lang="ru-RU" sz="2000" dirty="0" err="1" smtClean="0"/>
              <a:t>керек</a:t>
            </a:r>
            <a:r>
              <a:rPr lang="ru-RU" sz="2000" dirty="0" smtClean="0"/>
              <a:t>)</a:t>
            </a:r>
          </a:p>
          <a:p>
            <a:r>
              <a:rPr lang="ru-RU" sz="2000" dirty="0"/>
              <a:t>Аргумент 1: </a:t>
            </a:r>
            <a:r>
              <a:rPr lang="ru-RU" sz="2000" dirty="0" err="1"/>
              <a:t>әлеуметтік</a:t>
            </a:r>
            <a:r>
              <a:rPr lang="ru-RU" sz="2000" dirty="0"/>
              <a:t> (факт 1-3)</a:t>
            </a:r>
          </a:p>
          <a:p>
            <a:r>
              <a:rPr lang="ru-RU" sz="2000" dirty="0"/>
              <a:t>Аргумент 2: </a:t>
            </a:r>
            <a:r>
              <a:rPr lang="ru-RU" sz="2000" dirty="0" err="1"/>
              <a:t>экономикалық</a:t>
            </a:r>
            <a:r>
              <a:rPr lang="ru-RU" sz="2000" dirty="0"/>
              <a:t> (факт 1-3)</a:t>
            </a:r>
          </a:p>
          <a:p>
            <a:r>
              <a:rPr lang="ru-RU" sz="2000" dirty="0"/>
              <a:t>Аргумент 3: </a:t>
            </a:r>
            <a:r>
              <a:rPr lang="ru-RU" sz="2000" dirty="0" err="1"/>
              <a:t>саяси</a:t>
            </a:r>
            <a:r>
              <a:rPr lang="ru-RU" sz="2000" dirty="0"/>
              <a:t> (факт 1-3)</a:t>
            </a:r>
          </a:p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692696"/>
            <a:ext cx="36402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АПФ форматы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882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f.ppt-online.org/files/slide/p/PGkrOhL1b2CzeivUjTX0MSnsNcdfQlZyRV6BWD/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017296" cy="526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28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f.ppt-online.org/files/slide/p/PGkrOhL1b2CzeivUjTX0MSnsNcdfQlZyRV6BWD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613419" cy="571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6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161312" cy="537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4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17" y="404664"/>
            <a:ext cx="7833387" cy="587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18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f.ppt-online.org/files/slide/p/PGkrOhL1b2CzeivUjTX0MSnsNcdfQlZyRV6BWD/slide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58484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83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f.ppt-online.org/files/slide/p/PGkrOhL1b2CzeivUjTX0MSnsNcdfQlZyRV6BWD/slid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35088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19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f.ppt-online.org/files/slide/p/PGkrOhL1b2CzeivUjTX0MSnsNcdfQlZyRV6BWD/slid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325387" cy="549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6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f.ppt-online.org/files/slide/p/PGkrOhL1b2CzeivUjTX0MSnsNcdfQlZyRV6BWD/slide-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71"/>
          <a:stretch/>
        </p:blipFill>
        <p:spPr bwMode="auto">
          <a:xfrm>
            <a:off x="395536" y="650803"/>
            <a:ext cx="8160907" cy="432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63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7827" y="1628800"/>
            <a:ext cx="7173502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Дебат ойындарының түрлері:</a:t>
            </a:r>
          </a:p>
          <a:p>
            <a:pPr algn="ctr"/>
            <a:endParaRPr lang="kk-KZ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kk-KZ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АПФ (Американдық Парламенттік дебат).</a:t>
            </a:r>
          </a:p>
          <a:p>
            <a:pPr marL="514350" indent="-514350" algn="ctr">
              <a:buFont typeface="+mj-lt"/>
              <a:buAutoNum type="arabicPeriod"/>
            </a:pPr>
            <a:endParaRPr lang="kk-KZ" sz="28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kk-KZ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БПФ (Британдық Парламенттік дебат).</a:t>
            </a:r>
          </a:p>
          <a:p>
            <a:pPr marL="514350" indent="-514350" algn="ctr">
              <a:buFont typeface="+mj-lt"/>
              <a:buAutoNum type="arabicPeriod"/>
            </a:pPr>
            <a:endParaRPr lang="kk-KZ" sz="28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kk-KZ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ЛД (Линкольн және Дуглас)</a:t>
            </a:r>
            <a:endParaRPr lang="ru-RU" sz="2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59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f.ppt-online.org/files/slide/p/PGkrOhL1b2CzeivUjTX0MSnsNcdfQlZyRV6BWD/slide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836363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5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.ppt-online.org/files/slide/p/PGkrOhL1b2CzeivUjTX0MSnsNcdfQlZyRV6BWD/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061920" cy="60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31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p/PGkrOhL1b2CzeivUjTX0MSnsNcdfQlZyRV6BWD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09451" cy="630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3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.ppt-online.org/files/slide/p/PGkrOhL1b2CzeivUjTX0MSnsNcdfQlZyRV6BWD/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61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3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f.ppt-online.org/files/slide/p/PGkrOhL1b2CzeivUjTX0MSnsNcdfQlZyRV6BWD/slide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70"/>
          <a:stretch/>
        </p:blipFill>
        <p:spPr bwMode="auto">
          <a:xfrm>
            <a:off x="902684" y="1988840"/>
            <a:ext cx="7421397" cy="391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f.ppt-online.org/files/slide/p/PGkrOhL1b2CzeivUjTX0MSnsNcdfQlZyRV6BWD/slide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37"/>
          <a:stretch/>
        </p:blipFill>
        <p:spPr bwMode="auto">
          <a:xfrm>
            <a:off x="899591" y="476672"/>
            <a:ext cx="7421397" cy="111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197824" cy="539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10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f.ppt-online.org/files/slide/p/PGkrOhL1b2CzeivUjTX0MSnsNcdfQlZyRV6BWD/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704856" cy="5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4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f.ppt-online.org/files/slide/p/PGkrOhL1b2CzeivUjTX0MSnsNcdfQlZyRV6BWD/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344816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1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384</TotalTime>
  <Words>96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Жанерке</dc:creator>
  <cp:lastModifiedBy>Жанерке</cp:lastModifiedBy>
  <cp:revision>6</cp:revision>
  <dcterms:created xsi:type="dcterms:W3CDTF">2020-09-29T11:18:33Z</dcterms:created>
  <dcterms:modified xsi:type="dcterms:W3CDTF">2020-09-29T17:42:49Z</dcterms:modified>
</cp:coreProperties>
</file>