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2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000" autoAdjust="0"/>
    <p:restoredTop sz="89964" autoAdjust="0"/>
  </p:normalViewPr>
  <p:slideViewPr>
    <p:cSldViewPr snapToGrid="0">
      <p:cViewPr varScale="1">
        <p:scale>
          <a:sx n="74" d="100"/>
          <a:sy n="74" d="100"/>
        </p:scale>
        <p:origin x="-4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923F103-BC34-4FE4-A40E-EDDEECFDA5D0}" type="datetimeFigureOut">
              <a:rPr lang="en-US" smtClean="0"/>
              <a:pPr/>
              <a:t>9/1/2020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xmlns="" val="38945416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6D93-FCAC-47E0-A2EE-787E62CA814C}" type="datetimeFigureOut">
              <a:rPr lang="en-US" smtClean="0"/>
              <a:pPr/>
              <a:t>9/1/2020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83301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79A6-0FD0-4734-A311-86BFCA472E6E}" type="datetimeFigureOut">
              <a:rPr lang="en-US" smtClean="0"/>
              <a:pPr/>
              <a:t>9/1/2020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89671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pPr/>
              <a:t>9/1/2020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07859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34E6425-0181-43F2-84FC-787E803FD2F8}" type="datetimeFigureOut">
              <a:rPr lang="en-US" smtClean="0"/>
              <a:pPr/>
              <a:t>9/1/2020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xmlns="" val="24886180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pPr/>
              <a:t>9/1/2020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05779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pPr/>
              <a:t>9/1/2020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60881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pPr/>
              <a:t>9/1/2020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74557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pPr/>
              <a:t>9/1/2020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89023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6E86A4C-8E40-4F87-A4F0-01A0687C5742}" type="datetimeFigureOut">
              <a:rPr lang="en-US" smtClean="0"/>
              <a:pPr/>
              <a:t>9/1/2020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1279847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5E72C73-2D91-4E12-BA25-F0AA0C03599B}" type="datetimeFigureOut">
              <a:rPr lang="en-US" smtClean="0"/>
              <a:pPr/>
              <a:t>9/1/2020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2281810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2BE451C3-0FF4-47C4-B829-773ADF60F88C}" type="datetimeFigureOut">
              <a:rPr lang="en-US" smtClean="0"/>
              <a:pPr/>
              <a:t>9/1/2020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3764875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hf sldNum="0" hdr="0" ftr="0" dt="0"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kk.wikipedia.org/w/index.php?title=%D2%9A%D0%B0%D0%BD%D1%81%D0%BE%D0%BD%D0%B0%D1%80%D0%B4%D0%B0&amp;action=edit&amp;redlink=1" TargetMode="External"/><Relationship Id="rId3" Type="http://schemas.openxmlformats.org/officeDocument/2006/relationships/hyperlink" Target="https://kk.wikipedia.org/w/index.php?title=%D0%A1%D0%B0%D0%BF,_%D1%81%D0%B0%D0%BF,_%D0%BA%D3%A9%D2%A3%D1%96%D0%BB%D1%96%D0%BC&amp;action=edit&amp;redlink=1" TargetMode="External"/><Relationship Id="rId7" Type="http://schemas.openxmlformats.org/officeDocument/2006/relationships/hyperlink" Target="https://kk.wikipedia.org/w/index.php?title=%D0%9A%D0%B5%D2%A3_%D0%B6%D0%B0%D0%B9%D0%BB%D0%B0%D1%83&amp;action=edit&amp;redlink=1" TargetMode="External"/><Relationship Id="rId12" Type="http://schemas.openxmlformats.org/officeDocument/2006/relationships/hyperlink" Target="https://kk.wikipedia.org/wiki/%D0%98%D1%81%D0%BB%D0%B0%D0%BC_%D0%B4%D1%96%D0%BD%D1%96" TargetMode="External"/><Relationship Id="rId2" Type="http://schemas.openxmlformats.org/officeDocument/2006/relationships/hyperlink" Target="https://kk.wikipedia.org/w/index.php?title=%D0%A4%D0%B8%D0%B7%D1%83%D0%BB%D0%B8,_%D0%A8%D3%99%D0%BC%D1%81%D0%B8&amp;action=edit&amp;redlink=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kk.wikipedia.org/w/index.php?title=%D0%96%D0%B0%D2%9B%D1%81%D1%8B%D0%BB%D1%8B%D2%9B%D2%9B%D0%B0&amp;action=edit&amp;redlink=1" TargetMode="External"/><Relationship Id="rId11" Type="http://schemas.openxmlformats.org/officeDocument/2006/relationships/hyperlink" Target="https://kk.wikipedia.org/w/index.php?title=%D0%9F%D0%BE%D1%8D%D0%BC%D0%B0_%D0%B6%D0%B0%D0%BD%D1%80%D1%8B&amp;action=edit&amp;redlink=1" TargetMode="External"/><Relationship Id="rId5" Type="http://schemas.openxmlformats.org/officeDocument/2006/relationships/hyperlink" Target="https://kk.wikipedia.org/w/index.php?title=%D0%90%D0%B1%D1%80%D0%B0%D0%BB%D1%8B%D2%93%D0%B0&amp;action=edit&amp;redlink=1" TargetMode="External"/><Relationship Id="rId10" Type="http://schemas.openxmlformats.org/officeDocument/2006/relationships/hyperlink" Target="https://kk.wikipedia.org/wiki/%D0%9B%D0%B8%D1%80%D0%B8%D0%BA%D0%B0" TargetMode="External"/><Relationship Id="rId4" Type="http://schemas.openxmlformats.org/officeDocument/2006/relationships/hyperlink" Target="https://kk.wikipedia.org/w/index.php?title=%D0%A8%D3%99%D1%80%D1%96%D0%BF%D0%BA%D0%B5&amp;action=edit&amp;redlink=1" TargetMode="External"/><Relationship Id="rId9" Type="http://schemas.openxmlformats.org/officeDocument/2006/relationships/hyperlink" Target="https://kk.wikipedia.org/wiki/%D0%90%D0%B1%D0%B0%D0%B9%D0%B4%D1%8B%D2%A3_%D2%9B%D0%B0%D1%80%D0%B0_%D1%81%D3%A9%D0%B7%D0%B4%D0%B5%D1%80%D1%96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kk.wikipedia.org/wiki/%D2%9A%D1%8B%D1%82%D0%B0%D0%B9_%D1%82%D1%96%D0%BB%D1%96" TargetMode="External"/><Relationship Id="rId3" Type="http://schemas.openxmlformats.org/officeDocument/2006/relationships/hyperlink" Target="https://kk.wikipedia.org/wiki/%D0%A4%D0%B8%D0%BB%D0%BE%D1%81%D0%BE%D1%84%D0%B8%D1%8F" TargetMode="External"/><Relationship Id="rId7" Type="http://schemas.openxmlformats.org/officeDocument/2006/relationships/hyperlink" Target="https://kk.wikipedia.org/wiki/%D0%9E%D1%80%D1%8B%D1%81_%D1%82%D1%96%D0%BB%D1%96" TargetMode="External"/><Relationship Id="rId2" Type="http://schemas.openxmlformats.org/officeDocument/2006/relationships/hyperlink" Target="https://kk.wikipedia.org/wiki/%D0%90%D0%B1%D0%B0%D0%B9_%D2%9A%D2%B1%D0%BD%D0%B0%D0%BD%D0%B1%D0%B0%D0%B5%D0%B2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kk.wikipedia.org/wiki/%D0%A1%D0%B5%D0%BC%D0%B5%D0%B9" TargetMode="External"/><Relationship Id="rId5" Type="http://schemas.openxmlformats.org/officeDocument/2006/relationships/hyperlink" Target="https://kk.wikipedia.org/wiki/1918" TargetMode="External"/><Relationship Id="rId4" Type="http://schemas.openxmlformats.org/officeDocument/2006/relationships/hyperlink" Target="https://kk.wikipedia.org/wiki/%D0%94%D1%96%D0%BD" TargetMode="External"/><Relationship Id="rId9" Type="http://schemas.openxmlformats.org/officeDocument/2006/relationships/hyperlink" Target="https://kk.wikipedia.org/wiki/%D0%A4%D1%80%D0%B0%D0%BD%D1%86%D1%83%D0%B7_%D1%82%D1%96%D0%BB%D1%96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kk.wikipedia.org/wiki/%D0%9C%D3%99%D1%88%D2%BB%D2%AF%D1%80_%D0%96%D2%AF%D1%81%D1%96%D0%BF_%D0%9A%D3%A9%D0%BF%D0%B5%D0%B9%D2%B1%D0%BB%D1%8B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kk.wikipedia.org/wiki/%D0%A8%D0%B5%D0%BA%D1%81%D0%BF%D0%B8%D1%80_%D0%A3%D0%B8%D0%BB%D0%BB%D0%B8%D0%B0%D0%BC" TargetMode="External"/><Relationship Id="rId2" Type="http://schemas.openxmlformats.org/officeDocument/2006/relationships/hyperlink" Target="https://kk.wikipedia.org/w/index.php?title=%D3%98%D0%BB%D0%B8%D1%85%D0%B0%D0%BD_%D0%91%D3%A9%D0%BA%D0%B5%D0%B9%D1%85%D0%B0%D0%BD%D2%B1%D0%BB%D1%8B&amp;action=edit&amp;redlink=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kk.wikipedia.org/wiki/%D0%9F%D1%83%D1%88%D0%BA%D0%B8%D0%BD_%D0%90%D0%BB%D0%B5%D0%BA%D1%81%D0%B0%D0%BD%D0%B4%D1%80_%D0%A1%D0%B5%D1%80%D0%B3%D0%B5%D0%B5%D0%B2%D0%B8%D1%87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kk.wikipedia.org/wiki/%D2%B0%D0%BB%D0%B6%D0%B0%D0%BD" TargetMode="External"/><Relationship Id="rId3" Type="http://schemas.openxmlformats.org/officeDocument/2006/relationships/hyperlink" Target="https://kk.wikipedia.org/wiki/1845" TargetMode="External"/><Relationship Id="rId7" Type="http://schemas.openxmlformats.org/officeDocument/2006/relationships/hyperlink" Target="https://kk.wikipedia.org/wiki/%D2%9A%D2%B1%D0%BD%D0%B0%D0%BD%D0%B1%D0%B0%D0%B9_%D3%A8%D1%81%D0%BA%D0%B5%D0%BD%D0%B1%D0%B0%D0%B9%D2%B1%D0%BB%D1%8B" TargetMode="External"/><Relationship Id="rId12" Type="http://schemas.openxmlformats.org/officeDocument/2006/relationships/hyperlink" Target="https://kk.wikipedia.org/wiki/%D3%A8%D1%81%D0%BA%D0%B5%D0%BD%D0%B1%D0%B0%D0%B9_%D0%AB%D1%80%D2%93%D1%8B%D0%B7%D0%B1%D0%B0%D0%B9%D2%B1%D0%BB%D1%8B" TargetMode="External"/><Relationship Id="rId2" Type="http://schemas.openxmlformats.org/officeDocument/2006/relationships/hyperlink" Target="https://kk.wikipedia.org/wiki/%D0%A2%D0%B0%D0%BC%D1%8B%D0%B7%D0%B4%D1%8B%D2%A3_1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kk.wikipedia.org/wiki/%D2%9A%D0%B0%D1%80%D2%9B%D0%B0%D1%80%D0%B0%D0%BB%D1%8B" TargetMode="External"/><Relationship Id="rId11" Type="http://schemas.openxmlformats.org/officeDocument/2006/relationships/hyperlink" Target="https://kk.wikipedia.org/wiki/%D0%AB%D1%80%D2%93%D1%8B%D0%B7%D0%B1%D0%B0%D0%B9_%D0%90%D0%B9%D0%B4%D0%BE%D1%81%D2%B1%D0%BB%D1%8B" TargetMode="External"/><Relationship Id="rId5" Type="http://schemas.openxmlformats.org/officeDocument/2006/relationships/hyperlink" Target="https://kk.wikipedia.org/wiki/%D0%A8%D1%8B%D2%A3%D2%93%D1%8B%D1%81%D1%82%D0%B0%D1%83" TargetMode="External"/><Relationship Id="rId10" Type="http://schemas.openxmlformats.org/officeDocument/2006/relationships/hyperlink" Target="https://kk.wikipedia.org/wiki/%D0%9E%D0%BB%D0%B6%D0%B0%D0%B9_%D3%98%D0%B9%D1%82%D0%B5%D0%BA%D0%B5%D2%B1%D0%BB%D1%8B" TargetMode="External"/><Relationship Id="rId4" Type="http://schemas.openxmlformats.org/officeDocument/2006/relationships/hyperlink" Target="https://kk.wikipedia.org/wiki/%D0%A1%D0%B5%D0%BC%D0%B5%D0%B9_%D0%BE%D0%B1%D0%BB%D1%8B%D1%81%D1%8B" TargetMode="External"/><Relationship Id="rId9" Type="http://schemas.openxmlformats.org/officeDocument/2006/relationships/hyperlink" Target="https://kk.wikipedia.org/wiki/%D0%9E%D1%80%D1%82%D0%B0_%D0%B6%D2%AF%D0%B7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kk.wikipedia.org/wiki/%D0%9D%D0%B8%D0%B7%D0%B0%D0%BC%D0%B8" TargetMode="External"/><Relationship Id="rId13" Type="http://schemas.openxmlformats.org/officeDocument/2006/relationships/hyperlink" Target="https://kk.wikipedia.org/wiki/%D0%A1%D0%B5%D0%BC%D0%B5%D0%B9" TargetMode="External"/><Relationship Id="rId3" Type="http://schemas.openxmlformats.org/officeDocument/2006/relationships/hyperlink" Target="https://kk.wikipedia.org/wiki/%D0%90%D1%85%D0%BC%D0%B5%D1%82_%D0%A0%D0%B8%D0%B7%D0%B0_%D0%9C%D0%B5%D0%B4%D1%80%D0%B5%D1%81%D0%B5%D1%81%D1%96" TargetMode="External"/><Relationship Id="rId7" Type="http://schemas.openxmlformats.org/officeDocument/2006/relationships/hyperlink" Target="https://kk.wikipedia.org/wiki/%D0%98%D1%80%D0%B0%D0%BD" TargetMode="External"/><Relationship Id="rId12" Type="http://schemas.openxmlformats.org/officeDocument/2006/relationships/hyperlink" Target="https://kk.wikipedia.org/wiki/%D0%A4%D0%B8%D0%B7%D1%83%D0%BB%D0%B8_%D0%9C%D2%B1%D1%85%D0%B0%D0%BC%D0%BC%D0%B5%D0%B4_%D0%A1%D2%AF%D0%BB%D0%B5%D0%B9%D0%BC%D0%B0%D0%BD%D0%BE%D2%93%D0%BB%D1%8B" TargetMode="External"/><Relationship Id="rId2" Type="http://schemas.openxmlformats.org/officeDocument/2006/relationships/hyperlink" Target="https://kk.wikipedia.org/wiki/%D2%B0%D1%80%D0%BF%D0%B0%D2%9B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kk.wikipedia.org/w/index.php?title=%D0%A8%D3%99%D0%BA%D1%96%D1%80%D1%82&amp;action=edit&amp;redlink=1" TargetMode="External"/><Relationship Id="rId11" Type="http://schemas.openxmlformats.org/officeDocument/2006/relationships/hyperlink" Target="https://kk.wikipedia.org/w/index.php?title=%D2%9A%D0%BE%D0%B6%D0%B0_%D0%A5%D0%B0%D1%84%D0%B8%D0%B7&amp;action=edit&amp;redlink=1" TargetMode="External"/><Relationship Id="rId5" Type="http://schemas.openxmlformats.org/officeDocument/2006/relationships/hyperlink" Target="https://kk.wikipedia.org/wiki/%D0%9F%D0%B0%D1%80%D1%81%D1%8B_%D1%82%D1%96%D0%BB%D1%96" TargetMode="External"/><Relationship Id="rId10" Type="http://schemas.openxmlformats.org/officeDocument/2006/relationships/hyperlink" Target="https://kk.wikipedia.org/wiki/%D0%A1%D0%B0%D2%93%D0%B4%D0%B8_%D0%A8%D0%B8%D1%80%D0%B0%D0%B7%D0%B8" TargetMode="External"/><Relationship Id="rId4" Type="http://schemas.openxmlformats.org/officeDocument/2006/relationships/hyperlink" Target="https://kk.wikipedia.org/wiki/%D0%90%D1%80%D0%B0%D0%B1_%D1%82%D1%96%D0%BB%D1%96" TargetMode="External"/><Relationship Id="rId9" Type="http://schemas.openxmlformats.org/officeDocument/2006/relationships/hyperlink" Target="https://kk.wikipedia.org/wiki/%D3%98%D0%BB%D1%96%D1%88%D0%B5%D1%80_%D0%9D%D0%B0%D1%83%D0%B0%D0%B8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kk.wikipedia.org/wiki/%D0%9C%D0%B8%D1%85%D0%B0%D1%8D%D0%BB%D0%B8%D1%81_%D0%95%D0%B2%D0%B3%D0%B5%D0%BD%D0%B8%D0%B9_%D0%9F%D0%B5%D1%82%D1%80%D0%BE%D0%B2%D0%B8%D1%87" TargetMode="External"/><Relationship Id="rId2" Type="http://schemas.openxmlformats.org/officeDocument/2006/relationships/hyperlink" Target="https://kk.wikipedia.org/w/index.php?title=%D2%AE%D0%B7%D1%96%D0%BA%D0%B1%D0%B0%D0%B9_%D0%91%D3%A9%D1%80%D1%96%D0%B1%D0%B0%D0%B5%D0%B2&amp;action=edit&amp;redlink=1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kk.wikipedia.org/wiki/%D0%A2%D0%B0%D0%BC%D1%8B%D0%B7%D0%B4%D1%8B%D2%A3_27" TargetMode="External"/><Relationship Id="rId4" Type="http://schemas.openxmlformats.org/officeDocument/2006/relationships/hyperlink" Target="https://kk.wikipedia.org/wiki/1884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kk.wikipedia.org/wiki/%D0%A1%D0%BF%D0%B8%D0%BD%D0%BE%D0%B7%D0%B0" TargetMode="External"/><Relationship Id="rId3" Type="http://schemas.openxmlformats.org/officeDocument/2006/relationships/hyperlink" Target="https://kk.wikipedia.org/wiki/%D0%A1%D0%B0%D0%BD%D0%BA%D1%82-%D0%9F%D0%B5%D1%82%D0%B5%D1%80%D0%B1%D1%83%D1%80%D0%B3" TargetMode="External"/><Relationship Id="rId7" Type="http://schemas.openxmlformats.org/officeDocument/2006/relationships/hyperlink" Target="https://kk.wikipedia.org/wiki/%D0%91%D0%B0%D0%B9%D1%80%D0%BE%D0%BD" TargetMode="External"/><Relationship Id="rId2" Type="http://schemas.openxmlformats.org/officeDocument/2006/relationships/hyperlink" Target="https://kk.wikipedia.org/wiki/187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kk.wikipedia.org/wiki/%D0%9C%D2%B1%D1%85%D1%82%D0%B0%D1%80_%D0%9E%D0%BC%D0%B0%D1%80%D1%85%D0%B0%D0%BD%D2%B1%D0%BB%D1%8B_%D3%98%D1%83%D0%B5%D0%B7%D0%BE%D0%B2" TargetMode="External"/><Relationship Id="rId5" Type="http://schemas.openxmlformats.org/officeDocument/2006/relationships/hyperlink" Target="https://kk.wikipedia.org/wiki/%D0%9D%D0%B8%D1%84%D0%BE%D0%BD%D1%82_%D0%98%D0%B2%D0%B0%D0%BD%D0%BE%D0%B2%D0%B8%D1%87_%D0%94%D0%BE%D0%BB%D0%B3%D0%BE%D0%BF%D0%BE%D0%BB%D0%BE%D0%B2" TargetMode="External"/><Relationship Id="rId4" Type="http://schemas.openxmlformats.org/officeDocument/2006/relationships/hyperlink" Target="https://kk.wikipedia.org/wiki/%D0%A1%D0%B5%D0%BC%D0%B5%D0%B9" TargetMode="External"/><Relationship Id="rId9" Type="http://schemas.openxmlformats.org/officeDocument/2006/relationships/hyperlink" Target="https://kk.wikipedia.org/wiki/%D0%A1%D0%B5%D0%BC%D0%B5%D0%B9_%D0%BE%D0%B1%D0%BB%D1%8B%D1%81%D1%8B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kk.wikipedia.org/wiki/%D0%9C%D0%B0%D2%93%D0%B0%D1%83%D0%B8%D1%8F_%D0%90%D0%B1%D0%B0%D0%B9%D2%B1%D0%BB%D1%8B_%D2%9A%D2%B1%D0%BD%D0%B0%D0%BD%D0%B1%D0%B0%D0%B5%D0%B2" TargetMode="External"/><Relationship Id="rId2" Type="http://schemas.openxmlformats.org/officeDocument/2006/relationships/hyperlink" Target="https://kk.wikipedia.org/wiki/%D3%98%D0%B1%D0%B4%D1%96%D1%80%D0%B0%D1%85%D0%BC%D0%B0%D0%BD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kk.wikipedia.org/wiki/%D0%A8%D3%99%D0%BA%D3%99%D1%80%D1%96%D0%BC_%D2%9A%D2%B1%D0%B4%D0%B0%D0%B9%D0%B1%D0%B5%D1%80%D0%B4%D1%96%D2%B1%D0%BB%D1%8B" TargetMode="External"/><Relationship Id="rId4" Type="http://schemas.openxmlformats.org/officeDocument/2006/relationships/hyperlink" Target="https://kk.wikipedia.org/wiki/%D0%9E%D1%81%D0%BF%D0%B0%D0%BD_%D2%9A%D2%B1%D0%BD%D0%B0%D0%BD%D0%B1%D0%B0%D0%B9%D2%B1%D0%BB%D1%8B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29301" y="2099733"/>
            <a:ext cx="7287905" cy="2308494"/>
          </a:xfrm>
        </p:spPr>
        <p:txBody>
          <a:bodyPr/>
          <a:lstStyle/>
          <a:p>
            <a:r>
              <a:rPr lang="kk-KZ" dirty="0"/>
              <a:t>Қазақтың бас ақыны –  Абай Құнанбаев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0865" y="4408228"/>
            <a:ext cx="4217159" cy="818866"/>
          </a:xfrm>
        </p:spPr>
        <p:txBody>
          <a:bodyPr>
            <a:normAutofit/>
          </a:bodyPr>
          <a:lstStyle/>
          <a:p>
            <a:r>
              <a:rPr lang="kk-KZ" sz="2000" dirty="0"/>
              <a:t>Орындаған : Бахатаева Нағима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3678025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Шығармалары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501254"/>
            <a:ext cx="9601200" cy="5076967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Абай </a:t>
            </a:r>
            <a:r>
              <a:rPr lang="ru-RU" dirty="0" err="1"/>
              <a:t>өлең</a:t>
            </a:r>
            <a:r>
              <a:rPr lang="ru-RU" dirty="0"/>
              <a:t> </a:t>
            </a:r>
            <a:r>
              <a:rPr lang="ru-RU" dirty="0" err="1"/>
              <a:t>жазуды</a:t>
            </a:r>
            <a:r>
              <a:rPr lang="ru-RU" dirty="0"/>
              <a:t> 10 </a:t>
            </a:r>
            <a:r>
              <a:rPr lang="ru-RU" dirty="0" err="1"/>
              <a:t>жасында</a:t>
            </a:r>
            <a:r>
              <a:rPr lang="ru-RU" dirty="0"/>
              <a:t> («</a:t>
            </a:r>
            <a:r>
              <a:rPr lang="ru-RU" dirty="0" err="1"/>
              <a:t>Кім</a:t>
            </a:r>
            <a:r>
              <a:rPr lang="ru-RU" dirty="0"/>
              <a:t> </a:t>
            </a:r>
            <a:r>
              <a:rPr lang="ru-RU" dirty="0" err="1"/>
              <a:t>екен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келіп</a:t>
            </a:r>
            <a:r>
              <a:rPr lang="ru-RU" dirty="0"/>
              <a:t> ем </a:t>
            </a:r>
            <a:r>
              <a:rPr lang="ru-RU" dirty="0" err="1"/>
              <a:t>түйе</a:t>
            </a:r>
            <a:r>
              <a:rPr lang="ru-RU" dirty="0"/>
              <a:t> </a:t>
            </a:r>
            <a:r>
              <a:rPr lang="ru-RU" dirty="0" err="1"/>
              <a:t>қуған</a:t>
            </a:r>
            <a:r>
              <a:rPr lang="ru-RU" dirty="0"/>
              <a:t>...») </a:t>
            </a:r>
            <a:r>
              <a:rPr lang="ru-RU" dirty="0" err="1"/>
              <a:t>бастаған</a:t>
            </a:r>
            <a:r>
              <a:rPr lang="ru-RU" dirty="0"/>
              <a:t>. </a:t>
            </a:r>
            <a:r>
              <a:rPr lang="ru-RU" dirty="0" err="1"/>
              <a:t>Одан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ертеректе</a:t>
            </a:r>
            <a:r>
              <a:rPr lang="ru-RU" dirty="0"/>
              <a:t> </a:t>
            </a:r>
            <a:r>
              <a:rPr lang="ru-RU" dirty="0" err="1"/>
              <a:t>жазылған</a:t>
            </a:r>
            <a:r>
              <a:rPr lang="ru-RU" dirty="0"/>
              <a:t> </a:t>
            </a:r>
            <a:r>
              <a:rPr lang="ru-RU" dirty="0" err="1"/>
              <a:t>өлеңдері</a:t>
            </a:r>
            <a:r>
              <a:rPr lang="ru-RU" dirty="0"/>
              <a:t> — «</a:t>
            </a:r>
            <a:r>
              <a:rPr lang="ru-RU" dirty="0" err="1"/>
              <a:t>Йузи-рәушән</a:t>
            </a:r>
            <a:r>
              <a:rPr lang="ru-RU" dirty="0"/>
              <a:t>», </a:t>
            </a:r>
            <a:r>
              <a:rPr lang="ru-RU" dirty="0" err="1"/>
              <a:t>екіншісі</a:t>
            </a:r>
            <a:r>
              <a:rPr lang="ru-RU" dirty="0"/>
              <a:t> — «</a:t>
            </a:r>
            <a:r>
              <a:rPr lang="ru-RU" dirty="0">
                <a:hlinkClick r:id="rId2" tooltip="Физули, Шәмси (мұндай бет жоқ)"/>
              </a:rPr>
              <a:t>Физули, </a:t>
            </a:r>
            <a:r>
              <a:rPr lang="ru-RU" dirty="0" err="1">
                <a:hlinkClick r:id="rId2" tooltip="Физули, Шәмси (мұндай бет жоқ)"/>
              </a:rPr>
              <a:t>Шәмси</a:t>
            </a:r>
            <a:r>
              <a:rPr lang="ru-RU" dirty="0">
                <a:hlinkClick r:id="rId2" tooltip="Физули, Шәмси (мұндай бет жоқ)"/>
              </a:rPr>
              <a:t>»</a:t>
            </a:r>
            <a:r>
              <a:rPr lang="ru-RU" dirty="0"/>
              <a:t>. «</a:t>
            </a:r>
            <a:r>
              <a:rPr lang="ru-RU" dirty="0">
                <a:hlinkClick r:id="rId3" tooltip="Сап, сап, көңілім (мұндай бет жоқ)"/>
              </a:rPr>
              <a:t>Сап, сап, </a:t>
            </a:r>
            <a:r>
              <a:rPr lang="ru-RU" dirty="0" err="1">
                <a:hlinkClick r:id="rId3" tooltip="Сап, сап, көңілім (мұндай бет жоқ)"/>
              </a:rPr>
              <a:t>көңілім</a:t>
            </a:r>
            <a:r>
              <a:rPr lang="ru-RU" dirty="0">
                <a:hlinkClick r:id="rId3" tooltip="Сап, сап, көңілім (мұндай бет жоқ)"/>
              </a:rPr>
              <a:t>»</a:t>
            </a:r>
            <a:r>
              <a:rPr lang="ru-RU" dirty="0"/>
              <a:t>, «</a:t>
            </a:r>
            <a:r>
              <a:rPr lang="ru-RU" dirty="0" err="1">
                <a:hlinkClick r:id="rId4" tooltip="Шәріпке (мұндай бет жоқ)"/>
              </a:rPr>
              <a:t>Шәріпке</a:t>
            </a:r>
            <a:r>
              <a:rPr lang="ru-RU" dirty="0">
                <a:hlinkClick r:id="rId4" tooltip="Шәріпке (мұндай бет жоқ)"/>
              </a:rPr>
              <a:t>»</a:t>
            </a:r>
            <a:r>
              <a:rPr lang="ru-RU" dirty="0"/>
              <a:t>, «</a:t>
            </a:r>
            <a:r>
              <a:rPr lang="ru-RU" dirty="0" err="1">
                <a:hlinkClick r:id="rId5" tooltip="Абралыға (мұндай бет жоқ)"/>
              </a:rPr>
              <a:t>Абралыға</a:t>
            </a:r>
            <a:r>
              <a:rPr lang="ru-RU" dirty="0">
                <a:hlinkClick r:id="rId5" tooltip="Абралыға (мұндай бет жоқ)"/>
              </a:rPr>
              <a:t>»</a:t>
            </a:r>
            <a:r>
              <a:rPr lang="ru-RU" dirty="0"/>
              <a:t>, «</a:t>
            </a:r>
            <a:r>
              <a:rPr lang="ru-RU" dirty="0" err="1">
                <a:hlinkClick r:id="rId6" tooltip="Жақсылыққа (мұндай бет жоқ)"/>
              </a:rPr>
              <a:t>Жақсылыққа</a:t>
            </a:r>
            <a:r>
              <a:rPr lang="ru-RU" dirty="0">
                <a:hlinkClick r:id="rId6" tooltip="Жақсылыққа (мұндай бет жоқ)"/>
              </a:rPr>
              <a:t>»</a:t>
            </a:r>
            <a:r>
              <a:rPr lang="ru-RU" dirty="0"/>
              <a:t>, «</a:t>
            </a:r>
            <a:r>
              <a:rPr lang="ru-RU" dirty="0" err="1">
                <a:hlinkClick r:id="rId7" tooltip="Кең жайлау (мұндай бет жоқ)"/>
              </a:rPr>
              <a:t>Кең</a:t>
            </a:r>
            <a:r>
              <a:rPr lang="ru-RU" dirty="0">
                <a:hlinkClick r:id="rId7" tooltip="Кең жайлау (мұндай бет жоқ)"/>
              </a:rPr>
              <a:t> </a:t>
            </a:r>
            <a:r>
              <a:rPr lang="ru-RU" dirty="0" err="1">
                <a:hlinkClick r:id="rId7" tooltip="Кең жайлау (мұндай бет жоқ)"/>
              </a:rPr>
              <a:t>жайлау</a:t>
            </a:r>
            <a:r>
              <a:rPr lang="ru-RU" dirty="0">
                <a:hlinkClick r:id="rId7" tooltip="Кең жайлау (мұндай бет жоқ)"/>
              </a:rPr>
              <a:t>»</a:t>
            </a:r>
            <a:r>
              <a:rPr lang="ru-RU" dirty="0"/>
              <a:t> </a:t>
            </a:r>
            <a:r>
              <a:rPr lang="ru-RU" dirty="0" err="1"/>
              <a:t>өлеңдері</a:t>
            </a:r>
            <a:r>
              <a:rPr lang="ru-RU" dirty="0"/>
              <a:t> 1870 — 80 </a:t>
            </a:r>
            <a:r>
              <a:rPr lang="ru-RU" dirty="0" err="1"/>
              <a:t>жылдар</a:t>
            </a:r>
            <a:r>
              <a:rPr lang="ru-RU" dirty="0"/>
              <a:t> </a:t>
            </a:r>
            <a:r>
              <a:rPr lang="ru-RU" dirty="0" err="1"/>
              <a:t>аралығында</a:t>
            </a:r>
            <a:r>
              <a:rPr lang="ru-RU" dirty="0"/>
              <a:t> </a:t>
            </a:r>
            <a:r>
              <a:rPr lang="ru-RU" dirty="0" err="1"/>
              <a:t>жазылған</a:t>
            </a:r>
            <a:r>
              <a:rPr lang="ru-RU" dirty="0"/>
              <a:t>. </a:t>
            </a:r>
            <a:r>
              <a:rPr lang="ru-RU" dirty="0" err="1"/>
              <a:t>Ақындық</a:t>
            </a:r>
            <a:r>
              <a:rPr lang="ru-RU" dirty="0"/>
              <a:t> </a:t>
            </a:r>
            <a:r>
              <a:rPr lang="ru-RU" dirty="0" err="1"/>
              <a:t>қуатын</a:t>
            </a:r>
            <a:r>
              <a:rPr lang="ru-RU" dirty="0"/>
              <a:t> </a:t>
            </a:r>
            <a:r>
              <a:rPr lang="ru-RU" dirty="0" err="1"/>
              <a:t>танытқан</a:t>
            </a:r>
            <a:r>
              <a:rPr lang="ru-RU" dirty="0"/>
              <a:t> </a:t>
            </a:r>
            <a:r>
              <a:rPr lang="ru-RU" dirty="0" err="1"/>
              <a:t>үлкен</a:t>
            </a:r>
            <a:r>
              <a:rPr lang="ru-RU" dirty="0"/>
              <a:t> </a:t>
            </a:r>
            <a:r>
              <a:rPr lang="ru-RU" dirty="0" err="1"/>
              <a:t>шығармасы</a:t>
            </a:r>
            <a:r>
              <a:rPr lang="ru-RU" dirty="0"/>
              <a:t> — «</a:t>
            </a:r>
            <a:r>
              <a:rPr lang="ru-RU" dirty="0" err="1">
                <a:hlinkClick r:id="rId8" tooltip="Қансонарда (мұндай бет жоқ)"/>
              </a:rPr>
              <a:t>Қансонарда</a:t>
            </a:r>
            <a:r>
              <a:rPr lang="ru-RU" dirty="0">
                <a:hlinkClick r:id="rId8" tooltip="Қансонарда (мұндай бет жоқ)"/>
              </a:rPr>
              <a:t>»</a:t>
            </a:r>
            <a:r>
              <a:rPr lang="ru-RU" dirty="0"/>
              <a:t> 1882 ж. </a:t>
            </a:r>
            <a:r>
              <a:rPr lang="ru-RU" dirty="0" err="1"/>
              <a:t>жазылған</a:t>
            </a:r>
            <a:r>
              <a:rPr lang="ru-RU" dirty="0"/>
              <a:t>. </a:t>
            </a:r>
            <a:r>
              <a:rPr lang="ru-RU" dirty="0" err="1"/>
              <a:t>Алайда</a:t>
            </a:r>
            <a:r>
              <a:rPr lang="ru-RU" dirty="0"/>
              <a:t> </a:t>
            </a:r>
            <a:r>
              <a:rPr lang="ru-RU" dirty="0" err="1"/>
              <a:t>жасы</a:t>
            </a:r>
            <a:r>
              <a:rPr lang="ru-RU" dirty="0"/>
              <a:t> </a:t>
            </a:r>
            <a:r>
              <a:rPr lang="ru-RU" dirty="0" err="1"/>
              <a:t>қырыққа</a:t>
            </a:r>
            <a:r>
              <a:rPr lang="ru-RU" dirty="0"/>
              <a:t> </a:t>
            </a:r>
            <a:r>
              <a:rPr lang="ru-RU" dirty="0" err="1"/>
              <a:t>келгеннен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 </a:t>
            </a:r>
            <a:r>
              <a:rPr lang="ru-RU" dirty="0" err="1"/>
              <a:t>ғана</a:t>
            </a:r>
            <a:r>
              <a:rPr lang="ru-RU" dirty="0"/>
              <a:t> </a:t>
            </a:r>
            <a:r>
              <a:rPr lang="ru-RU" dirty="0" err="1"/>
              <a:t>көркем</a:t>
            </a:r>
            <a:r>
              <a:rPr lang="ru-RU" dirty="0"/>
              <a:t> </a:t>
            </a:r>
            <a:r>
              <a:rPr lang="ru-RU" dirty="0" err="1"/>
              <a:t>әдебиетке</a:t>
            </a:r>
            <a:r>
              <a:rPr lang="ru-RU" dirty="0"/>
              <a:t> </a:t>
            </a:r>
            <a:r>
              <a:rPr lang="ru-RU" dirty="0" err="1"/>
              <a:t>шындап</a:t>
            </a:r>
            <a:r>
              <a:rPr lang="ru-RU" dirty="0"/>
              <a:t> </a:t>
            </a:r>
            <a:r>
              <a:rPr lang="ru-RU" dirty="0" err="1"/>
              <a:t>ықылас</a:t>
            </a:r>
            <a:r>
              <a:rPr lang="ru-RU" dirty="0"/>
              <a:t> </a:t>
            </a:r>
            <a:r>
              <a:rPr lang="ru-RU" dirty="0" err="1"/>
              <a:t>қойып</a:t>
            </a:r>
            <a:r>
              <a:rPr lang="ru-RU" dirty="0"/>
              <a:t>, </a:t>
            </a:r>
            <a:r>
              <a:rPr lang="ru-RU" dirty="0" err="1"/>
              <a:t>көзқарасы</a:t>
            </a:r>
            <a:r>
              <a:rPr lang="ru-RU" dirty="0"/>
              <a:t> </a:t>
            </a:r>
            <a:r>
              <a:rPr lang="ru-RU" dirty="0" err="1"/>
              <a:t>қалыптасып</a:t>
            </a:r>
            <a:r>
              <a:rPr lang="ru-RU" dirty="0"/>
              <a:t>, </a:t>
            </a:r>
            <a:r>
              <a:rPr lang="ru-RU" dirty="0" err="1"/>
              <a:t>сөз</a:t>
            </a:r>
            <a:r>
              <a:rPr lang="ru-RU" dirty="0"/>
              <a:t> </a:t>
            </a:r>
            <a:r>
              <a:rPr lang="ru-RU" dirty="0" err="1"/>
              <a:t>өнерінің</a:t>
            </a:r>
            <a:r>
              <a:rPr lang="ru-RU" dirty="0"/>
              <a:t> </a:t>
            </a:r>
            <a:r>
              <a:rPr lang="ru-RU" dirty="0" err="1"/>
              <a:t>халық</a:t>
            </a:r>
            <a:r>
              <a:rPr lang="ru-RU" dirty="0"/>
              <a:t> </a:t>
            </a:r>
            <a:r>
              <a:rPr lang="ru-RU" dirty="0" err="1"/>
              <a:t>санасына</a:t>
            </a:r>
            <a:r>
              <a:rPr lang="ru-RU" dirty="0"/>
              <a:t> </a:t>
            </a:r>
            <a:r>
              <a:rPr lang="ru-RU" dirty="0" err="1"/>
              <a:t>тигізер</a:t>
            </a:r>
            <a:r>
              <a:rPr lang="ru-RU" dirty="0"/>
              <a:t> </a:t>
            </a:r>
            <a:r>
              <a:rPr lang="ru-RU" dirty="0" err="1"/>
              <a:t>ықпалын</a:t>
            </a:r>
            <a:r>
              <a:rPr lang="ru-RU" dirty="0"/>
              <a:t> </a:t>
            </a:r>
            <a:r>
              <a:rPr lang="ru-RU" dirty="0" err="1"/>
              <a:t>түсінеді</a:t>
            </a:r>
            <a:r>
              <a:rPr lang="ru-RU" dirty="0"/>
              <a:t>. </a:t>
            </a:r>
            <a:r>
              <a:rPr lang="ru-RU" dirty="0" err="1"/>
              <a:t>Шығармалары</a:t>
            </a:r>
            <a:r>
              <a:rPr lang="ru-RU" dirty="0"/>
              <a:t> </a:t>
            </a:r>
            <a:r>
              <a:rPr lang="ru-RU" dirty="0" err="1"/>
              <a:t>үш</a:t>
            </a:r>
            <a:r>
              <a:rPr lang="ru-RU" dirty="0"/>
              <a:t> </a:t>
            </a:r>
            <a:r>
              <a:rPr lang="ru-RU" dirty="0" err="1"/>
              <a:t>жүйемен</a:t>
            </a:r>
            <a:r>
              <a:rPr lang="ru-RU" dirty="0"/>
              <a:t> </a:t>
            </a:r>
            <a:r>
              <a:rPr lang="ru-RU" dirty="0" err="1"/>
              <a:t>өрбиді</a:t>
            </a:r>
            <a:r>
              <a:rPr lang="ru-RU" dirty="0"/>
              <a:t>: </a:t>
            </a:r>
            <a:r>
              <a:rPr lang="ru-RU" dirty="0" err="1"/>
              <a:t>бірі</a:t>
            </a:r>
            <a:r>
              <a:rPr lang="ru-RU" dirty="0"/>
              <a:t> — </a:t>
            </a:r>
            <a:r>
              <a:rPr lang="ru-RU" dirty="0" err="1"/>
              <a:t>өз</a:t>
            </a:r>
            <a:r>
              <a:rPr lang="ru-RU" dirty="0"/>
              <a:t> </a:t>
            </a:r>
            <a:r>
              <a:rPr lang="ru-RU" dirty="0" err="1"/>
              <a:t>жанынан</a:t>
            </a:r>
            <a:r>
              <a:rPr lang="ru-RU" dirty="0"/>
              <a:t> </a:t>
            </a:r>
            <a:r>
              <a:rPr lang="ru-RU" dirty="0" err="1"/>
              <a:t>шығарған</a:t>
            </a:r>
            <a:r>
              <a:rPr lang="ru-RU" dirty="0"/>
              <a:t> </a:t>
            </a:r>
            <a:r>
              <a:rPr lang="ru-RU" dirty="0" err="1"/>
              <a:t>төл</a:t>
            </a:r>
            <a:r>
              <a:rPr lang="ru-RU" dirty="0"/>
              <a:t> </a:t>
            </a:r>
            <a:r>
              <a:rPr lang="ru-RU" dirty="0" err="1"/>
              <a:t>өлеңдері</a:t>
            </a:r>
            <a:r>
              <a:rPr lang="ru-RU" dirty="0"/>
              <a:t>; </a:t>
            </a:r>
            <a:r>
              <a:rPr lang="ru-RU" dirty="0" err="1"/>
              <a:t>екіншісі</a:t>
            </a:r>
            <a:r>
              <a:rPr lang="ru-RU" dirty="0"/>
              <a:t> — </a:t>
            </a:r>
            <a:r>
              <a:rPr lang="ru-RU" dirty="0" err="1"/>
              <a:t>ғақлия</a:t>
            </a:r>
            <a:r>
              <a:rPr lang="ru-RU" dirty="0"/>
              <a:t> (</a:t>
            </a:r>
            <a:r>
              <a:rPr lang="ru-RU" dirty="0" err="1"/>
              <a:t>немесе</a:t>
            </a:r>
            <a:r>
              <a:rPr lang="ru-RU" dirty="0"/>
              <a:t> </a:t>
            </a:r>
            <a:r>
              <a:rPr lang="ru-RU" dirty="0" err="1">
                <a:hlinkClick r:id="rId9" tooltip="Абайдың қара сөздері"/>
              </a:rPr>
              <a:t>Абайдың</a:t>
            </a:r>
            <a:r>
              <a:rPr lang="ru-RU" dirty="0">
                <a:hlinkClick r:id="rId9" tooltip="Абайдың қара сөздері"/>
              </a:rPr>
              <a:t> </a:t>
            </a:r>
            <a:r>
              <a:rPr lang="ru-RU" dirty="0" err="1">
                <a:hlinkClick r:id="rId9" tooltip="Абайдың қара сөздері"/>
              </a:rPr>
              <a:t>қара</a:t>
            </a:r>
            <a:r>
              <a:rPr lang="ru-RU" dirty="0">
                <a:hlinkClick r:id="rId9" tooltip="Абайдың қара сөздері"/>
              </a:rPr>
              <a:t> </a:t>
            </a:r>
            <a:r>
              <a:rPr lang="ru-RU" dirty="0" err="1">
                <a:hlinkClick r:id="rId9" tooltip="Абайдың қара сөздері"/>
              </a:rPr>
              <a:t>сөздері</a:t>
            </a:r>
            <a:r>
              <a:rPr lang="ru-RU" dirty="0"/>
              <a:t>)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аталатын</a:t>
            </a:r>
            <a:r>
              <a:rPr lang="ru-RU" dirty="0"/>
              <a:t> </a:t>
            </a:r>
            <a:r>
              <a:rPr lang="ru-RU" dirty="0" err="1"/>
              <a:t>прозасы</a:t>
            </a:r>
            <a:r>
              <a:rPr lang="ru-RU" dirty="0"/>
              <a:t>; </a:t>
            </a:r>
            <a:r>
              <a:rPr lang="ru-RU" dirty="0" err="1"/>
              <a:t>үшіншісі</a:t>
            </a:r>
            <a:r>
              <a:rPr lang="ru-RU" dirty="0"/>
              <a:t> — </a:t>
            </a:r>
            <a:r>
              <a:rPr lang="ru-RU" dirty="0" err="1"/>
              <a:t>өзге</a:t>
            </a:r>
            <a:r>
              <a:rPr lang="ru-RU" dirty="0"/>
              <a:t> </a:t>
            </a:r>
            <a:r>
              <a:rPr lang="ru-RU" dirty="0" err="1"/>
              <a:t>тілдерден</a:t>
            </a:r>
            <a:r>
              <a:rPr lang="ru-RU" dirty="0"/>
              <a:t>, </a:t>
            </a:r>
            <a:r>
              <a:rPr lang="ru-RU" dirty="0" err="1"/>
              <a:t>әсіресе</a:t>
            </a:r>
            <a:r>
              <a:rPr lang="ru-RU" dirty="0"/>
              <a:t> </a:t>
            </a:r>
            <a:r>
              <a:rPr lang="ru-RU" dirty="0" err="1"/>
              <a:t>орысшадан</a:t>
            </a:r>
            <a:r>
              <a:rPr lang="ru-RU" dirty="0"/>
              <a:t> </a:t>
            </a:r>
            <a:r>
              <a:rPr lang="ru-RU" dirty="0" err="1"/>
              <a:t>аударған</a:t>
            </a:r>
            <a:r>
              <a:rPr lang="ru-RU" dirty="0"/>
              <a:t> </a:t>
            </a:r>
            <a:r>
              <a:rPr lang="ru-RU" dirty="0" err="1"/>
              <a:t>өлеңдері</a:t>
            </a:r>
            <a:r>
              <a:rPr lang="ru-RU" dirty="0"/>
              <a:t>.</a:t>
            </a:r>
          </a:p>
          <a:p>
            <a:r>
              <a:rPr lang="ru-RU" dirty="0"/>
              <a:t>Абай </a:t>
            </a:r>
            <a:r>
              <a:rPr lang="ru-RU" dirty="0" err="1"/>
              <a:t>өлеңдері</a:t>
            </a:r>
            <a:r>
              <a:rPr lang="ru-RU" dirty="0"/>
              <a:t> </a:t>
            </a:r>
            <a:r>
              <a:rPr lang="ru-RU" dirty="0" err="1"/>
              <a:t>түгел</a:t>
            </a:r>
            <a:r>
              <a:rPr lang="ru-RU" dirty="0"/>
              <a:t> </a:t>
            </a:r>
            <a:r>
              <a:rPr lang="ru-RU" dirty="0" err="1"/>
              <a:t>дерлік</a:t>
            </a:r>
            <a:r>
              <a:rPr lang="ru-RU" dirty="0"/>
              <a:t> </a:t>
            </a:r>
            <a:r>
              <a:rPr lang="ru-RU" dirty="0" err="1">
                <a:hlinkClick r:id="rId10" tooltip="Лирика"/>
              </a:rPr>
              <a:t>лирикадан</a:t>
            </a:r>
            <a:r>
              <a:rPr lang="ru-RU" dirty="0"/>
              <a:t> </a:t>
            </a:r>
            <a:r>
              <a:rPr lang="ru-RU" dirty="0" err="1"/>
              <a:t>құралады</a:t>
            </a:r>
            <a:r>
              <a:rPr lang="ru-RU" dirty="0"/>
              <a:t>, </a:t>
            </a:r>
            <a:r>
              <a:rPr lang="ru-RU" dirty="0">
                <a:hlinkClick r:id="rId11" tooltip="Поэма жанры (мұндай бет жоқ)"/>
              </a:rPr>
              <a:t>поэма </a:t>
            </a:r>
            <a:r>
              <a:rPr lang="ru-RU" dirty="0" err="1">
                <a:hlinkClick r:id="rId11" tooltip="Поэма жанры (мұндай бет жоқ)"/>
              </a:rPr>
              <a:t>жанрына</a:t>
            </a:r>
            <a:r>
              <a:rPr lang="ru-RU" dirty="0"/>
              <a:t> </a:t>
            </a:r>
            <a:r>
              <a:rPr lang="ru-RU" dirty="0" err="1"/>
              <a:t>көп</a:t>
            </a:r>
            <a:r>
              <a:rPr lang="ru-RU" dirty="0"/>
              <a:t> бой </a:t>
            </a:r>
            <a:r>
              <a:rPr lang="ru-RU" dirty="0" err="1"/>
              <a:t>ұрмағаны</a:t>
            </a:r>
            <a:r>
              <a:rPr lang="ru-RU" dirty="0"/>
              <a:t> </a:t>
            </a:r>
            <a:r>
              <a:rPr lang="ru-RU" dirty="0" err="1"/>
              <a:t>байқалады</a:t>
            </a:r>
            <a:r>
              <a:rPr lang="ru-RU" dirty="0"/>
              <a:t>. </a:t>
            </a:r>
            <a:r>
              <a:rPr lang="ru-RU" dirty="0" err="1"/>
              <a:t>Қысқа</a:t>
            </a:r>
            <a:r>
              <a:rPr lang="ru-RU" dirty="0"/>
              <a:t> </a:t>
            </a:r>
            <a:r>
              <a:rPr lang="ru-RU" dirty="0" err="1"/>
              <a:t>өлеңдерінде</a:t>
            </a:r>
            <a:r>
              <a:rPr lang="ru-RU" dirty="0"/>
              <a:t> </a:t>
            </a:r>
            <a:r>
              <a:rPr lang="ru-RU" dirty="0" err="1"/>
              <a:t>табиғат</a:t>
            </a:r>
            <a:r>
              <a:rPr lang="ru-RU" dirty="0"/>
              <a:t> </a:t>
            </a:r>
            <a:r>
              <a:rPr lang="ru-RU" dirty="0" err="1"/>
              <a:t>бейнесін</a:t>
            </a:r>
            <a:r>
              <a:rPr lang="ru-RU" dirty="0"/>
              <a:t>, </a:t>
            </a:r>
            <a:r>
              <a:rPr lang="ru-RU" dirty="0" err="1"/>
              <a:t>адамдар</a:t>
            </a:r>
            <a:r>
              <a:rPr lang="ru-RU" dirty="0"/>
              <a:t> </a:t>
            </a:r>
            <a:r>
              <a:rPr lang="ru-RU" dirty="0" err="1"/>
              <a:t>портретін</a:t>
            </a:r>
            <a:r>
              <a:rPr lang="ru-RU" dirty="0"/>
              <a:t> </a:t>
            </a:r>
            <a:r>
              <a:rPr lang="ru-RU" dirty="0" err="1"/>
              <a:t>жасауға</a:t>
            </a:r>
            <a:r>
              <a:rPr lang="ru-RU" dirty="0"/>
              <a:t>, </a:t>
            </a:r>
            <a:r>
              <a:rPr lang="ru-RU" dirty="0" err="1"/>
              <a:t>ішкі-сыртқы</a:t>
            </a:r>
            <a:r>
              <a:rPr lang="ru-RU" dirty="0"/>
              <a:t> </a:t>
            </a:r>
            <a:r>
              <a:rPr lang="ru-RU" dirty="0" err="1"/>
              <a:t>қылық-қасиеттерін</a:t>
            </a:r>
            <a:r>
              <a:rPr lang="ru-RU" dirty="0"/>
              <a:t>, </a:t>
            </a:r>
            <a:r>
              <a:rPr lang="ru-RU" dirty="0" err="1"/>
              <a:t>мінез-бітімдерін</a:t>
            </a:r>
            <a:r>
              <a:rPr lang="ru-RU" dirty="0"/>
              <a:t> </a:t>
            </a:r>
            <a:r>
              <a:rPr lang="ru-RU" dirty="0" err="1"/>
              <a:t>айқын</a:t>
            </a:r>
            <a:r>
              <a:rPr lang="ru-RU" dirty="0"/>
              <a:t> </a:t>
            </a:r>
            <a:r>
              <a:rPr lang="ru-RU" dirty="0" err="1"/>
              <a:t>суреттермен</a:t>
            </a:r>
            <a:r>
              <a:rPr lang="ru-RU" dirty="0"/>
              <a:t> </a:t>
            </a:r>
            <a:r>
              <a:rPr lang="ru-RU" dirty="0" err="1"/>
              <a:t>көрсетуге</a:t>
            </a:r>
            <a:r>
              <a:rPr lang="ru-RU" dirty="0"/>
              <a:t> </a:t>
            </a:r>
            <a:r>
              <a:rPr lang="ru-RU" dirty="0" err="1"/>
              <a:t>өте</a:t>
            </a:r>
            <a:r>
              <a:rPr lang="ru-RU" dirty="0"/>
              <a:t> </a:t>
            </a:r>
            <a:r>
              <a:rPr lang="ru-RU" dirty="0" err="1"/>
              <a:t>шебер</a:t>
            </a:r>
            <a:r>
              <a:rPr lang="ru-RU" dirty="0"/>
              <a:t>. </a:t>
            </a:r>
            <a:r>
              <a:rPr lang="ru-RU" dirty="0" err="1"/>
              <a:t>Қай</a:t>
            </a:r>
            <a:r>
              <a:rPr lang="ru-RU" dirty="0"/>
              <a:t> </a:t>
            </a:r>
            <a:r>
              <a:rPr lang="ru-RU" dirty="0" err="1"/>
              <a:t>өлеңінен</a:t>
            </a:r>
            <a:r>
              <a:rPr lang="ru-RU" dirty="0"/>
              <a:t> де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жерінің</a:t>
            </a:r>
            <a:r>
              <a:rPr lang="ru-RU" dirty="0"/>
              <a:t>, </a:t>
            </a:r>
            <a:r>
              <a:rPr lang="ru-RU" dirty="0" err="1"/>
              <a:t>қазақтың</a:t>
            </a:r>
            <a:r>
              <a:rPr lang="ru-RU" dirty="0"/>
              <a:t> </a:t>
            </a:r>
            <a:r>
              <a:rPr lang="ru-RU" dirty="0" err="1"/>
              <a:t>ұлттық</a:t>
            </a:r>
            <a:r>
              <a:rPr lang="ru-RU" dirty="0"/>
              <a:t> </a:t>
            </a:r>
            <a:r>
              <a:rPr lang="ru-RU" dirty="0" err="1"/>
              <a:t>сипатының</a:t>
            </a:r>
            <a:r>
              <a:rPr lang="ru-RU" dirty="0"/>
              <a:t> </a:t>
            </a:r>
            <a:r>
              <a:rPr lang="ru-RU" dirty="0" err="1"/>
              <a:t>ерекшеліктері</a:t>
            </a:r>
            <a:r>
              <a:rPr lang="ru-RU" dirty="0"/>
              <a:t> </a:t>
            </a:r>
            <a:r>
              <a:rPr lang="ru-RU" dirty="0" err="1"/>
              <a:t>көрініп</a:t>
            </a:r>
            <a:r>
              <a:rPr lang="ru-RU" dirty="0"/>
              <a:t> </a:t>
            </a:r>
            <a:r>
              <a:rPr lang="ru-RU" dirty="0" err="1"/>
              <a:t>тұрады</a:t>
            </a:r>
            <a:r>
              <a:rPr lang="ru-RU" dirty="0"/>
              <a:t>. Ислам </a:t>
            </a:r>
            <a:r>
              <a:rPr lang="ru-RU" dirty="0" err="1"/>
              <a:t>діні</a:t>
            </a:r>
            <a:r>
              <a:rPr lang="ru-RU" dirty="0"/>
              <a:t> </a:t>
            </a:r>
            <a:r>
              <a:rPr lang="ru-RU" dirty="0" err="1"/>
              <a:t>тараған</a:t>
            </a:r>
            <a:r>
              <a:rPr lang="ru-RU" dirty="0"/>
              <a:t> </a:t>
            </a:r>
            <a:r>
              <a:rPr lang="ru-RU" dirty="0" err="1"/>
              <a:t>Шығыс</a:t>
            </a:r>
            <a:r>
              <a:rPr lang="ru-RU" dirty="0"/>
              <a:t> </a:t>
            </a:r>
            <a:r>
              <a:rPr lang="ru-RU" dirty="0" err="1"/>
              <a:t>елдерінің</a:t>
            </a:r>
            <a:r>
              <a:rPr lang="ru-RU" dirty="0"/>
              <a:t> </a:t>
            </a:r>
            <a:r>
              <a:rPr lang="ru-RU" dirty="0" err="1"/>
              <a:t>әдебиетімен</a:t>
            </a:r>
            <a:r>
              <a:rPr lang="ru-RU" dirty="0"/>
              <a:t> </a:t>
            </a:r>
            <a:r>
              <a:rPr lang="ru-RU" dirty="0" err="1"/>
              <a:t>жақсы</a:t>
            </a:r>
            <a:r>
              <a:rPr lang="ru-RU" dirty="0"/>
              <a:t> </a:t>
            </a:r>
            <a:r>
              <a:rPr lang="ru-RU" dirty="0" err="1"/>
              <a:t>танысу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өзінің</a:t>
            </a:r>
            <a:r>
              <a:rPr lang="ru-RU" dirty="0"/>
              <a:t> </a:t>
            </a:r>
            <a:r>
              <a:rPr lang="ru-RU" dirty="0" err="1"/>
              <a:t>шеберлік</a:t>
            </a:r>
            <a:r>
              <a:rPr lang="ru-RU" dirty="0"/>
              <a:t> — </a:t>
            </a:r>
            <a:r>
              <a:rPr lang="ru-RU" dirty="0" err="1"/>
              <a:t>шалымын</a:t>
            </a:r>
            <a:r>
              <a:rPr lang="ru-RU" dirty="0"/>
              <a:t> </a:t>
            </a:r>
            <a:r>
              <a:rPr lang="ru-RU" dirty="0" err="1"/>
              <a:t>одан</a:t>
            </a:r>
            <a:r>
              <a:rPr lang="ru-RU" dirty="0"/>
              <a:t> </a:t>
            </a:r>
            <a:r>
              <a:rPr lang="ru-RU" dirty="0" err="1"/>
              <a:t>әрі</a:t>
            </a:r>
            <a:r>
              <a:rPr lang="ru-RU" dirty="0"/>
              <a:t> </a:t>
            </a:r>
            <a:r>
              <a:rPr lang="ru-RU" dirty="0" err="1"/>
              <a:t>шыңдайды</a:t>
            </a:r>
            <a:r>
              <a:rPr lang="ru-RU" dirty="0"/>
              <a:t>. </a:t>
            </a:r>
            <a:r>
              <a:rPr lang="ru-RU" dirty="0" err="1"/>
              <a:t>Шығыстың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хикаясын</a:t>
            </a:r>
            <a:r>
              <a:rPr lang="ru-RU" dirty="0"/>
              <a:t> «</a:t>
            </a:r>
            <a:r>
              <a:rPr lang="ru-RU" dirty="0" err="1"/>
              <a:t>Масғұт</a:t>
            </a:r>
            <a:r>
              <a:rPr lang="ru-RU" dirty="0"/>
              <a:t>» </a:t>
            </a:r>
            <a:r>
              <a:rPr lang="ru-RU" dirty="0" err="1"/>
              <a:t>және</a:t>
            </a:r>
            <a:r>
              <a:rPr lang="ru-RU" dirty="0"/>
              <a:t> «</a:t>
            </a:r>
            <a:r>
              <a:rPr lang="ru-RU" dirty="0" err="1"/>
              <a:t>Ескендір</a:t>
            </a:r>
            <a:r>
              <a:rPr lang="ru-RU" dirty="0"/>
              <a:t>» </a:t>
            </a:r>
            <a:r>
              <a:rPr lang="ru-RU" dirty="0" err="1"/>
              <a:t>деген</a:t>
            </a:r>
            <a:r>
              <a:rPr lang="ru-RU" dirty="0"/>
              <a:t> </a:t>
            </a:r>
            <a:r>
              <a:rPr lang="ru-RU" dirty="0" err="1"/>
              <a:t>атпен</a:t>
            </a:r>
            <a:r>
              <a:rPr lang="ru-RU" dirty="0"/>
              <a:t> </a:t>
            </a:r>
            <a:r>
              <a:rPr lang="ru-RU" dirty="0" err="1"/>
              <a:t>өлеңге</a:t>
            </a:r>
            <a:r>
              <a:rPr lang="ru-RU" dirty="0"/>
              <a:t> </a:t>
            </a:r>
            <a:r>
              <a:rPr lang="ru-RU" dirty="0" err="1"/>
              <a:t>айналдырады</a:t>
            </a:r>
            <a:r>
              <a:rPr lang="ru-RU" dirty="0"/>
              <a:t>. </a:t>
            </a:r>
            <a:r>
              <a:rPr lang="ru-RU" dirty="0">
                <a:hlinkClick r:id="rId12" tooltip="Ислам діні"/>
              </a:rPr>
              <a:t>Ислам </a:t>
            </a:r>
            <a:r>
              <a:rPr lang="ru-RU" dirty="0" err="1">
                <a:hlinkClick r:id="rId12" tooltip="Ислам діні"/>
              </a:rPr>
              <a:t>дініне</a:t>
            </a:r>
            <a:r>
              <a:rPr lang="ru-RU" dirty="0"/>
              <a:t> </a:t>
            </a:r>
            <a:r>
              <a:rPr lang="ru-RU" dirty="0" err="1"/>
              <a:t>өзінше</a:t>
            </a:r>
            <a:r>
              <a:rPr lang="ru-RU" dirty="0"/>
              <a:t> </a:t>
            </a:r>
            <a:r>
              <a:rPr lang="ru-RU" dirty="0" err="1"/>
              <a:t>сенген</a:t>
            </a:r>
            <a:r>
              <a:rPr lang="ru-RU" dirty="0"/>
              <a:t> </a:t>
            </a:r>
            <a:r>
              <a:rPr lang="ru-RU" dirty="0" err="1"/>
              <a:t>діни</a:t>
            </a:r>
            <a:r>
              <a:rPr lang="ru-RU" dirty="0"/>
              <a:t> </a:t>
            </a:r>
            <a:r>
              <a:rPr lang="ru-RU" dirty="0" err="1"/>
              <a:t>таным</a:t>
            </a:r>
            <a:r>
              <a:rPr lang="ru-RU" dirty="0"/>
              <a:t> </a:t>
            </a:r>
            <a:r>
              <a:rPr lang="ru-RU" dirty="0" err="1"/>
              <a:t>жайындағы</a:t>
            </a:r>
            <a:r>
              <a:rPr lang="ru-RU" dirty="0"/>
              <a:t> </a:t>
            </a:r>
            <a:r>
              <a:rPr lang="ru-RU" dirty="0" err="1"/>
              <a:t>философиялық</a:t>
            </a:r>
            <a:r>
              <a:rPr lang="ru-RU" dirty="0"/>
              <a:t> </a:t>
            </a:r>
            <a:r>
              <a:rPr lang="ru-RU" dirty="0" err="1"/>
              <a:t>көзқарастарын</a:t>
            </a:r>
            <a:r>
              <a:rPr lang="ru-RU" dirty="0"/>
              <a:t> да </a:t>
            </a:r>
            <a:r>
              <a:rPr lang="ru-RU" dirty="0" err="1"/>
              <a:t>өлеңмен</a:t>
            </a:r>
            <a:r>
              <a:rPr lang="ru-RU" dirty="0"/>
              <a:t> </a:t>
            </a:r>
            <a:r>
              <a:rPr lang="ru-RU" dirty="0" err="1"/>
              <a:t>жеткізеді</a:t>
            </a:r>
            <a:r>
              <a:rPr lang="ru-RU" dirty="0"/>
              <a:t>. </a:t>
            </a:r>
            <a:r>
              <a:rPr lang="ru-RU" dirty="0" err="1"/>
              <a:t>Абайдың</a:t>
            </a:r>
            <a:r>
              <a:rPr lang="ru-RU" dirty="0"/>
              <a:t> </a:t>
            </a:r>
            <a:r>
              <a:rPr lang="ru-RU" dirty="0" err="1"/>
              <a:t>дүниетанудағы</a:t>
            </a:r>
            <a:r>
              <a:rPr lang="ru-RU" dirty="0"/>
              <a:t> </a:t>
            </a:r>
            <a:r>
              <a:rPr lang="ru-RU" dirty="0" err="1"/>
              <a:t>көзқарасы</a:t>
            </a:r>
            <a:r>
              <a:rPr lang="ru-RU" dirty="0"/>
              <a:t> </a:t>
            </a:r>
            <a:r>
              <a:rPr lang="en-US" dirty="0"/>
              <a:t>XIX </a:t>
            </a:r>
            <a:r>
              <a:rPr lang="ru-RU" dirty="0" err="1"/>
              <a:t>ғасырдың</a:t>
            </a:r>
            <a:r>
              <a:rPr lang="ru-RU" dirty="0"/>
              <a:t> </a:t>
            </a:r>
            <a:r>
              <a:rPr lang="ru-RU" dirty="0" err="1"/>
              <a:t>екінші</a:t>
            </a:r>
            <a:r>
              <a:rPr lang="ru-RU" dirty="0"/>
              <a:t> </a:t>
            </a:r>
            <a:r>
              <a:rPr lang="ru-RU" dirty="0" err="1"/>
              <a:t>жартысында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халқының</a:t>
            </a:r>
            <a:r>
              <a:rPr lang="ru-RU" dirty="0"/>
              <a:t> </a:t>
            </a:r>
            <a:r>
              <a:rPr lang="ru-RU" dirty="0" err="1"/>
              <a:t>экономикасы</a:t>
            </a:r>
            <a:r>
              <a:rPr lang="ru-RU" dirty="0"/>
              <a:t> мен ой-</a:t>
            </a:r>
            <a:r>
              <a:rPr lang="ru-RU" dirty="0" err="1"/>
              <a:t>пікірінің</a:t>
            </a:r>
            <a:r>
              <a:rPr lang="ru-RU" dirty="0"/>
              <a:t> </a:t>
            </a:r>
            <a:r>
              <a:rPr lang="ru-RU" dirty="0" err="1"/>
              <a:t>алға</a:t>
            </a:r>
            <a:r>
              <a:rPr lang="ru-RU" dirty="0"/>
              <a:t> </a:t>
            </a:r>
            <a:r>
              <a:rPr lang="ru-RU" dirty="0" err="1"/>
              <a:t>ұмтылу</a:t>
            </a:r>
            <a:r>
              <a:rPr lang="ru-RU" dirty="0"/>
              <a:t> </a:t>
            </a:r>
            <a:r>
              <a:rPr lang="ru-RU" dirty="0" err="1"/>
              <a:t>бағытта</a:t>
            </a:r>
            <a:r>
              <a:rPr lang="ru-RU" dirty="0"/>
              <a:t> даму </a:t>
            </a:r>
            <a:r>
              <a:rPr lang="ru-RU" dirty="0" err="1"/>
              <a:t>ықпалымен</a:t>
            </a:r>
            <a:r>
              <a:rPr lang="ru-RU" dirty="0"/>
              <a:t> </a:t>
            </a:r>
            <a:r>
              <a:rPr lang="ru-RU" dirty="0" err="1"/>
              <a:t>қалыптасты</a:t>
            </a:r>
            <a:r>
              <a:rPr lang="ru-RU" dirty="0"/>
              <a:t>. </a:t>
            </a:r>
            <a:r>
              <a:rPr lang="ru-RU" dirty="0" err="1"/>
              <a:t>Дүниетану</a:t>
            </a:r>
            <a:r>
              <a:rPr lang="ru-RU" dirty="0"/>
              <a:t> </a:t>
            </a:r>
            <a:r>
              <a:rPr lang="ru-RU" dirty="0" err="1"/>
              <a:t>жолында</a:t>
            </a:r>
            <a:r>
              <a:rPr lang="ru-RU" dirty="0"/>
              <a:t> </a:t>
            </a:r>
            <a:r>
              <a:rPr lang="ru-RU" dirty="0" err="1"/>
              <a:t>сары-орыстың</a:t>
            </a:r>
            <a:r>
              <a:rPr lang="ru-RU" dirty="0"/>
              <a:t> </a:t>
            </a:r>
            <a:r>
              <a:rPr lang="ru-RU" dirty="0" err="1"/>
              <a:t>төңкерісшіл</a:t>
            </a:r>
            <a:r>
              <a:rPr lang="ru-RU" dirty="0"/>
              <a:t> </a:t>
            </a:r>
            <a:r>
              <a:rPr lang="ru-RU" dirty="0" err="1"/>
              <a:t>демократтарының</a:t>
            </a:r>
            <a:r>
              <a:rPr lang="ru-RU" dirty="0"/>
              <a:t> </a:t>
            </a:r>
            <a:r>
              <a:rPr lang="ru-RU" dirty="0" err="1"/>
              <a:t>шығармаларын</a:t>
            </a:r>
            <a:r>
              <a:rPr lang="ru-RU" dirty="0"/>
              <a:t> </a:t>
            </a:r>
            <a:r>
              <a:rPr lang="ru-RU" dirty="0" err="1"/>
              <a:t>оқып</a:t>
            </a:r>
            <a:r>
              <a:rPr lang="ru-RU" dirty="0"/>
              <a:t>, </a:t>
            </a:r>
            <a:r>
              <a:rPr lang="ru-RU" dirty="0" err="1"/>
              <a:t>өз</a:t>
            </a:r>
            <a:r>
              <a:rPr lang="ru-RU" dirty="0"/>
              <a:t> </a:t>
            </a:r>
            <a:r>
              <a:rPr lang="ru-RU" dirty="0" err="1"/>
              <a:t>дәуірінің</a:t>
            </a:r>
            <a:r>
              <a:rPr lang="ru-RU" dirty="0"/>
              <a:t> </a:t>
            </a:r>
            <a:r>
              <a:rPr lang="ru-RU" dirty="0" err="1"/>
              <a:t>алдыңғы</a:t>
            </a:r>
            <a:r>
              <a:rPr lang="ru-RU" dirty="0"/>
              <a:t> </a:t>
            </a:r>
            <a:r>
              <a:rPr lang="ru-RU" dirty="0" err="1"/>
              <a:t>қатарлы</a:t>
            </a:r>
            <a:r>
              <a:rPr lang="ru-RU" dirty="0"/>
              <a:t> ой-</a:t>
            </a:r>
            <a:r>
              <a:rPr lang="ru-RU" dirty="0" err="1"/>
              <a:t>пікірін</a:t>
            </a:r>
            <a:r>
              <a:rPr lang="ru-RU" dirty="0"/>
              <a:t> </a:t>
            </a:r>
            <a:r>
              <a:rPr lang="ru-RU" dirty="0" err="1"/>
              <a:t>қорытып</a:t>
            </a:r>
            <a:r>
              <a:rPr lang="ru-RU" dirty="0"/>
              <a:t>, </a:t>
            </a:r>
            <a:r>
              <a:rPr lang="ru-RU" dirty="0" err="1"/>
              <a:t>басқаларға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өміріндегі</a:t>
            </a:r>
            <a:r>
              <a:rPr lang="ru-RU" dirty="0"/>
              <a:t> аса </a:t>
            </a:r>
            <a:r>
              <a:rPr lang="ru-RU" dirty="0" err="1"/>
              <a:t>маңызды</a:t>
            </a:r>
            <a:r>
              <a:rPr lang="ru-RU" dirty="0"/>
              <a:t> </a:t>
            </a:r>
            <a:r>
              <a:rPr lang="ru-RU" dirty="0" err="1"/>
              <a:t>мәселелерді</a:t>
            </a:r>
            <a:r>
              <a:rPr lang="ru-RU" dirty="0"/>
              <a:t> </a:t>
            </a:r>
            <a:r>
              <a:rPr lang="ru-RU" dirty="0" err="1"/>
              <a:t>түсіндіруге</a:t>
            </a:r>
            <a:r>
              <a:rPr lang="ru-RU" dirty="0"/>
              <a:t> </a:t>
            </a:r>
            <a:r>
              <a:rPr lang="ru-RU" dirty="0" err="1"/>
              <a:t>қолданады</a:t>
            </a:r>
            <a:r>
              <a:rPr lang="ru-RU" dirty="0"/>
              <a:t>. </a:t>
            </a:r>
            <a:r>
              <a:rPr lang="ru-RU" dirty="0" err="1"/>
              <a:t>Дүниетану</a:t>
            </a:r>
            <a:r>
              <a:rPr lang="ru-RU" dirty="0"/>
              <a:t> </a:t>
            </a:r>
            <a:r>
              <a:rPr lang="ru-RU" dirty="0" err="1"/>
              <a:t>өңірінде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қасиеттің</a:t>
            </a:r>
            <a:r>
              <a:rPr lang="ru-RU" dirty="0"/>
              <a:t> — </a:t>
            </a:r>
            <a:r>
              <a:rPr lang="ru-RU" dirty="0" err="1"/>
              <a:t>сезім</a:t>
            </a:r>
            <a:r>
              <a:rPr lang="ru-RU" dirty="0"/>
              <a:t> мен </a:t>
            </a:r>
            <a:r>
              <a:rPr lang="ru-RU" dirty="0" err="1"/>
              <a:t>қыйсынның</a:t>
            </a:r>
            <a:r>
              <a:rPr lang="ru-RU" dirty="0"/>
              <a:t> , </a:t>
            </a:r>
            <a:r>
              <a:rPr lang="ru-RU" dirty="0" err="1"/>
              <a:t>түйсік</a:t>
            </a:r>
            <a:r>
              <a:rPr lang="ru-RU" dirty="0"/>
              <a:t> пен </a:t>
            </a:r>
            <a:r>
              <a:rPr lang="ru-RU" dirty="0" err="1"/>
              <a:t>ақылдың</a:t>
            </a:r>
            <a:r>
              <a:rPr lang="ru-RU" dirty="0"/>
              <a:t> </a:t>
            </a:r>
            <a:r>
              <a:rPr lang="ru-RU" dirty="0" err="1"/>
              <a:t>қатынасын</a:t>
            </a:r>
            <a:r>
              <a:rPr lang="ru-RU" dirty="0"/>
              <a:t> </a:t>
            </a:r>
            <a:r>
              <a:rPr lang="ru-RU" dirty="0" err="1"/>
              <a:t>таразылайды</a:t>
            </a:r>
            <a:r>
              <a:rPr lang="ru-RU" dirty="0"/>
              <a:t>. </a:t>
            </a:r>
            <a:r>
              <a:rPr lang="ru-RU" dirty="0" err="1"/>
              <a:t>Сондықтан</a:t>
            </a:r>
            <a:r>
              <a:rPr lang="ru-RU" dirty="0"/>
              <a:t> да: «</a:t>
            </a:r>
            <a:r>
              <a:rPr lang="ru-RU" dirty="0" err="1"/>
              <a:t>Ақыл</a:t>
            </a:r>
            <a:r>
              <a:rPr lang="ru-RU" dirty="0"/>
              <a:t> </a:t>
            </a:r>
            <a:r>
              <a:rPr lang="ru-RU" dirty="0" err="1"/>
              <a:t>сенбей</a:t>
            </a:r>
            <a:r>
              <a:rPr lang="ru-RU" dirty="0"/>
              <a:t> </a:t>
            </a:r>
            <a:r>
              <a:rPr lang="ru-RU" dirty="0" err="1"/>
              <a:t>сенбеңіз</a:t>
            </a:r>
            <a:r>
              <a:rPr lang="ru-RU" dirty="0"/>
              <a:t>,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іске</a:t>
            </a:r>
            <a:r>
              <a:rPr lang="ru-RU" dirty="0"/>
              <a:t> </a:t>
            </a:r>
            <a:r>
              <a:rPr lang="ru-RU" dirty="0" err="1"/>
              <a:t>кез</a:t>
            </a:r>
            <a:r>
              <a:rPr lang="ru-RU" dirty="0"/>
              <a:t> </a:t>
            </a:r>
            <a:r>
              <a:rPr lang="ru-RU" dirty="0" err="1"/>
              <a:t>келсеңіз</a:t>
            </a:r>
            <a:r>
              <a:rPr lang="ru-RU" dirty="0"/>
              <a:t>»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жазады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881485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Кез</a:t>
            </a:r>
            <a:r>
              <a:rPr lang="ru-RU" dirty="0"/>
              <a:t> </a:t>
            </a:r>
            <a:r>
              <a:rPr lang="ru-RU" dirty="0" err="1"/>
              <a:t>келген</a:t>
            </a:r>
            <a:r>
              <a:rPr lang="ru-RU" dirty="0"/>
              <a:t> </a:t>
            </a:r>
            <a:r>
              <a:rPr lang="ru-RU" dirty="0" err="1"/>
              <a:t>халықтың</a:t>
            </a:r>
            <a:r>
              <a:rPr lang="ru-RU" dirty="0"/>
              <a:t> </a:t>
            </a:r>
            <a:r>
              <a:rPr lang="ru-RU" dirty="0" err="1"/>
              <a:t>тарих</a:t>
            </a:r>
            <a:r>
              <a:rPr lang="ru-RU" dirty="0"/>
              <a:t> </a:t>
            </a:r>
            <a:r>
              <a:rPr lang="ru-RU" dirty="0" err="1"/>
              <a:t>сахнасына</a:t>
            </a:r>
            <a:r>
              <a:rPr lang="ru-RU" dirty="0"/>
              <a:t> </a:t>
            </a:r>
            <a:r>
              <a:rPr lang="ru-RU" dirty="0" err="1"/>
              <a:t>шығуы</a:t>
            </a:r>
            <a:r>
              <a:rPr lang="ru-RU" dirty="0"/>
              <a:t> — </a:t>
            </a:r>
            <a:r>
              <a:rPr lang="ru-RU" dirty="0" err="1"/>
              <a:t>жүйеге</a:t>
            </a:r>
            <a:r>
              <a:rPr lang="ru-RU" dirty="0"/>
              <a:t> </a:t>
            </a:r>
            <a:r>
              <a:rPr lang="ru-RU" dirty="0" err="1"/>
              <a:t>бейімделген</a:t>
            </a:r>
            <a:r>
              <a:rPr lang="ru-RU" dirty="0"/>
              <a:t> </a:t>
            </a:r>
            <a:r>
              <a:rPr lang="ru-RU" dirty="0" err="1"/>
              <a:t>біртектес</a:t>
            </a:r>
            <a:r>
              <a:rPr lang="ru-RU" dirty="0"/>
              <a:t> </a:t>
            </a:r>
            <a:r>
              <a:rPr lang="ru-RU" dirty="0" err="1"/>
              <a:t>өмір</a:t>
            </a:r>
            <a:r>
              <a:rPr lang="ru-RU" dirty="0"/>
              <a:t> </a:t>
            </a:r>
            <a:r>
              <a:rPr lang="ru-RU" dirty="0" err="1"/>
              <a:t>салттың</a:t>
            </a:r>
            <a:r>
              <a:rPr lang="ru-RU" dirty="0"/>
              <a:t> </a:t>
            </a:r>
            <a:r>
              <a:rPr lang="ru-RU" dirty="0" err="1"/>
              <a:t>ғана</a:t>
            </a:r>
            <a:r>
              <a:rPr lang="ru-RU" dirty="0"/>
              <a:t> </a:t>
            </a:r>
            <a:r>
              <a:rPr lang="ru-RU" dirty="0" err="1"/>
              <a:t>нәтижесі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, 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бірге</a:t>
            </a:r>
            <a:r>
              <a:rPr lang="ru-RU" dirty="0"/>
              <a:t> </a:t>
            </a:r>
            <a:r>
              <a:rPr lang="ru-RU" dirty="0" err="1"/>
              <a:t>қасиеттік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саналатын</a:t>
            </a:r>
            <a:r>
              <a:rPr lang="ru-RU" dirty="0"/>
              <a:t>- </a:t>
            </a:r>
            <a:r>
              <a:rPr lang="ru-RU" dirty="0" err="1"/>
              <a:t>арман-аңсардың</a:t>
            </a:r>
            <a:r>
              <a:rPr lang="ru-RU" dirty="0"/>
              <a:t> (идеал) да </a:t>
            </a:r>
            <a:r>
              <a:rPr lang="ru-RU" dirty="0" err="1"/>
              <a:t>біртұтастығына</a:t>
            </a:r>
            <a:r>
              <a:rPr lang="ru-RU" dirty="0"/>
              <a:t> </a:t>
            </a:r>
            <a:r>
              <a:rPr lang="ru-RU" dirty="0" err="1"/>
              <a:t>айғақ</a:t>
            </a:r>
            <a:r>
              <a:rPr lang="ru-RU" dirty="0"/>
              <a:t>. </a:t>
            </a:r>
            <a:r>
              <a:rPr lang="ru-RU" dirty="0" err="1"/>
              <a:t>Олай</a:t>
            </a:r>
            <a:r>
              <a:rPr lang="ru-RU" dirty="0"/>
              <a:t> </a:t>
            </a:r>
            <a:r>
              <a:rPr lang="ru-RU" dirty="0" err="1"/>
              <a:t>болса</a:t>
            </a:r>
            <a:r>
              <a:rPr lang="ru-RU" dirty="0"/>
              <a:t> Абай </a:t>
            </a:r>
            <a:r>
              <a:rPr lang="ru-RU" dirty="0" err="1"/>
              <a:t>сынының</a:t>
            </a:r>
            <a:r>
              <a:rPr lang="ru-RU" dirty="0"/>
              <a:t> </a:t>
            </a:r>
            <a:r>
              <a:rPr lang="ru-RU" dirty="0" err="1"/>
              <a:t>тәлкегіне</a:t>
            </a:r>
            <a:r>
              <a:rPr lang="ru-RU" dirty="0"/>
              <a:t> </a:t>
            </a:r>
            <a:r>
              <a:rPr lang="ru-RU" dirty="0" err="1"/>
              <a:t>түскен</a:t>
            </a:r>
            <a:r>
              <a:rPr lang="ru-RU" dirty="0"/>
              <a:t> </a:t>
            </a:r>
            <a:r>
              <a:rPr lang="ru-RU" dirty="0" err="1"/>
              <a:t>еріншектік</a:t>
            </a:r>
            <a:r>
              <a:rPr lang="ru-RU" dirty="0"/>
              <a:t>, </a:t>
            </a:r>
            <a:r>
              <a:rPr lang="ru-RU" dirty="0" err="1"/>
              <a:t>дарақылық</a:t>
            </a:r>
            <a:r>
              <a:rPr lang="ru-RU" dirty="0"/>
              <a:t>, </a:t>
            </a:r>
            <a:r>
              <a:rPr lang="ru-RU" dirty="0" err="1"/>
              <a:t>жалқаулық</a:t>
            </a:r>
            <a:r>
              <a:rPr lang="ru-RU" dirty="0"/>
              <a:t>, </a:t>
            </a:r>
            <a:r>
              <a:rPr lang="ru-RU" dirty="0" err="1"/>
              <a:t>күншілдік</a:t>
            </a:r>
            <a:r>
              <a:rPr lang="ru-RU" dirty="0"/>
              <a:t>, </a:t>
            </a:r>
            <a:r>
              <a:rPr lang="ru-RU" dirty="0" err="1"/>
              <a:t>өтірікшілік</a:t>
            </a:r>
            <a:r>
              <a:rPr lang="ru-RU" dirty="0"/>
              <a:t>, </a:t>
            </a:r>
            <a:r>
              <a:rPr lang="ru-RU" dirty="0" err="1"/>
              <a:t>өсекшілдік</a:t>
            </a:r>
            <a:r>
              <a:rPr lang="ru-RU" dirty="0"/>
              <a:t>, </a:t>
            </a:r>
            <a:r>
              <a:rPr lang="ru-RU" dirty="0" err="1"/>
              <a:t>мақтаншақтық</a:t>
            </a:r>
            <a:r>
              <a:rPr lang="ru-RU" dirty="0"/>
              <a:t>, </a:t>
            </a:r>
            <a:r>
              <a:rPr lang="ru-RU" dirty="0" err="1"/>
              <a:t>жағымпаздық</a:t>
            </a:r>
            <a:r>
              <a:rPr lang="ru-RU" dirty="0"/>
              <a:t>, </a:t>
            </a:r>
            <a:r>
              <a:rPr lang="ru-RU" dirty="0" err="1"/>
              <a:t>жікшілдік</a:t>
            </a:r>
            <a:r>
              <a:rPr lang="ru-RU" dirty="0"/>
              <a:t> </a:t>
            </a:r>
            <a:r>
              <a:rPr lang="ru-RU" dirty="0" err="1"/>
              <a:t>сияқты</a:t>
            </a:r>
            <a:r>
              <a:rPr lang="ru-RU" dirty="0"/>
              <a:t> </a:t>
            </a:r>
            <a:r>
              <a:rPr lang="ru-RU" dirty="0" err="1"/>
              <a:t>қасиеттер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баласының</a:t>
            </a:r>
            <a:r>
              <a:rPr lang="ru-RU" dirty="0"/>
              <a:t> </a:t>
            </a:r>
            <a:r>
              <a:rPr lang="ru-RU" dirty="0" err="1"/>
              <a:t>кейбірінің</a:t>
            </a:r>
            <a:r>
              <a:rPr lang="ru-RU" dirty="0"/>
              <a:t> </a:t>
            </a:r>
            <a:r>
              <a:rPr lang="ru-RU" dirty="0" err="1"/>
              <a:t>бойындағы</a:t>
            </a:r>
            <a:r>
              <a:rPr lang="ru-RU" dirty="0"/>
              <a:t> </a:t>
            </a:r>
            <a:r>
              <a:rPr lang="ru-RU" dirty="0" err="1"/>
              <a:t>туа</a:t>
            </a:r>
            <a:r>
              <a:rPr lang="ru-RU" dirty="0"/>
              <a:t> </a:t>
            </a:r>
            <a:r>
              <a:rPr lang="ru-RU" dirty="0" err="1"/>
              <a:t>біткен</a:t>
            </a:r>
            <a:r>
              <a:rPr lang="ru-RU" dirty="0"/>
              <a:t> </a:t>
            </a:r>
            <a:r>
              <a:rPr lang="ru-RU" dirty="0" err="1"/>
              <a:t>кемшілік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, </a:t>
            </a:r>
            <a:r>
              <a:rPr lang="ru-RU" dirty="0" err="1"/>
              <a:t>сол</a:t>
            </a:r>
            <a:r>
              <a:rPr lang="ru-RU" dirty="0"/>
              <a:t> Абай </a:t>
            </a:r>
            <a:r>
              <a:rPr lang="ru-RU" dirty="0" err="1"/>
              <a:t>өмір</a:t>
            </a:r>
            <a:r>
              <a:rPr lang="ru-RU" dirty="0"/>
              <a:t> </a:t>
            </a:r>
            <a:r>
              <a:rPr lang="ru-RU" dirty="0" err="1"/>
              <a:t>сүрген</a:t>
            </a:r>
            <a:r>
              <a:rPr lang="ru-RU" dirty="0"/>
              <a:t> </a:t>
            </a:r>
            <a:r>
              <a:rPr lang="ru-RU" dirty="0" err="1"/>
              <a:t>қоғамдағы</a:t>
            </a:r>
            <a:r>
              <a:rPr lang="ru-RU" dirty="0"/>
              <a:t> </a:t>
            </a:r>
            <a:r>
              <a:rPr lang="ru-RU" dirty="0" err="1"/>
              <a:t>саяси</a:t>
            </a:r>
            <a:r>
              <a:rPr lang="ru-RU" dirty="0"/>
              <a:t> </a:t>
            </a:r>
            <a:r>
              <a:rPr lang="ru-RU" dirty="0" err="1"/>
              <a:t>әлеуметтік</a:t>
            </a:r>
            <a:r>
              <a:rPr lang="ru-RU" dirty="0"/>
              <a:t> </a:t>
            </a:r>
            <a:r>
              <a:rPr lang="ru-RU" dirty="0" err="1"/>
              <a:t>қатынастардың</a:t>
            </a:r>
            <a:r>
              <a:rPr lang="ru-RU" dirty="0"/>
              <a:t> </a:t>
            </a:r>
            <a:r>
              <a:rPr lang="ru-RU" dirty="0" err="1"/>
              <a:t>нәтижесі</a:t>
            </a:r>
            <a:r>
              <a:rPr lang="ru-RU" dirty="0"/>
              <a:t> </a:t>
            </a:r>
            <a:r>
              <a:rPr lang="ru-RU" dirty="0" err="1"/>
              <a:t>екеніне</a:t>
            </a:r>
            <a:r>
              <a:rPr lang="ru-RU" dirty="0"/>
              <a:t> </a:t>
            </a:r>
            <a:r>
              <a:rPr lang="ru-RU" dirty="0" err="1"/>
              <a:t>ден</a:t>
            </a:r>
            <a:r>
              <a:rPr lang="ru-RU" dirty="0"/>
              <a:t> </a:t>
            </a:r>
            <a:r>
              <a:rPr lang="ru-RU" dirty="0" err="1"/>
              <a:t>қою</a:t>
            </a:r>
            <a:r>
              <a:rPr lang="ru-RU" dirty="0"/>
              <a:t> </a:t>
            </a:r>
            <a:r>
              <a:rPr lang="ru-RU" dirty="0" err="1"/>
              <a:t>қажет</a:t>
            </a:r>
            <a:r>
              <a:rPr lang="ru-RU" dirty="0"/>
              <a:t>. Сонда, Абай </a:t>
            </a:r>
            <a:r>
              <a:rPr lang="ru-RU" dirty="0" err="1"/>
              <a:t>бұрынғы</a:t>
            </a:r>
            <a:r>
              <a:rPr lang="ru-RU" dirty="0"/>
              <a:t> </a:t>
            </a:r>
            <a:r>
              <a:rPr lang="ru-RU" dirty="0" err="1"/>
              <a:t>бабаларымыздың</a:t>
            </a:r>
            <a:r>
              <a:rPr lang="ru-RU" dirty="0"/>
              <a:t> </a:t>
            </a:r>
            <a:r>
              <a:rPr lang="ru-RU" dirty="0" err="1"/>
              <a:t>бойынан</a:t>
            </a:r>
            <a:r>
              <a:rPr lang="ru-RU" dirty="0"/>
              <a:t> </a:t>
            </a:r>
            <a:r>
              <a:rPr lang="ru-RU" dirty="0" err="1"/>
              <a:t>көрген</a:t>
            </a:r>
            <a:r>
              <a:rPr lang="ru-RU" dirty="0"/>
              <a:t> «</a:t>
            </a:r>
            <a:r>
              <a:rPr lang="ru-RU" dirty="0" err="1"/>
              <a:t>кемшіліктерді</a:t>
            </a:r>
            <a:r>
              <a:rPr lang="ru-RU" dirty="0"/>
              <a:t>» </a:t>
            </a:r>
            <a:r>
              <a:rPr lang="ru-RU" dirty="0" err="1"/>
              <a:t>себеп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, </a:t>
            </a:r>
            <a:r>
              <a:rPr lang="ru-RU" dirty="0" err="1"/>
              <a:t>сол</a:t>
            </a:r>
            <a:r>
              <a:rPr lang="ru-RU" dirty="0"/>
              <a:t> </a:t>
            </a:r>
            <a:r>
              <a:rPr lang="ru-RU" dirty="0" err="1"/>
              <a:t>замандағы</a:t>
            </a:r>
            <a:r>
              <a:rPr lang="ru-RU" dirty="0"/>
              <a:t> </a:t>
            </a:r>
            <a:r>
              <a:rPr lang="ru-RU" dirty="0" err="1"/>
              <a:t>саяси-әлеуметтік</a:t>
            </a:r>
            <a:r>
              <a:rPr lang="ru-RU" dirty="0"/>
              <a:t> </a:t>
            </a:r>
            <a:r>
              <a:rPr lang="ru-RU" dirty="0" err="1"/>
              <a:t>қатынастардың</a:t>
            </a:r>
            <a:r>
              <a:rPr lang="ru-RU" dirty="0"/>
              <a:t> </a:t>
            </a:r>
            <a:r>
              <a:rPr lang="ru-RU" dirty="0" err="1"/>
              <a:t>салдары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қарастыруға</a:t>
            </a:r>
            <a:r>
              <a:rPr lang="ru-RU" dirty="0"/>
              <a:t> </a:t>
            </a:r>
            <a:r>
              <a:rPr lang="ru-RU" dirty="0" err="1"/>
              <a:t>жол</a:t>
            </a:r>
            <a:r>
              <a:rPr lang="ru-RU" dirty="0"/>
              <a:t> </a:t>
            </a:r>
            <a:r>
              <a:rPr lang="ru-RU" dirty="0" err="1"/>
              <a:t>ашқан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018603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Абайдың қара сөздері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2286000"/>
            <a:ext cx="9601200" cy="4019266"/>
          </a:xfrm>
        </p:spPr>
        <p:txBody>
          <a:bodyPr>
            <a:normAutofit fontScale="85000" lnSpcReduction="10000"/>
          </a:bodyPr>
          <a:lstStyle/>
          <a:p>
            <a:r>
              <a:rPr lang="ru-RU" dirty="0" err="1">
                <a:hlinkClick r:id="rId2" tooltip="Абай Құнанбаев"/>
              </a:rPr>
              <a:t>Абайдың</a:t>
            </a:r>
            <a:r>
              <a:rPr lang="ru-RU" dirty="0"/>
              <a:t> </a:t>
            </a:r>
            <a:r>
              <a:rPr lang="ru-RU" dirty="0" err="1"/>
              <a:t>көркемдік</a:t>
            </a:r>
            <a:r>
              <a:rPr lang="ru-RU" dirty="0"/>
              <a:t>, </a:t>
            </a:r>
            <a:r>
              <a:rPr lang="ru-RU" dirty="0" err="1"/>
              <a:t>әлеуметтік</a:t>
            </a:r>
            <a:r>
              <a:rPr lang="ru-RU" dirty="0"/>
              <a:t> </a:t>
            </a:r>
            <a:r>
              <a:rPr lang="ru-RU" dirty="0" err="1"/>
              <a:t>гуманистік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дінге</a:t>
            </a:r>
            <a:r>
              <a:rPr lang="ru-RU" dirty="0"/>
              <a:t> </a:t>
            </a:r>
            <a:r>
              <a:rPr lang="ru-RU" dirty="0" err="1"/>
              <a:t>көзқарастары</a:t>
            </a:r>
            <a:r>
              <a:rPr lang="ru-RU" dirty="0"/>
              <a:t> </a:t>
            </a:r>
            <a:r>
              <a:rPr lang="ru-RU" dirty="0" err="1"/>
              <a:t>терең</a:t>
            </a:r>
            <a:r>
              <a:rPr lang="ru-RU" dirty="0"/>
              <a:t> </a:t>
            </a:r>
            <a:r>
              <a:rPr lang="ru-RU" dirty="0" err="1"/>
              <a:t>білінген</a:t>
            </a:r>
            <a:r>
              <a:rPr lang="ru-RU" dirty="0"/>
              <a:t> </a:t>
            </a:r>
            <a:r>
              <a:rPr lang="ru-RU" dirty="0" err="1"/>
              <a:t>еңбегі</a:t>
            </a:r>
            <a:r>
              <a:rPr lang="ru-RU" dirty="0"/>
              <a:t> - </a:t>
            </a:r>
            <a:r>
              <a:rPr lang="ru-RU" dirty="0" err="1"/>
              <a:t>қара</a:t>
            </a:r>
            <a:r>
              <a:rPr lang="ru-RU" dirty="0"/>
              <a:t> </a:t>
            </a:r>
            <a:r>
              <a:rPr lang="ru-RU" dirty="0" err="1"/>
              <a:t>сөздері</a:t>
            </a:r>
            <a:r>
              <a:rPr lang="ru-RU" dirty="0"/>
              <a:t>. </a:t>
            </a:r>
            <a:r>
              <a:rPr lang="ru-RU" dirty="0" err="1">
                <a:hlinkClick r:id="rId2" tooltip="Абай Құнанбаев"/>
              </a:rPr>
              <a:t>Абайдың</a:t>
            </a:r>
            <a:r>
              <a:rPr lang="ru-RU" dirty="0"/>
              <a:t> </a:t>
            </a:r>
            <a:r>
              <a:rPr lang="ru-RU" dirty="0" err="1"/>
              <a:t>қара</a:t>
            </a:r>
            <a:r>
              <a:rPr lang="ru-RU" dirty="0"/>
              <a:t> </a:t>
            </a:r>
            <a:r>
              <a:rPr lang="ru-RU" dirty="0" err="1"/>
              <a:t>сөздері</a:t>
            </a:r>
            <a:r>
              <a:rPr lang="ru-RU" dirty="0"/>
              <a:t> (</a:t>
            </a:r>
            <a:r>
              <a:rPr lang="ru-RU" dirty="0" err="1"/>
              <a:t>Ғақлия</a:t>
            </a:r>
            <a:r>
              <a:rPr lang="ru-RU" dirty="0"/>
              <a:t>) - </a:t>
            </a:r>
            <a:r>
              <a:rPr lang="ru-RU" dirty="0" err="1"/>
              <a:t>ұлы</a:t>
            </a:r>
            <a:r>
              <a:rPr lang="ru-RU" dirty="0"/>
              <a:t> </a:t>
            </a:r>
            <a:r>
              <a:rPr lang="ru-RU" dirty="0" err="1"/>
              <a:t>ақынның</a:t>
            </a:r>
            <a:r>
              <a:rPr lang="ru-RU" dirty="0"/>
              <a:t> </a:t>
            </a:r>
            <a:r>
              <a:rPr lang="ru-RU" dirty="0" err="1"/>
              <a:t>сөз</a:t>
            </a:r>
            <a:r>
              <a:rPr lang="ru-RU" dirty="0"/>
              <a:t> </a:t>
            </a:r>
            <a:r>
              <a:rPr lang="ru-RU" dirty="0" err="1"/>
              <a:t>өнеріндегі</a:t>
            </a:r>
            <a:r>
              <a:rPr lang="ru-RU" dirty="0"/>
              <a:t> </a:t>
            </a:r>
            <a:r>
              <a:rPr lang="ru-RU" dirty="0" err="1"/>
              <a:t>көркемдік</a:t>
            </a:r>
            <a:r>
              <a:rPr lang="ru-RU" dirty="0"/>
              <a:t> </a:t>
            </a:r>
            <a:r>
              <a:rPr lang="ru-RU" dirty="0" err="1"/>
              <a:t>қуатын</a:t>
            </a:r>
            <a:r>
              <a:rPr lang="ru-RU" dirty="0"/>
              <a:t>, </a:t>
            </a:r>
            <a:r>
              <a:rPr lang="ru-RU" dirty="0" err="1">
                <a:hlinkClick r:id="rId3" tooltip="Философия"/>
              </a:rPr>
              <a:t>философиядағы</a:t>
            </a:r>
            <a:r>
              <a:rPr lang="ru-RU" dirty="0"/>
              <a:t> </a:t>
            </a:r>
            <a:r>
              <a:rPr lang="ru-RU" dirty="0" err="1"/>
              <a:t>даналық</a:t>
            </a:r>
            <a:r>
              <a:rPr lang="ru-RU" dirty="0"/>
              <a:t> </a:t>
            </a:r>
            <a:r>
              <a:rPr lang="ru-RU" dirty="0" err="1"/>
              <a:t>дүниетанымын</a:t>
            </a:r>
            <a:r>
              <a:rPr lang="ru-RU" dirty="0"/>
              <a:t> </a:t>
            </a:r>
            <a:r>
              <a:rPr lang="ru-RU" dirty="0" err="1"/>
              <a:t>даралап</a:t>
            </a:r>
            <a:r>
              <a:rPr lang="ru-RU" dirty="0"/>
              <a:t> </a:t>
            </a:r>
            <a:r>
              <a:rPr lang="ru-RU" dirty="0" err="1"/>
              <a:t>көрсететін</a:t>
            </a:r>
            <a:r>
              <a:rPr lang="ru-RU" dirty="0"/>
              <a:t> </a:t>
            </a:r>
            <a:r>
              <a:rPr lang="ru-RU" dirty="0" err="1"/>
              <a:t>классикалық</a:t>
            </a:r>
            <a:r>
              <a:rPr lang="ru-RU" dirty="0"/>
              <a:t> </a:t>
            </a:r>
            <a:r>
              <a:rPr lang="ru-RU" dirty="0" err="1"/>
              <a:t>стильде</a:t>
            </a:r>
            <a:r>
              <a:rPr lang="ru-RU" dirty="0"/>
              <a:t> </a:t>
            </a:r>
            <a:r>
              <a:rPr lang="ru-RU" dirty="0" err="1"/>
              <a:t>жазылған</a:t>
            </a:r>
            <a:r>
              <a:rPr lang="ru-RU" dirty="0"/>
              <a:t> </a:t>
            </a:r>
            <a:r>
              <a:rPr lang="ru-RU" dirty="0" err="1"/>
              <a:t>прозалық</a:t>
            </a:r>
            <a:r>
              <a:rPr lang="ru-RU" dirty="0"/>
              <a:t> </a:t>
            </a:r>
            <a:r>
              <a:rPr lang="ru-RU" dirty="0" err="1"/>
              <a:t>шығармасы</a:t>
            </a:r>
            <a:r>
              <a:rPr lang="ru-RU" dirty="0"/>
              <a:t>. </a:t>
            </a:r>
            <a:r>
              <a:rPr lang="ru-RU" dirty="0" err="1"/>
              <a:t>Жалпы</a:t>
            </a:r>
            <a:r>
              <a:rPr lang="ru-RU" dirty="0"/>
              <a:t> саны </a:t>
            </a:r>
            <a:r>
              <a:rPr lang="ru-RU" dirty="0" err="1"/>
              <a:t>қырық</a:t>
            </a:r>
            <a:r>
              <a:rPr lang="ru-RU" dirty="0"/>
              <a:t> бес </a:t>
            </a:r>
            <a:r>
              <a:rPr lang="ru-RU" dirty="0" err="1"/>
              <a:t>бөлек</a:t>
            </a:r>
            <a:r>
              <a:rPr lang="ru-RU" dirty="0"/>
              <a:t> </a:t>
            </a:r>
            <a:r>
              <a:rPr lang="ru-RU" dirty="0" err="1"/>
              <a:t>шығармадан</a:t>
            </a:r>
            <a:r>
              <a:rPr lang="ru-RU" dirty="0"/>
              <a:t> </a:t>
            </a:r>
            <a:r>
              <a:rPr lang="ru-RU" dirty="0" err="1"/>
              <a:t>тұратын</a:t>
            </a:r>
            <a:r>
              <a:rPr lang="ru-RU" dirty="0"/>
              <a:t> </a:t>
            </a:r>
            <a:r>
              <a:rPr lang="ru-RU" dirty="0" err="1">
                <a:hlinkClick r:id="rId2" tooltip="Абай Құнанбаев"/>
              </a:rPr>
              <a:t>Абайдың</a:t>
            </a:r>
            <a:r>
              <a:rPr lang="ru-RU" dirty="0"/>
              <a:t> </a:t>
            </a:r>
            <a:r>
              <a:rPr lang="ru-RU" dirty="0" err="1"/>
              <a:t>қара</a:t>
            </a:r>
            <a:r>
              <a:rPr lang="ru-RU" dirty="0"/>
              <a:t> </a:t>
            </a:r>
            <a:r>
              <a:rPr lang="ru-RU" dirty="0" err="1"/>
              <a:t>сөздері</a:t>
            </a:r>
            <a:r>
              <a:rPr lang="ru-RU" dirty="0"/>
              <a:t> </a:t>
            </a:r>
            <a:r>
              <a:rPr lang="ru-RU" dirty="0" err="1"/>
              <a:t>тақырыбы</a:t>
            </a:r>
            <a:r>
              <a:rPr lang="ru-RU" dirty="0"/>
              <a:t> </a:t>
            </a:r>
            <a:r>
              <a:rPr lang="ru-RU" dirty="0" err="1"/>
              <a:t>жағынан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бағытта</a:t>
            </a:r>
            <a:r>
              <a:rPr lang="ru-RU" dirty="0"/>
              <a:t> </a:t>
            </a:r>
            <a:r>
              <a:rPr lang="ru-RU" dirty="0" err="1"/>
              <a:t>жазылмаған</a:t>
            </a:r>
            <a:r>
              <a:rPr lang="ru-RU" dirty="0"/>
              <a:t>, </a:t>
            </a:r>
            <a:r>
              <a:rPr lang="ru-RU" dirty="0" err="1"/>
              <a:t>әр</a:t>
            </a:r>
            <a:r>
              <a:rPr lang="ru-RU" dirty="0"/>
              <a:t> </a:t>
            </a:r>
            <a:r>
              <a:rPr lang="ru-RU" dirty="0" err="1"/>
              <a:t>алуан</a:t>
            </a:r>
            <a:r>
              <a:rPr lang="ru-RU" dirty="0"/>
              <a:t>.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алты-жеті</a:t>
            </a:r>
            <a:r>
              <a:rPr lang="ru-RU" dirty="0"/>
              <a:t> </a:t>
            </a:r>
            <a:r>
              <a:rPr lang="ru-RU" dirty="0" err="1"/>
              <a:t>үлгісі</a:t>
            </a:r>
            <a:r>
              <a:rPr lang="ru-RU" dirty="0"/>
              <a:t> </a:t>
            </a:r>
            <a:r>
              <a:rPr lang="ru-RU" dirty="0" err="1"/>
              <a:t>қысқа</a:t>
            </a:r>
            <a:r>
              <a:rPr lang="ru-RU" dirty="0"/>
              <a:t> </a:t>
            </a:r>
            <a:r>
              <a:rPr lang="ru-RU" dirty="0" err="1"/>
              <a:t>болса</a:t>
            </a:r>
            <a:r>
              <a:rPr lang="ru-RU" dirty="0"/>
              <a:t>, </a:t>
            </a:r>
            <a:r>
              <a:rPr lang="ru-RU" dirty="0" err="1"/>
              <a:t>қайсыбіреуі</a:t>
            </a:r>
            <a:r>
              <a:rPr lang="ru-RU" dirty="0"/>
              <a:t> </a:t>
            </a:r>
            <a:r>
              <a:rPr lang="ru-RU" dirty="0" err="1"/>
              <a:t>мазмұн</a:t>
            </a:r>
            <a:r>
              <a:rPr lang="ru-RU" dirty="0"/>
              <a:t>, </a:t>
            </a:r>
            <a:r>
              <a:rPr lang="ru-RU" dirty="0" err="1"/>
              <a:t>тақырып</a:t>
            </a:r>
            <a:r>
              <a:rPr lang="ru-RU" dirty="0"/>
              <a:t> </a:t>
            </a:r>
            <a:r>
              <a:rPr lang="ru-RU" dirty="0" err="1"/>
              <a:t>жағынан</a:t>
            </a:r>
            <a:r>
              <a:rPr lang="ru-RU" dirty="0"/>
              <a:t> </a:t>
            </a:r>
            <a:r>
              <a:rPr lang="ru-RU" dirty="0" err="1"/>
              <a:t>өзгешелеу</a:t>
            </a:r>
            <a:r>
              <a:rPr lang="ru-RU" dirty="0"/>
              <a:t>, </a:t>
            </a:r>
            <a:r>
              <a:rPr lang="ru-RU" dirty="0" err="1"/>
              <a:t>ауқымды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келеді</a:t>
            </a:r>
            <a:r>
              <a:rPr lang="ru-RU" dirty="0"/>
              <a:t>. </a:t>
            </a:r>
            <a:r>
              <a:rPr lang="ru-RU" dirty="0">
                <a:hlinkClick r:id="rId2" tooltip="Абай Құнанбаев"/>
              </a:rPr>
              <a:t>Абай</a:t>
            </a:r>
            <a:r>
              <a:rPr lang="ru-RU" dirty="0"/>
              <a:t> </a:t>
            </a:r>
            <a:r>
              <a:rPr lang="ru-RU" dirty="0" err="1"/>
              <a:t>өзінің</a:t>
            </a:r>
            <a:r>
              <a:rPr lang="ru-RU" dirty="0"/>
              <a:t> </a:t>
            </a:r>
            <a:r>
              <a:rPr lang="ru-RU" dirty="0" err="1"/>
              <a:t>қара</a:t>
            </a:r>
            <a:r>
              <a:rPr lang="ru-RU" dirty="0"/>
              <a:t> </a:t>
            </a:r>
            <a:r>
              <a:rPr lang="ru-RU" dirty="0" err="1"/>
              <a:t>сөздерінде</a:t>
            </a:r>
            <a:r>
              <a:rPr lang="ru-RU" dirty="0"/>
              <a:t> </a:t>
            </a:r>
            <a:r>
              <a:rPr lang="ru-RU" dirty="0" err="1"/>
              <a:t>шығарманың</a:t>
            </a:r>
            <a:r>
              <a:rPr lang="ru-RU" dirty="0"/>
              <a:t> </a:t>
            </a:r>
            <a:r>
              <a:rPr lang="ru-RU" dirty="0" err="1"/>
              <a:t>ажарына</a:t>
            </a:r>
            <a:r>
              <a:rPr lang="ru-RU" dirty="0"/>
              <a:t> </a:t>
            </a:r>
            <a:r>
              <a:rPr lang="ru-RU" dirty="0" err="1"/>
              <a:t>ғана</a:t>
            </a:r>
            <a:r>
              <a:rPr lang="ru-RU" dirty="0"/>
              <a:t> </a:t>
            </a:r>
            <a:r>
              <a:rPr lang="ru-RU" dirty="0" err="1"/>
              <a:t>назар</a:t>
            </a:r>
            <a:r>
              <a:rPr lang="ru-RU" dirty="0"/>
              <a:t> </a:t>
            </a:r>
            <a:r>
              <a:rPr lang="ru-RU" dirty="0" err="1"/>
              <a:t>аударып</a:t>
            </a:r>
            <a:r>
              <a:rPr lang="ru-RU" dirty="0"/>
              <a:t> </a:t>
            </a:r>
            <a:r>
              <a:rPr lang="ru-RU" dirty="0" err="1"/>
              <a:t>қоймай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тереңдігіне</a:t>
            </a:r>
            <a:r>
              <a:rPr lang="ru-RU" dirty="0"/>
              <a:t>, </a:t>
            </a:r>
            <a:r>
              <a:rPr lang="ru-RU" dirty="0" err="1"/>
              <a:t>логикалық</a:t>
            </a:r>
            <a:r>
              <a:rPr lang="ru-RU" dirty="0"/>
              <a:t> </a:t>
            </a:r>
            <a:r>
              <a:rPr lang="ru-RU" dirty="0" err="1"/>
              <a:t>мәніне</a:t>
            </a:r>
            <a:r>
              <a:rPr lang="ru-RU" dirty="0"/>
              <a:t> </a:t>
            </a:r>
            <a:r>
              <a:rPr lang="ru-RU" dirty="0" err="1"/>
              <a:t>зор</a:t>
            </a:r>
            <a:r>
              <a:rPr lang="ru-RU" dirty="0"/>
              <a:t> </a:t>
            </a:r>
            <a:r>
              <a:rPr lang="ru-RU" dirty="0" err="1"/>
              <a:t>салған</a:t>
            </a:r>
            <a:r>
              <a:rPr lang="ru-RU" dirty="0"/>
              <a:t>.</a:t>
            </a:r>
          </a:p>
          <a:p>
            <a:r>
              <a:rPr lang="ru-RU" dirty="0" err="1"/>
              <a:t>Сөйтіп</a:t>
            </a:r>
            <a:r>
              <a:rPr lang="ru-RU" dirty="0"/>
              <a:t> </a:t>
            </a:r>
            <a:r>
              <a:rPr lang="ru-RU" dirty="0" err="1"/>
              <a:t>көркемдік</a:t>
            </a:r>
            <a:r>
              <a:rPr lang="ru-RU" dirty="0"/>
              <a:t> </a:t>
            </a:r>
            <a:r>
              <a:rPr lang="ru-RU" dirty="0" err="1"/>
              <a:t>шеберлік</a:t>
            </a:r>
            <a:r>
              <a:rPr lang="ru-RU" dirty="0"/>
              <a:t> пен </a:t>
            </a:r>
            <a:r>
              <a:rPr lang="ru-RU" dirty="0" err="1"/>
              <a:t>ғылыми</a:t>
            </a:r>
            <a:r>
              <a:rPr lang="ru-RU" dirty="0"/>
              <a:t> </a:t>
            </a:r>
            <a:r>
              <a:rPr lang="ru-RU" dirty="0" err="1"/>
              <a:t>зерделік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көркемдік</a:t>
            </a:r>
            <a:r>
              <a:rPr lang="ru-RU" dirty="0"/>
              <a:t> сана мен </a:t>
            </a:r>
            <a:r>
              <a:rPr lang="ru-RU" dirty="0" err="1">
                <a:hlinkClick r:id="rId3" tooltip="Философия"/>
              </a:rPr>
              <a:t>философиялық</a:t>
            </a:r>
            <a:r>
              <a:rPr lang="ru-RU" dirty="0"/>
              <a:t> </a:t>
            </a:r>
            <a:r>
              <a:rPr lang="ru-RU" dirty="0" err="1"/>
              <a:t>сананы</a:t>
            </a:r>
            <a:r>
              <a:rPr lang="ru-RU" dirty="0"/>
              <a:t> </a:t>
            </a:r>
            <a:r>
              <a:rPr lang="ru-RU" dirty="0" err="1"/>
              <a:t>ұштастырады</a:t>
            </a:r>
            <a:r>
              <a:rPr lang="ru-RU" dirty="0"/>
              <a:t>. </a:t>
            </a:r>
            <a:r>
              <a:rPr lang="ru-RU" dirty="0" err="1">
                <a:hlinkClick r:id="rId2" tooltip="Абай Құнанбаев"/>
              </a:rPr>
              <a:t>Абайдың</a:t>
            </a:r>
            <a:r>
              <a:rPr lang="ru-RU" dirty="0"/>
              <a:t> </a:t>
            </a:r>
            <a:r>
              <a:rPr lang="ru-RU" dirty="0" err="1"/>
              <a:t>қара</a:t>
            </a:r>
            <a:r>
              <a:rPr lang="ru-RU" dirty="0"/>
              <a:t> </a:t>
            </a:r>
            <a:r>
              <a:rPr lang="ru-RU" dirty="0" err="1"/>
              <a:t>сөздеріндегі</a:t>
            </a:r>
            <a:r>
              <a:rPr lang="ru-RU" dirty="0"/>
              <a:t> </a:t>
            </a:r>
            <a:r>
              <a:rPr lang="ru-RU" dirty="0" err="1"/>
              <a:t>гуманистік</a:t>
            </a:r>
            <a:r>
              <a:rPr lang="ru-RU" dirty="0"/>
              <a:t>, </a:t>
            </a:r>
            <a:r>
              <a:rPr lang="ru-RU" dirty="0" err="1"/>
              <a:t>ағартушылық</a:t>
            </a:r>
            <a:r>
              <a:rPr lang="ru-RU" dirty="0"/>
              <a:t>, </a:t>
            </a:r>
            <a:r>
              <a:rPr lang="ru-RU" dirty="0" err="1"/>
              <a:t>әлеуметтік</a:t>
            </a:r>
            <a:r>
              <a:rPr lang="ru-RU" dirty="0"/>
              <a:t> </a:t>
            </a:r>
            <a:r>
              <a:rPr lang="ru-RU" dirty="0" err="1"/>
              <a:t>ойлары</a:t>
            </a:r>
            <a:r>
              <a:rPr lang="ru-RU" dirty="0"/>
              <a:t> </a:t>
            </a:r>
            <a:r>
              <a:rPr lang="ru-RU" dirty="0" err="1">
                <a:hlinkClick r:id="rId4" tooltip="Дін"/>
              </a:rPr>
              <a:t>дін</a:t>
            </a:r>
            <a:r>
              <a:rPr lang="ru-RU" dirty="0"/>
              <a:t> 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пікірлерімен</a:t>
            </a:r>
            <a:r>
              <a:rPr lang="ru-RU" dirty="0"/>
              <a:t> </a:t>
            </a:r>
            <a:r>
              <a:rPr lang="ru-RU" dirty="0" err="1"/>
              <a:t>бірігіп</a:t>
            </a:r>
            <a:r>
              <a:rPr lang="ru-RU" dirty="0"/>
              <a:t>, </a:t>
            </a:r>
            <a:r>
              <a:rPr lang="ru-RU" dirty="0" err="1"/>
              <a:t>тұтас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халқының</a:t>
            </a:r>
            <a:r>
              <a:rPr lang="ru-RU" dirty="0"/>
              <a:t> </a:t>
            </a:r>
            <a:r>
              <a:rPr lang="ru-RU" dirty="0" err="1"/>
              <a:t>философиялық</a:t>
            </a:r>
            <a:r>
              <a:rPr lang="ru-RU" dirty="0"/>
              <a:t> </a:t>
            </a:r>
            <a:r>
              <a:rPr lang="ru-RU" dirty="0" err="1"/>
              <a:t>концепциясын</a:t>
            </a:r>
            <a:r>
              <a:rPr lang="ru-RU" dirty="0"/>
              <a:t> </a:t>
            </a:r>
            <a:r>
              <a:rPr lang="ru-RU" dirty="0" err="1"/>
              <a:t>құрайды</a:t>
            </a:r>
            <a:r>
              <a:rPr lang="ru-RU" dirty="0"/>
              <a:t>. </a:t>
            </a:r>
            <a:r>
              <a:rPr lang="ru-RU" dirty="0" err="1">
                <a:hlinkClick r:id="rId2" tooltip="Абай Құнанбаев"/>
              </a:rPr>
              <a:t>Абайдың</a:t>
            </a:r>
            <a:r>
              <a:rPr lang="ru-RU" dirty="0"/>
              <a:t> кара </a:t>
            </a:r>
            <a:r>
              <a:rPr lang="ru-RU" dirty="0" err="1"/>
              <a:t>сөздері</a:t>
            </a:r>
            <a:r>
              <a:rPr lang="ru-RU" dirty="0"/>
              <a:t> </a:t>
            </a:r>
            <a:r>
              <a:rPr lang="ru-RU" dirty="0" err="1"/>
              <a:t>сондай-ақ</a:t>
            </a:r>
            <a:r>
              <a:rPr lang="ru-RU" dirty="0"/>
              <a:t>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адамзат</a:t>
            </a:r>
            <a:r>
              <a:rPr lang="ru-RU" dirty="0"/>
              <a:t> </a:t>
            </a:r>
            <a:r>
              <a:rPr lang="ru-RU" dirty="0" err="1"/>
              <a:t>баласына</a:t>
            </a:r>
            <a:r>
              <a:rPr lang="ru-RU" dirty="0"/>
              <a:t> </a:t>
            </a:r>
            <a:r>
              <a:rPr lang="ru-RU" dirty="0" err="1"/>
              <a:t>ортақ</a:t>
            </a:r>
            <a:r>
              <a:rPr lang="ru-RU" dirty="0"/>
              <a:t> </a:t>
            </a:r>
            <a:r>
              <a:rPr lang="ru-RU" dirty="0" err="1"/>
              <a:t>асыл</a:t>
            </a:r>
            <a:r>
              <a:rPr lang="ru-RU" dirty="0"/>
              <a:t> </a:t>
            </a:r>
            <a:r>
              <a:rPr lang="ru-RU" dirty="0" err="1"/>
              <a:t>сөзге</a:t>
            </a:r>
            <a:r>
              <a:rPr lang="ru-RU" dirty="0"/>
              <a:t> </a:t>
            </a:r>
            <a:r>
              <a:rPr lang="ru-RU" dirty="0" err="1"/>
              <a:t>айналды</a:t>
            </a:r>
            <a:r>
              <a:rPr lang="ru-RU" dirty="0"/>
              <a:t>.</a:t>
            </a:r>
          </a:p>
          <a:p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қара</a:t>
            </a:r>
            <a:r>
              <a:rPr lang="ru-RU" dirty="0"/>
              <a:t> </a:t>
            </a:r>
            <a:r>
              <a:rPr lang="ru-RU" dirty="0" err="1"/>
              <a:t>сөздерінің</a:t>
            </a:r>
            <a:r>
              <a:rPr lang="ru-RU" dirty="0"/>
              <a:t> </a:t>
            </a:r>
            <a:r>
              <a:rPr lang="ru-RU" dirty="0" err="1"/>
              <a:t>бірнешеуі</a:t>
            </a:r>
            <a:r>
              <a:rPr lang="ru-RU" dirty="0"/>
              <a:t>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алғаш</a:t>
            </a:r>
            <a:r>
              <a:rPr lang="ru-RU" dirty="0"/>
              <a:t> </a:t>
            </a:r>
            <a:r>
              <a:rPr lang="ru-RU" dirty="0">
                <a:hlinkClick r:id="rId5" tooltip="1918"/>
              </a:rPr>
              <a:t>1918</a:t>
            </a:r>
            <a:r>
              <a:rPr lang="ru-RU" dirty="0"/>
              <a:t> ж. </a:t>
            </a:r>
            <a:r>
              <a:rPr lang="ru-RU" dirty="0" err="1">
                <a:hlinkClick r:id="rId6" tooltip="Семей"/>
              </a:rPr>
              <a:t>Семейде</a:t>
            </a:r>
            <a:r>
              <a:rPr lang="ru-RU" dirty="0"/>
              <a:t> </a:t>
            </a:r>
            <a:r>
              <a:rPr lang="ru-RU" dirty="0" err="1"/>
              <a:t>шыққан</a:t>
            </a:r>
            <a:r>
              <a:rPr lang="ru-RU" dirty="0"/>
              <a:t> "Абай" </a:t>
            </a:r>
            <a:r>
              <a:rPr lang="ru-RU" dirty="0" err="1"/>
              <a:t>журналында</a:t>
            </a:r>
            <a:r>
              <a:rPr lang="ru-RU" dirty="0"/>
              <a:t> </a:t>
            </a:r>
            <a:r>
              <a:rPr lang="ru-RU" dirty="0" err="1"/>
              <a:t>жарық</a:t>
            </a:r>
            <a:r>
              <a:rPr lang="ru-RU" dirty="0"/>
              <a:t> </a:t>
            </a:r>
            <a:r>
              <a:rPr lang="ru-RU" dirty="0" err="1"/>
              <a:t>көрді</a:t>
            </a:r>
            <a:r>
              <a:rPr lang="ru-RU" dirty="0"/>
              <a:t>. </a:t>
            </a:r>
            <a:r>
              <a:rPr lang="ru-RU" dirty="0" err="1"/>
              <a:t>Кейіннен</a:t>
            </a:r>
            <a:r>
              <a:rPr lang="ru-RU" dirty="0"/>
              <a:t>, </a:t>
            </a:r>
            <a:r>
              <a:rPr lang="ru-RU" dirty="0" err="1"/>
              <a:t>Абайдың</a:t>
            </a:r>
            <a:r>
              <a:rPr lang="ru-RU" dirty="0"/>
              <a:t> </a:t>
            </a:r>
            <a:r>
              <a:rPr lang="ru-RU" dirty="0" err="1"/>
              <a:t>қара</a:t>
            </a:r>
            <a:r>
              <a:rPr lang="ru-RU" dirty="0"/>
              <a:t> </a:t>
            </a:r>
            <a:r>
              <a:rPr lang="ru-RU" dirty="0" err="1"/>
              <a:t>сөздері</a:t>
            </a:r>
            <a:r>
              <a:rPr lang="ru-RU" dirty="0"/>
              <a:t> </a:t>
            </a:r>
            <a:r>
              <a:rPr lang="ru-RU" dirty="0" err="1">
                <a:hlinkClick r:id="rId7" tooltip="Орыс тілі"/>
              </a:rPr>
              <a:t>орыс</a:t>
            </a:r>
            <a:r>
              <a:rPr lang="ru-RU" dirty="0"/>
              <a:t>, </a:t>
            </a:r>
            <a:r>
              <a:rPr lang="ru-RU" dirty="0" err="1">
                <a:hlinkClick r:id="rId8" tooltip="Қытай тілі"/>
              </a:rPr>
              <a:t>қытай</a:t>
            </a:r>
            <a:r>
              <a:rPr lang="ru-RU" dirty="0"/>
              <a:t>, </a:t>
            </a:r>
            <a:r>
              <a:rPr lang="ru-RU" dirty="0">
                <a:hlinkClick r:id="rId9" tooltip="Француз тілі"/>
              </a:rPr>
              <a:t>француз</a:t>
            </a:r>
            <a:r>
              <a:rPr lang="ru-RU" dirty="0"/>
              <a:t>, </a:t>
            </a:r>
            <a:r>
              <a:rPr lang="ru-RU" dirty="0" err="1"/>
              <a:t>т.б</a:t>
            </a:r>
            <a:r>
              <a:rPr lang="ru-RU" dirty="0"/>
              <a:t>. </a:t>
            </a:r>
            <a:r>
              <a:rPr lang="ru-RU" dirty="0" err="1"/>
              <a:t>көптеген</a:t>
            </a:r>
            <a:r>
              <a:rPr lang="ru-RU" dirty="0"/>
              <a:t> </a:t>
            </a:r>
            <a:r>
              <a:rPr lang="ru-RU" dirty="0" err="1"/>
              <a:t>әлем</a:t>
            </a:r>
            <a:r>
              <a:rPr lang="ru-RU" dirty="0"/>
              <a:t> </a:t>
            </a:r>
            <a:r>
              <a:rPr lang="ru-RU" dirty="0" err="1"/>
              <a:t>тілдеріне</a:t>
            </a:r>
            <a:r>
              <a:rPr lang="ru-RU" dirty="0"/>
              <a:t> </a:t>
            </a:r>
            <a:r>
              <a:rPr lang="ru-RU" dirty="0" err="1"/>
              <a:t>аударылды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41670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Абайдың</a:t>
            </a:r>
            <a:r>
              <a:rPr lang="ru-RU" dirty="0"/>
              <a:t> </a:t>
            </a:r>
            <a:r>
              <a:rPr lang="ru-RU" dirty="0" err="1"/>
              <a:t>Қазақстан</a:t>
            </a:r>
            <a:r>
              <a:rPr lang="ru-RU" dirty="0"/>
              <a:t> </a:t>
            </a:r>
            <a:r>
              <a:rPr lang="ru-RU" dirty="0" err="1"/>
              <a:t>тарихында</a:t>
            </a:r>
            <a:r>
              <a:rPr lang="ru-RU" dirty="0"/>
              <a:t> </a:t>
            </a:r>
            <a:r>
              <a:rPr lang="ru-RU" dirty="0" err="1"/>
              <a:t>алатын</a:t>
            </a:r>
            <a:r>
              <a:rPr lang="ru-RU" dirty="0"/>
              <a:t> </a:t>
            </a:r>
            <a:r>
              <a:rPr lang="ru-RU" dirty="0" err="1"/>
              <a:t>орны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2006221"/>
            <a:ext cx="9601200" cy="4408227"/>
          </a:xfrm>
        </p:spPr>
        <p:txBody>
          <a:bodyPr>
            <a:normAutofit lnSpcReduction="10000"/>
          </a:bodyPr>
          <a:lstStyle/>
          <a:p>
            <a:r>
              <a:rPr lang="ru-RU" dirty="0" err="1"/>
              <a:t>Абайдың</a:t>
            </a:r>
            <a:r>
              <a:rPr lang="ru-RU" dirty="0"/>
              <a:t> </a:t>
            </a:r>
            <a:r>
              <a:rPr lang="ru-RU" dirty="0" err="1"/>
              <a:t>өз</a:t>
            </a:r>
            <a:r>
              <a:rPr lang="ru-RU" dirty="0"/>
              <a:t> </a:t>
            </a:r>
            <a:r>
              <a:rPr lang="ru-RU" dirty="0" err="1"/>
              <a:t>өлеңдері</a:t>
            </a:r>
            <a:r>
              <a:rPr lang="ru-RU" dirty="0"/>
              <a:t> мен </a:t>
            </a:r>
            <a:r>
              <a:rPr lang="ru-RU" dirty="0" err="1"/>
              <a:t>қара</a:t>
            </a:r>
            <a:r>
              <a:rPr lang="ru-RU" dirty="0"/>
              <a:t> </a:t>
            </a:r>
            <a:r>
              <a:rPr lang="ru-RU" dirty="0" err="1"/>
              <a:t>сөзбен</a:t>
            </a:r>
            <a:r>
              <a:rPr lang="ru-RU" dirty="0"/>
              <a:t> </a:t>
            </a:r>
            <a:r>
              <a:rPr lang="ru-RU" dirty="0" err="1"/>
              <a:t>жазылған</a:t>
            </a:r>
            <a:r>
              <a:rPr lang="ru-RU" dirty="0"/>
              <a:t> </a:t>
            </a:r>
            <a:r>
              <a:rPr lang="ru-RU" dirty="0" err="1"/>
              <a:t>ғибраттарында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қоғамы</a:t>
            </a:r>
            <a:r>
              <a:rPr lang="ru-RU" dirty="0"/>
              <a:t> </a:t>
            </a:r>
            <a:r>
              <a:rPr lang="ru-RU" dirty="0" err="1"/>
              <a:t>өмірінің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жақтарын</a:t>
            </a:r>
            <a:r>
              <a:rPr lang="ru-RU" dirty="0"/>
              <a:t> </a:t>
            </a:r>
            <a:r>
              <a:rPr lang="ru-RU" dirty="0" err="1"/>
              <a:t>ашып</a:t>
            </a:r>
            <a:r>
              <a:rPr lang="ru-RU" dirty="0"/>
              <a:t> </a:t>
            </a:r>
            <a:r>
              <a:rPr lang="ru-RU" dirty="0" err="1"/>
              <a:t>көрсетті</a:t>
            </a:r>
            <a:r>
              <a:rPr lang="ru-RU" dirty="0"/>
              <a:t>. </a:t>
            </a:r>
            <a:r>
              <a:rPr lang="ru-RU" dirty="0" err="1"/>
              <a:t>Одан</a:t>
            </a:r>
            <a:r>
              <a:rPr lang="ru-RU" dirty="0"/>
              <a:t> </a:t>
            </a:r>
            <a:r>
              <a:rPr lang="ru-RU" dirty="0" err="1"/>
              <a:t>ақыл-кеңес</a:t>
            </a:r>
            <a:r>
              <a:rPr lang="ru-RU" dirty="0"/>
              <a:t> </a:t>
            </a:r>
            <a:r>
              <a:rPr lang="ru-RU" dirty="0" err="1"/>
              <a:t>сұраған</a:t>
            </a:r>
            <a:r>
              <a:rPr lang="ru-RU" dirty="0"/>
              <a:t> дала </a:t>
            </a:r>
            <a:r>
              <a:rPr lang="ru-RU" dirty="0" err="1"/>
              <a:t>тұрғындары</a:t>
            </a:r>
            <a:r>
              <a:rPr lang="ru-RU" dirty="0"/>
              <a:t> </a:t>
            </a:r>
            <a:r>
              <a:rPr lang="ru-RU" dirty="0" err="1"/>
              <a:t>ағылып</a:t>
            </a:r>
            <a:r>
              <a:rPr lang="ru-RU" dirty="0"/>
              <a:t> </a:t>
            </a:r>
            <a:r>
              <a:rPr lang="ru-RU" dirty="0" err="1"/>
              <a:t>келіп</a:t>
            </a:r>
            <a:r>
              <a:rPr lang="ru-RU" dirty="0"/>
              <a:t> </a:t>
            </a:r>
            <a:r>
              <a:rPr lang="ru-RU" dirty="0" err="1"/>
              <a:t>жатты</a:t>
            </a:r>
            <a:r>
              <a:rPr lang="ru-RU" dirty="0"/>
              <a:t>. </a:t>
            </a:r>
            <a:r>
              <a:rPr lang="ru-RU" dirty="0" err="1"/>
              <a:t>Атап</a:t>
            </a:r>
            <a:r>
              <a:rPr lang="ru-RU" dirty="0"/>
              <a:t> </a:t>
            </a:r>
            <a:r>
              <a:rPr lang="ru-RU" dirty="0" err="1"/>
              <a:t>айтқанда</a:t>
            </a:r>
            <a:r>
              <a:rPr lang="ru-RU" dirty="0"/>
              <a:t>, </a:t>
            </a:r>
            <a:r>
              <a:rPr lang="ru-RU" dirty="0" err="1"/>
              <a:t>оған</a:t>
            </a:r>
            <a:r>
              <a:rPr lang="ru-RU" dirty="0"/>
              <a:t> </a:t>
            </a:r>
            <a:r>
              <a:rPr lang="ru-RU" dirty="0" err="1"/>
              <a:t>Баянауыл</a:t>
            </a:r>
            <a:r>
              <a:rPr lang="ru-RU" dirty="0"/>
              <a:t> </a:t>
            </a:r>
            <a:r>
              <a:rPr lang="ru-RU" dirty="0" err="1"/>
              <a:t>өлкесіндегі</a:t>
            </a:r>
            <a:r>
              <a:rPr lang="ru-RU" dirty="0"/>
              <a:t> </a:t>
            </a:r>
            <a:r>
              <a:rPr lang="ru-RU" dirty="0" err="1"/>
              <a:t>белгілі</a:t>
            </a:r>
            <a:r>
              <a:rPr lang="ru-RU" dirty="0"/>
              <a:t> </a:t>
            </a:r>
            <a:r>
              <a:rPr lang="ru-RU" dirty="0" err="1"/>
              <a:t>шежіресі</a:t>
            </a:r>
            <a:r>
              <a:rPr lang="ru-RU" dirty="0"/>
              <a:t>, </a:t>
            </a:r>
            <a:r>
              <a:rPr lang="ru-RU" dirty="0" err="1"/>
              <a:t>әрі</a:t>
            </a:r>
            <a:r>
              <a:rPr lang="ru-RU" dirty="0"/>
              <a:t> </a:t>
            </a:r>
            <a:r>
              <a:rPr lang="ru-RU" dirty="0" err="1"/>
              <a:t>ақын</a:t>
            </a:r>
            <a:r>
              <a:rPr lang="ru-RU" dirty="0"/>
              <a:t> </a:t>
            </a:r>
            <a:r>
              <a:rPr lang="ru-RU" dirty="0" err="1">
                <a:hlinkClick r:id="rId2" tooltip="Мәшһүр Жүсіп Көпейұлы"/>
              </a:rPr>
              <a:t>Мәшһүр</a:t>
            </a:r>
            <a:r>
              <a:rPr lang="ru-RU" dirty="0">
                <a:hlinkClick r:id="rId2" tooltip="Мәшһүр Жүсіп Көпейұлы"/>
              </a:rPr>
              <a:t> </a:t>
            </a:r>
            <a:r>
              <a:rPr lang="ru-RU" dirty="0" err="1">
                <a:hlinkClick r:id="rId2" tooltip="Мәшһүр Жүсіп Көпейұлы"/>
              </a:rPr>
              <a:t>Жүсіп</a:t>
            </a:r>
            <a:r>
              <a:rPr lang="ru-RU" dirty="0">
                <a:hlinkClick r:id="rId2" tooltip="Мәшһүр Жүсіп Көпейұлы"/>
              </a:rPr>
              <a:t> </a:t>
            </a:r>
            <a:r>
              <a:rPr lang="ru-RU" dirty="0" err="1">
                <a:hlinkClick r:id="rId2" tooltip="Мәшһүр Жүсіп Көпейұлы"/>
              </a:rPr>
              <a:t>Көпейұлы</a:t>
            </a:r>
            <a:r>
              <a:rPr lang="ru-RU" dirty="0"/>
              <a:t> </a:t>
            </a:r>
            <a:r>
              <a:rPr lang="ru-RU" dirty="0" err="1"/>
              <a:t>келіп</a:t>
            </a:r>
            <a:r>
              <a:rPr lang="ru-RU" dirty="0"/>
              <a:t> </a:t>
            </a:r>
            <a:r>
              <a:rPr lang="ru-RU" dirty="0" err="1"/>
              <a:t>тұрды</a:t>
            </a:r>
            <a:r>
              <a:rPr lang="ru-RU" dirty="0"/>
              <a:t>. </a:t>
            </a:r>
            <a:r>
              <a:rPr lang="ru-RU" dirty="0" err="1"/>
              <a:t>Абаймен</a:t>
            </a:r>
            <a:r>
              <a:rPr lang="ru-RU" dirty="0"/>
              <a:t> </a:t>
            </a:r>
            <a:r>
              <a:rPr lang="ru-RU" dirty="0" err="1"/>
              <a:t>Семейге</a:t>
            </a:r>
            <a:r>
              <a:rPr lang="ru-RU" dirty="0"/>
              <a:t> </a:t>
            </a:r>
            <a:r>
              <a:rPr lang="ru-RU" dirty="0" err="1"/>
              <a:t>саяси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аударылып</a:t>
            </a:r>
            <a:r>
              <a:rPr lang="ru-RU" dirty="0"/>
              <a:t> </a:t>
            </a:r>
            <a:r>
              <a:rPr lang="ru-RU" dirty="0" err="1"/>
              <a:t>келгендер</a:t>
            </a:r>
            <a:r>
              <a:rPr lang="ru-RU" dirty="0"/>
              <a:t> де </a:t>
            </a:r>
            <a:r>
              <a:rPr lang="ru-RU" dirty="0" err="1"/>
              <a:t>санасатын</a:t>
            </a:r>
            <a:r>
              <a:rPr lang="ru-RU" dirty="0"/>
              <a:t>. </a:t>
            </a:r>
            <a:r>
              <a:rPr lang="ru-RU" dirty="0" err="1"/>
              <a:t>Міне</a:t>
            </a:r>
            <a:r>
              <a:rPr lang="ru-RU" dirty="0"/>
              <a:t>, </a:t>
            </a:r>
            <a:r>
              <a:rPr lang="ru-RU" dirty="0" err="1"/>
              <a:t>мұның</a:t>
            </a:r>
            <a:r>
              <a:rPr lang="ru-RU" dirty="0"/>
              <a:t> </a:t>
            </a:r>
            <a:r>
              <a:rPr lang="ru-RU" dirty="0" err="1"/>
              <a:t>бәрі</a:t>
            </a:r>
            <a:r>
              <a:rPr lang="ru-RU" dirty="0"/>
              <a:t> </a:t>
            </a:r>
            <a:r>
              <a:rPr lang="ru-RU" dirty="0" err="1"/>
              <a:t>патша</a:t>
            </a:r>
            <a:r>
              <a:rPr lang="ru-RU" dirty="0"/>
              <a:t> </a:t>
            </a:r>
            <a:r>
              <a:rPr lang="ru-RU" dirty="0" err="1"/>
              <a:t>үкіметі</a:t>
            </a:r>
            <a:r>
              <a:rPr lang="ru-RU" dirty="0"/>
              <a:t> </a:t>
            </a:r>
            <a:r>
              <a:rPr lang="ru-RU" dirty="0" err="1"/>
              <a:t>шенеуніктері</a:t>
            </a:r>
            <a:r>
              <a:rPr lang="ru-RU" dirty="0"/>
              <a:t> мен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жергілікті</a:t>
            </a:r>
            <a:r>
              <a:rPr lang="ru-RU" dirty="0"/>
              <a:t> </a:t>
            </a:r>
            <a:r>
              <a:rPr lang="ru-RU" dirty="0" err="1"/>
              <a:t>кейбір</a:t>
            </a:r>
            <a:r>
              <a:rPr lang="ru-RU" dirty="0"/>
              <a:t> </a:t>
            </a:r>
            <a:r>
              <a:rPr lang="ru-RU" dirty="0" err="1"/>
              <a:t>итаршыларының</a:t>
            </a:r>
            <a:r>
              <a:rPr lang="ru-RU" dirty="0"/>
              <a:t> </a:t>
            </a:r>
            <a:r>
              <a:rPr lang="ru-RU" dirty="0" err="1"/>
              <a:t>тарапынан</a:t>
            </a:r>
            <a:r>
              <a:rPr lang="ru-RU" dirty="0"/>
              <a:t> </a:t>
            </a:r>
            <a:r>
              <a:rPr lang="ru-RU" dirty="0" err="1"/>
              <a:t>қызғаныш</a:t>
            </a:r>
            <a:r>
              <a:rPr lang="ru-RU" dirty="0"/>
              <a:t> пен </a:t>
            </a:r>
            <a:r>
              <a:rPr lang="ru-RU" dirty="0" err="1"/>
              <a:t>көре</a:t>
            </a:r>
            <a:r>
              <a:rPr lang="ru-RU" dirty="0"/>
              <a:t> </a:t>
            </a:r>
            <a:r>
              <a:rPr lang="ru-RU" dirty="0" err="1"/>
              <a:t>алмаушылық</a:t>
            </a:r>
            <a:r>
              <a:rPr lang="ru-RU" dirty="0"/>
              <a:t>, </a:t>
            </a:r>
            <a:r>
              <a:rPr lang="ru-RU" dirty="0" err="1"/>
              <a:t>тіпті</a:t>
            </a:r>
            <a:r>
              <a:rPr lang="ru-RU" dirty="0"/>
              <a:t> </a:t>
            </a:r>
            <a:r>
              <a:rPr lang="ru-RU" dirty="0" err="1"/>
              <a:t>саяси</a:t>
            </a:r>
            <a:r>
              <a:rPr lang="ru-RU" dirty="0"/>
              <a:t> </a:t>
            </a:r>
            <a:r>
              <a:rPr lang="ru-RU" dirty="0" err="1"/>
              <a:t>күдік</a:t>
            </a:r>
            <a:r>
              <a:rPr lang="ru-RU" dirty="0"/>
              <a:t> </a:t>
            </a:r>
            <a:r>
              <a:rPr lang="ru-RU" dirty="0" err="1"/>
              <a:t>туғызды</a:t>
            </a:r>
            <a:r>
              <a:rPr lang="ru-RU" dirty="0"/>
              <a:t>. </a:t>
            </a:r>
            <a:r>
              <a:rPr lang="ru-RU" dirty="0" err="1"/>
              <a:t>Ақынның</a:t>
            </a:r>
            <a:r>
              <a:rPr lang="ru-RU" dirty="0"/>
              <a:t> </a:t>
            </a:r>
            <a:r>
              <a:rPr lang="ru-RU" dirty="0" err="1"/>
              <a:t>үстінен</a:t>
            </a:r>
            <a:r>
              <a:rPr lang="ru-RU" dirty="0"/>
              <a:t> </a:t>
            </a:r>
            <a:r>
              <a:rPr lang="ru-RU" dirty="0" err="1"/>
              <a:t>өсек</a:t>
            </a:r>
            <a:r>
              <a:rPr lang="ru-RU" dirty="0"/>
              <a:t> </a:t>
            </a:r>
            <a:r>
              <a:rPr lang="ru-RU" dirty="0" err="1"/>
              <a:t>айту</a:t>
            </a:r>
            <a:r>
              <a:rPr lang="ru-RU" dirty="0"/>
              <a:t> мен жала жабу </a:t>
            </a:r>
            <a:r>
              <a:rPr lang="ru-RU" dirty="0" err="1"/>
              <a:t>әрекеттерін</a:t>
            </a:r>
            <a:r>
              <a:rPr lang="ru-RU" dirty="0"/>
              <a:t> </a:t>
            </a:r>
            <a:r>
              <a:rPr lang="ru-RU" dirty="0" err="1"/>
              <a:t>күшейтті</a:t>
            </a:r>
            <a:r>
              <a:rPr lang="ru-RU" dirty="0"/>
              <a:t>. </a:t>
            </a:r>
            <a:r>
              <a:rPr lang="ru-RU" dirty="0" err="1"/>
              <a:t>Патша</a:t>
            </a:r>
            <a:r>
              <a:rPr lang="ru-RU" dirty="0"/>
              <a:t> </a:t>
            </a:r>
            <a:r>
              <a:rPr lang="ru-RU" dirty="0" err="1"/>
              <a:t>үкіметінің</a:t>
            </a:r>
            <a:r>
              <a:rPr lang="ru-RU" dirty="0"/>
              <a:t> </a:t>
            </a:r>
            <a:r>
              <a:rPr lang="ru-RU" dirty="0" err="1"/>
              <a:t>әкімшілігі</a:t>
            </a:r>
            <a:r>
              <a:rPr lang="ru-RU" dirty="0"/>
              <a:t> </a:t>
            </a:r>
            <a:r>
              <a:rPr lang="ru-RU" dirty="0" err="1"/>
              <a:t>Абайдың</a:t>
            </a:r>
            <a:r>
              <a:rPr lang="ru-RU" dirty="0"/>
              <a:t> </a:t>
            </a:r>
            <a:r>
              <a:rPr lang="ru-RU" dirty="0" err="1"/>
              <a:t>соңына</a:t>
            </a:r>
            <a:r>
              <a:rPr lang="ru-RU" dirty="0"/>
              <a:t> </a:t>
            </a:r>
            <a:r>
              <a:rPr lang="ru-RU" dirty="0" err="1"/>
              <a:t>шам</a:t>
            </a:r>
            <a:r>
              <a:rPr lang="ru-RU" dirty="0"/>
              <a:t> </a:t>
            </a:r>
            <a:r>
              <a:rPr lang="ru-RU" dirty="0" err="1"/>
              <a:t>алып</a:t>
            </a:r>
            <a:r>
              <a:rPr lang="ru-RU" dirty="0"/>
              <a:t> </a:t>
            </a:r>
            <a:r>
              <a:rPr lang="ru-RU" dirty="0" err="1"/>
              <a:t>түсіп</a:t>
            </a:r>
            <a:r>
              <a:rPr lang="ru-RU" dirty="0"/>
              <a:t>, </a:t>
            </a:r>
            <a:r>
              <a:rPr lang="ru-RU" dirty="0" err="1"/>
              <a:t>аңду</a:t>
            </a:r>
            <a:r>
              <a:rPr lang="ru-RU" dirty="0"/>
              <a:t> </a:t>
            </a:r>
            <a:r>
              <a:rPr lang="ru-RU" dirty="0" err="1"/>
              <a:t>орнатты</a:t>
            </a:r>
            <a:r>
              <a:rPr lang="ru-RU" dirty="0"/>
              <a:t>. </a:t>
            </a:r>
            <a:r>
              <a:rPr lang="ru-RU" dirty="0" err="1"/>
              <a:t>Тіпті</a:t>
            </a:r>
            <a:r>
              <a:rPr lang="ru-RU" dirty="0"/>
              <a:t> 1903 </a:t>
            </a:r>
            <a:r>
              <a:rPr lang="ru-RU" dirty="0" err="1"/>
              <a:t>жылы</a:t>
            </a:r>
            <a:r>
              <a:rPr lang="ru-RU" dirty="0"/>
              <a:t> Семей </a:t>
            </a:r>
            <a:r>
              <a:rPr lang="ru-RU" dirty="0" err="1"/>
              <a:t>полицмейстері</a:t>
            </a:r>
            <a:r>
              <a:rPr lang="ru-RU" dirty="0"/>
              <a:t> </a:t>
            </a:r>
            <a:r>
              <a:rPr lang="ru-RU" dirty="0" err="1"/>
              <a:t>ақынның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балаларының</a:t>
            </a:r>
            <a:r>
              <a:rPr lang="ru-RU" dirty="0"/>
              <a:t> </a:t>
            </a:r>
            <a:r>
              <a:rPr lang="ru-RU" dirty="0" err="1"/>
              <a:t>үйіне</a:t>
            </a:r>
            <a:r>
              <a:rPr lang="ru-RU" dirty="0"/>
              <a:t> </a:t>
            </a:r>
            <a:r>
              <a:rPr lang="ru-RU" dirty="0" err="1"/>
              <a:t>тінту</a:t>
            </a:r>
            <a:r>
              <a:rPr lang="ru-RU" dirty="0"/>
              <a:t> </a:t>
            </a:r>
            <a:r>
              <a:rPr lang="ru-RU" dirty="0" err="1"/>
              <a:t>жүргізді</a:t>
            </a:r>
            <a:r>
              <a:rPr lang="ru-RU" dirty="0"/>
              <a:t>.</a:t>
            </a:r>
          </a:p>
          <a:p>
            <a:r>
              <a:rPr lang="ru-RU" dirty="0" err="1"/>
              <a:t>Жақын</a:t>
            </a:r>
            <a:r>
              <a:rPr lang="ru-RU" dirty="0"/>
              <a:t> </a:t>
            </a:r>
            <a:r>
              <a:rPr lang="ru-RU" dirty="0" err="1"/>
              <a:t>туыстары</a:t>
            </a:r>
            <a:r>
              <a:rPr lang="ru-RU" dirty="0"/>
              <a:t> мен </a:t>
            </a:r>
            <a:r>
              <a:rPr lang="ru-RU" dirty="0" err="1"/>
              <a:t>балаларының</a:t>
            </a:r>
            <a:r>
              <a:rPr lang="ru-RU" dirty="0"/>
              <a:t> </a:t>
            </a:r>
            <a:r>
              <a:rPr lang="ru-RU" dirty="0" err="1"/>
              <a:t>бірінен</a:t>
            </a:r>
            <a:r>
              <a:rPr lang="ru-RU" dirty="0"/>
              <a:t> </a:t>
            </a:r>
            <a:r>
              <a:rPr lang="ru-RU" dirty="0" err="1"/>
              <a:t>соң</a:t>
            </a:r>
            <a:r>
              <a:rPr lang="ru-RU" dirty="0"/>
              <a:t> </a:t>
            </a:r>
            <a:r>
              <a:rPr lang="ru-RU" dirty="0" err="1"/>
              <a:t>бірінің</a:t>
            </a:r>
            <a:r>
              <a:rPr lang="ru-RU" dirty="0"/>
              <a:t> </a:t>
            </a:r>
            <a:r>
              <a:rPr lang="ru-RU" dirty="0" err="1"/>
              <a:t>қазаға</a:t>
            </a:r>
            <a:r>
              <a:rPr lang="ru-RU" dirty="0"/>
              <a:t> </a:t>
            </a:r>
            <a:r>
              <a:rPr lang="ru-RU" dirty="0" err="1"/>
              <a:t>ұшырауы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үстіне</a:t>
            </a:r>
            <a:r>
              <a:rPr lang="ru-RU" dirty="0"/>
              <a:t> </a:t>
            </a:r>
            <a:r>
              <a:rPr lang="ru-RU" dirty="0" err="1"/>
              <a:t>ізіне</a:t>
            </a:r>
            <a:r>
              <a:rPr lang="ru-RU" dirty="0"/>
              <a:t> </a:t>
            </a:r>
            <a:r>
              <a:rPr lang="ru-RU" dirty="0" err="1"/>
              <a:t>түсіп</a:t>
            </a:r>
            <a:r>
              <a:rPr lang="ru-RU" dirty="0"/>
              <a:t> </a:t>
            </a:r>
            <a:r>
              <a:rPr lang="ru-RU" dirty="0" err="1"/>
              <a:t>қудалауға</a:t>
            </a:r>
            <a:r>
              <a:rPr lang="ru-RU" dirty="0"/>
              <a:t> </a:t>
            </a:r>
            <a:r>
              <a:rPr lang="ru-RU" dirty="0" err="1"/>
              <a:t>душар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ақынның</a:t>
            </a:r>
            <a:r>
              <a:rPr lang="ru-RU" dirty="0"/>
              <a:t> </a:t>
            </a:r>
            <a:r>
              <a:rPr lang="ru-RU" dirty="0" err="1"/>
              <a:t>денсаулығына</a:t>
            </a:r>
            <a:r>
              <a:rPr lang="ru-RU" dirty="0"/>
              <a:t> </a:t>
            </a:r>
            <a:r>
              <a:rPr lang="ru-RU" dirty="0" err="1"/>
              <a:t>әсер</a:t>
            </a:r>
            <a:r>
              <a:rPr lang="ru-RU" dirty="0"/>
              <a:t> </a:t>
            </a:r>
            <a:r>
              <a:rPr lang="ru-RU" dirty="0" err="1"/>
              <a:t>етті</a:t>
            </a:r>
            <a:r>
              <a:rPr lang="ru-RU" dirty="0"/>
              <a:t>. Абай 1891 </a:t>
            </a:r>
            <a:r>
              <a:rPr lang="ru-RU" dirty="0" err="1"/>
              <a:t>жылы</a:t>
            </a:r>
            <a:r>
              <a:rPr lang="ru-RU" dirty="0"/>
              <a:t> </a:t>
            </a:r>
            <a:r>
              <a:rPr lang="ru-RU" dirty="0" err="1"/>
              <a:t>өзінің</a:t>
            </a:r>
            <a:r>
              <a:rPr lang="ru-RU" dirty="0"/>
              <a:t>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жақсы</a:t>
            </a:r>
            <a:r>
              <a:rPr lang="ru-RU" dirty="0"/>
              <a:t> </a:t>
            </a:r>
            <a:r>
              <a:rPr lang="ru-RU" dirty="0" err="1"/>
              <a:t>көретін</a:t>
            </a:r>
            <a:r>
              <a:rPr lang="ru-RU" dirty="0"/>
              <a:t> </a:t>
            </a:r>
            <a:r>
              <a:rPr lang="ru-RU" dirty="0" err="1"/>
              <a:t>інісі</a:t>
            </a:r>
            <a:r>
              <a:rPr lang="ru-RU" dirty="0"/>
              <a:t> </a:t>
            </a:r>
            <a:r>
              <a:rPr lang="ru-RU" dirty="0" err="1"/>
              <a:t>Оспаннан</a:t>
            </a:r>
            <a:r>
              <a:rPr lang="ru-RU" dirty="0"/>
              <a:t> </a:t>
            </a:r>
            <a:r>
              <a:rPr lang="ru-RU" dirty="0" err="1"/>
              <a:t>айырылды</a:t>
            </a:r>
            <a:r>
              <a:rPr lang="ru-RU" dirty="0"/>
              <a:t>. 1895 </a:t>
            </a:r>
            <a:r>
              <a:rPr lang="ru-RU" dirty="0" err="1"/>
              <a:t>жылы</a:t>
            </a:r>
            <a:r>
              <a:rPr lang="ru-RU" dirty="0"/>
              <a:t> </a:t>
            </a:r>
            <a:r>
              <a:rPr lang="ru-RU" dirty="0" err="1"/>
              <a:t>үлкен</a:t>
            </a:r>
            <a:r>
              <a:rPr lang="ru-RU" dirty="0"/>
              <a:t> </a:t>
            </a:r>
            <a:r>
              <a:rPr lang="ru-RU" dirty="0" err="1"/>
              <a:t>ұлы</a:t>
            </a:r>
            <a:r>
              <a:rPr lang="ru-RU" dirty="0"/>
              <a:t> </a:t>
            </a:r>
            <a:r>
              <a:rPr lang="ru-RU" dirty="0" err="1"/>
              <a:t>Әбдірахман</a:t>
            </a:r>
            <a:r>
              <a:rPr lang="ru-RU" dirty="0"/>
              <a:t> </a:t>
            </a:r>
            <a:r>
              <a:rPr lang="ru-RU" dirty="0" err="1"/>
              <a:t>қайтыс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/>
              <a:t>. 1904 </a:t>
            </a:r>
            <a:r>
              <a:rPr lang="ru-RU" dirty="0" err="1"/>
              <a:t>жылғы</a:t>
            </a:r>
            <a:r>
              <a:rPr lang="ru-RU" dirty="0"/>
              <a:t> </a:t>
            </a:r>
            <a:r>
              <a:rPr lang="ru-RU" dirty="0" err="1"/>
              <a:t>көктемде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тағы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ұлы</a:t>
            </a:r>
            <a:r>
              <a:rPr lang="ru-RU" dirty="0"/>
              <a:t> </a:t>
            </a:r>
            <a:r>
              <a:rPr lang="ru-RU" dirty="0" err="1"/>
              <a:t>Мағауия</a:t>
            </a:r>
            <a:r>
              <a:rPr lang="ru-RU" dirty="0"/>
              <a:t> </a:t>
            </a:r>
            <a:r>
              <a:rPr lang="ru-RU" dirty="0" err="1"/>
              <a:t>дүниеден</a:t>
            </a:r>
            <a:r>
              <a:rPr lang="ru-RU" dirty="0"/>
              <a:t> </a:t>
            </a:r>
            <a:r>
              <a:rPr lang="ru-RU" dirty="0" err="1"/>
              <a:t>өтті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қайғылы</a:t>
            </a:r>
            <a:r>
              <a:rPr lang="ru-RU" dirty="0"/>
              <a:t> </a:t>
            </a:r>
            <a:r>
              <a:rPr lang="ru-RU" dirty="0" err="1"/>
              <a:t>оқиғалар</a:t>
            </a:r>
            <a:r>
              <a:rPr lang="ru-RU" dirty="0"/>
              <a:t> </a:t>
            </a:r>
            <a:r>
              <a:rPr lang="ru-RU" dirty="0" err="1"/>
              <a:t>Абайға</a:t>
            </a:r>
            <a:r>
              <a:rPr lang="ru-RU" dirty="0"/>
              <a:t> аса </a:t>
            </a:r>
            <a:r>
              <a:rPr lang="ru-RU" dirty="0" err="1"/>
              <a:t>ауыр</a:t>
            </a:r>
            <a:r>
              <a:rPr lang="ru-RU" dirty="0"/>
              <a:t> </a:t>
            </a:r>
            <a:r>
              <a:rPr lang="ru-RU" dirty="0" err="1"/>
              <a:t>тиді</a:t>
            </a:r>
            <a:r>
              <a:rPr lang="ru-RU" dirty="0"/>
              <a:t>. </a:t>
            </a:r>
            <a:r>
              <a:rPr lang="ru-RU" dirty="0" err="1"/>
              <a:t>Мағауияның</a:t>
            </a:r>
            <a:r>
              <a:rPr lang="ru-RU" dirty="0"/>
              <a:t> </a:t>
            </a:r>
            <a:r>
              <a:rPr lang="ru-RU" dirty="0" err="1"/>
              <a:t>өлімінен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 40 </a:t>
            </a:r>
            <a:r>
              <a:rPr lang="ru-RU" dirty="0" err="1"/>
              <a:t>күн</a:t>
            </a:r>
            <a:r>
              <a:rPr lang="ru-RU" dirty="0"/>
              <a:t> </a:t>
            </a:r>
            <a:r>
              <a:rPr lang="ru-RU" dirty="0" err="1"/>
              <a:t>өткенде</a:t>
            </a:r>
            <a:r>
              <a:rPr lang="ru-RU" dirty="0"/>
              <a:t> </a:t>
            </a:r>
            <a:r>
              <a:rPr lang="ru-RU" dirty="0" err="1"/>
              <a:t>Абайдың</a:t>
            </a:r>
            <a:r>
              <a:rPr lang="ru-RU" dirty="0"/>
              <a:t> </a:t>
            </a:r>
            <a:r>
              <a:rPr lang="ru-RU" dirty="0" err="1"/>
              <a:t>өзі</a:t>
            </a:r>
            <a:r>
              <a:rPr lang="ru-RU" dirty="0"/>
              <a:t> де </a:t>
            </a:r>
            <a:r>
              <a:rPr lang="ru-RU" dirty="0" err="1"/>
              <a:t>қайтыс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02963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7897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733265"/>
            <a:ext cx="9601200" cy="4476466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Абай </a:t>
            </a:r>
            <a:r>
              <a:rPr lang="ru-RU" dirty="0" err="1"/>
              <a:t>көзі</a:t>
            </a:r>
            <a:r>
              <a:rPr lang="ru-RU" dirty="0"/>
              <a:t> </a:t>
            </a:r>
            <a:r>
              <a:rPr lang="ru-RU" dirty="0" err="1"/>
              <a:t>тірісінде</a:t>
            </a:r>
            <a:r>
              <a:rPr lang="ru-RU" dirty="0"/>
              <a:t> </a:t>
            </a:r>
            <a:r>
              <a:rPr lang="ru-RU" dirty="0" err="1"/>
              <a:t>өзінің</a:t>
            </a:r>
            <a:r>
              <a:rPr lang="ru-RU" dirty="0"/>
              <a:t> </a:t>
            </a:r>
            <a:r>
              <a:rPr lang="ru-RU" dirty="0" err="1"/>
              <a:t>өлеңдерін</a:t>
            </a:r>
            <a:r>
              <a:rPr lang="ru-RU" dirty="0"/>
              <a:t> </a:t>
            </a:r>
            <a:r>
              <a:rPr lang="ru-RU" dirty="0" err="1"/>
              <a:t>жинаған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.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әрқайсысын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жапырақ</a:t>
            </a:r>
            <a:r>
              <a:rPr lang="ru-RU" dirty="0"/>
              <a:t> </a:t>
            </a:r>
            <a:r>
              <a:rPr lang="ru-RU" dirty="0" err="1"/>
              <a:t>қағазға</a:t>
            </a:r>
            <a:r>
              <a:rPr lang="ru-RU" dirty="0"/>
              <a:t> </a:t>
            </a:r>
            <a:r>
              <a:rPr lang="ru-RU" dirty="0" err="1"/>
              <a:t>жазып</a:t>
            </a:r>
            <a:r>
              <a:rPr lang="ru-RU" dirty="0"/>
              <a:t>, </a:t>
            </a:r>
            <a:r>
              <a:rPr lang="ru-RU" dirty="0" err="1"/>
              <a:t>жастарға</a:t>
            </a:r>
            <a:r>
              <a:rPr lang="ru-RU" dirty="0"/>
              <a:t> </a:t>
            </a:r>
            <a:r>
              <a:rPr lang="ru-RU" dirty="0" err="1"/>
              <a:t>таратып</a:t>
            </a:r>
            <a:r>
              <a:rPr lang="ru-RU" dirty="0"/>
              <a:t> </a:t>
            </a:r>
            <a:r>
              <a:rPr lang="ru-RU" dirty="0" err="1"/>
              <a:t>бере</a:t>
            </a:r>
            <a:r>
              <a:rPr lang="ru-RU" dirty="0"/>
              <a:t> </a:t>
            </a:r>
            <a:r>
              <a:rPr lang="ru-RU" dirty="0" err="1"/>
              <a:t>берген</a:t>
            </a:r>
            <a:r>
              <a:rPr lang="ru-RU" dirty="0"/>
              <a:t>. </a:t>
            </a:r>
            <a:r>
              <a:rPr lang="ru-RU" dirty="0" err="1"/>
              <a:t>Олар</a:t>
            </a:r>
            <a:r>
              <a:rPr lang="ru-RU" dirty="0"/>
              <a:t> </a:t>
            </a:r>
            <a:r>
              <a:rPr lang="ru-RU" dirty="0" err="1"/>
              <a:t>Абайдың</a:t>
            </a:r>
            <a:r>
              <a:rPr lang="ru-RU" dirty="0"/>
              <a:t> </a:t>
            </a:r>
            <a:r>
              <a:rPr lang="ru-RU" dirty="0" err="1"/>
              <a:t>өлеңдерін</a:t>
            </a:r>
            <a:r>
              <a:rPr lang="ru-RU" dirty="0"/>
              <a:t> </a:t>
            </a:r>
            <a:r>
              <a:rPr lang="ru-RU" dirty="0" err="1"/>
              <a:t>жаттап</a:t>
            </a:r>
            <a:r>
              <a:rPr lang="ru-RU" dirty="0"/>
              <a:t> </a:t>
            </a:r>
            <a:r>
              <a:rPr lang="ru-RU" dirty="0" err="1"/>
              <a:t>алып</a:t>
            </a:r>
            <a:r>
              <a:rPr lang="ru-RU" dirty="0"/>
              <a:t> </a:t>
            </a:r>
            <a:r>
              <a:rPr lang="ru-RU" dirty="0" err="1"/>
              <a:t>отырған</a:t>
            </a:r>
            <a:r>
              <a:rPr lang="ru-RU" dirty="0"/>
              <a:t>. </a:t>
            </a:r>
            <a:r>
              <a:rPr lang="ru-RU" dirty="0" err="1"/>
              <a:t>Сөйтіп</a:t>
            </a:r>
            <a:r>
              <a:rPr lang="ru-RU" dirty="0"/>
              <a:t> Абай </a:t>
            </a:r>
            <a:r>
              <a:rPr lang="ru-RU" dirty="0" err="1"/>
              <a:t>өлеңдері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даласында</a:t>
            </a:r>
            <a:r>
              <a:rPr lang="ru-RU" dirty="0"/>
              <a:t> </a:t>
            </a:r>
            <a:r>
              <a:rPr lang="ru-RU" dirty="0" err="1"/>
              <a:t>ауыздан</a:t>
            </a:r>
            <a:r>
              <a:rPr lang="ru-RU" dirty="0"/>
              <a:t> </a:t>
            </a:r>
            <a:r>
              <a:rPr lang="ru-RU" dirty="0" err="1"/>
              <a:t>ауызға</a:t>
            </a:r>
            <a:r>
              <a:rPr lang="ru-RU" dirty="0"/>
              <a:t> </a:t>
            </a:r>
            <a:r>
              <a:rPr lang="ru-RU" dirty="0" err="1"/>
              <a:t>таралып</a:t>
            </a:r>
            <a:r>
              <a:rPr lang="ru-RU" dirty="0"/>
              <a:t> кете барды.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өлеңдері</a:t>
            </a:r>
            <a:r>
              <a:rPr lang="ru-RU" dirty="0"/>
              <a:t> </a:t>
            </a:r>
            <a:r>
              <a:rPr lang="ru-RU" dirty="0" err="1"/>
              <a:t>қолдан</a:t>
            </a:r>
            <a:r>
              <a:rPr lang="ru-RU" dirty="0"/>
              <a:t> </a:t>
            </a:r>
            <a:r>
              <a:rPr lang="ru-RU" dirty="0" err="1"/>
              <a:t>қолға</a:t>
            </a:r>
            <a:r>
              <a:rPr lang="ru-RU" dirty="0"/>
              <a:t> </a:t>
            </a:r>
            <a:r>
              <a:rPr lang="ru-RU" dirty="0" err="1"/>
              <a:t>көшіріп</a:t>
            </a:r>
            <a:r>
              <a:rPr lang="ru-RU" dirty="0"/>
              <a:t> </a:t>
            </a:r>
            <a:r>
              <a:rPr lang="ru-RU" dirty="0" err="1"/>
              <a:t>алынды</a:t>
            </a:r>
            <a:r>
              <a:rPr lang="ru-RU" dirty="0"/>
              <a:t>. </a:t>
            </a:r>
            <a:r>
              <a:rPr lang="ru-RU" dirty="0" err="1"/>
              <a:t>Ондай</a:t>
            </a:r>
            <a:r>
              <a:rPr lang="ru-RU" dirty="0"/>
              <a:t> </a:t>
            </a:r>
            <a:r>
              <a:rPr lang="ru-RU" dirty="0" err="1"/>
              <a:t>қолжазба</a:t>
            </a:r>
            <a:r>
              <a:rPr lang="ru-RU" dirty="0"/>
              <a:t> </a:t>
            </a:r>
            <a:r>
              <a:rPr lang="ru-RU" dirty="0" err="1"/>
              <a:t>көшірмеге</a:t>
            </a:r>
            <a:r>
              <a:rPr lang="ru-RU" dirty="0"/>
              <a:t> </a:t>
            </a:r>
            <a:r>
              <a:rPr lang="ru-RU" dirty="0" err="1"/>
              <a:t>ие</a:t>
            </a:r>
            <a:r>
              <a:rPr lang="ru-RU" dirty="0"/>
              <a:t> болу </a:t>
            </a:r>
            <a:r>
              <a:rPr lang="ru-RU" dirty="0" err="1"/>
              <a:t>әрбір</a:t>
            </a:r>
            <a:r>
              <a:rPr lang="ru-RU" dirty="0"/>
              <a:t> </a:t>
            </a:r>
            <a:r>
              <a:rPr lang="ru-RU" dirty="0" err="1"/>
              <a:t>сауатты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зор</a:t>
            </a:r>
            <a:r>
              <a:rPr lang="ru-RU" dirty="0"/>
              <a:t> </a:t>
            </a:r>
            <a:r>
              <a:rPr lang="ru-RU" dirty="0" err="1"/>
              <a:t>ғанибет</a:t>
            </a:r>
            <a:r>
              <a:rPr lang="ru-RU" dirty="0"/>
              <a:t> </a:t>
            </a:r>
            <a:r>
              <a:rPr lang="ru-RU" dirty="0" err="1"/>
              <a:t>болатын</a:t>
            </a:r>
            <a:r>
              <a:rPr lang="ru-RU" dirty="0"/>
              <a:t>. </a:t>
            </a:r>
            <a:r>
              <a:rPr lang="ru-RU" dirty="0" err="1"/>
              <a:t>Кейінірек</a:t>
            </a:r>
            <a:r>
              <a:rPr lang="ru-RU" dirty="0"/>
              <a:t> </a:t>
            </a:r>
            <a:r>
              <a:rPr lang="ru-RU" dirty="0" err="1"/>
              <a:t>Абайдың</a:t>
            </a:r>
            <a:r>
              <a:rPr lang="ru-RU" dirty="0"/>
              <a:t> </a:t>
            </a:r>
            <a:r>
              <a:rPr lang="ru-RU" dirty="0" err="1"/>
              <a:t>туындыларын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ұлы</a:t>
            </a:r>
            <a:r>
              <a:rPr lang="ru-RU" dirty="0"/>
              <a:t> </a:t>
            </a:r>
            <a:r>
              <a:rPr lang="ru-RU" dirty="0" err="1"/>
              <a:t>Тұрағүл</a:t>
            </a:r>
            <a:r>
              <a:rPr lang="ru-RU" dirty="0"/>
              <a:t> </a:t>
            </a:r>
            <a:r>
              <a:rPr lang="ru-RU" dirty="0" err="1"/>
              <a:t>жинастыра</a:t>
            </a:r>
            <a:r>
              <a:rPr lang="ru-RU" dirty="0"/>
              <a:t> </a:t>
            </a:r>
            <a:r>
              <a:rPr lang="ru-RU" dirty="0" err="1"/>
              <a:t>бастады</a:t>
            </a:r>
            <a:r>
              <a:rPr lang="ru-RU" dirty="0"/>
              <a:t>. Абай </a:t>
            </a:r>
            <a:r>
              <a:rPr lang="ru-RU" dirty="0" err="1"/>
              <a:t>өлеңдерінің</a:t>
            </a:r>
            <a:r>
              <a:rPr lang="ru-RU" dirty="0"/>
              <a:t>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алғашқы</a:t>
            </a:r>
            <a:r>
              <a:rPr lang="ru-RU" dirty="0"/>
              <a:t> </a:t>
            </a:r>
            <a:r>
              <a:rPr lang="ru-RU" dirty="0" err="1"/>
              <a:t>жинағы</a:t>
            </a:r>
            <a:r>
              <a:rPr lang="ru-RU" dirty="0"/>
              <a:t> 1909 </a:t>
            </a:r>
            <a:r>
              <a:rPr lang="ru-RU" dirty="0" err="1"/>
              <a:t>жылы</a:t>
            </a:r>
            <a:r>
              <a:rPr lang="ru-RU" dirty="0"/>
              <a:t> </a:t>
            </a:r>
            <a:r>
              <a:rPr lang="ru-RU" dirty="0" err="1"/>
              <a:t>ақын</a:t>
            </a:r>
            <a:r>
              <a:rPr lang="ru-RU" dirty="0"/>
              <a:t> </a:t>
            </a:r>
            <a:r>
              <a:rPr lang="ru-RU" dirty="0" err="1"/>
              <a:t>Кәкітайдын</a:t>
            </a:r>
            <a:r>
              <a:rPr lang="ru-RU" dirty="0"/>
              <a:t> </a:t>
            </a:r>
            <a:r>
              <a:rPr lang="ru-RU" dirty="0" err="1"/>
              <a:t>арқасында</a:t>
            </a:r>
            <a:r>
              <a:rPr lang="ru-RU" dirty="0"/>
              <a:t> </a:t>
            </a:r>
            <a:r>
              <a:rPr lang="ru-RU" dirty="0" err="1"/>
              <a:t>Қазан</a:t>
            </a:r>
            <a:r>
              <a:rPr lang="ru-RU" dirty="0"/>
              <a:t> </a:t>
            </a:r>
            <a:r>
              <a:rPr lang="ru-RU" dirty="0" err="1"/>
              <a:t>қаласында</a:t>
            </a:r>
            <a:r>
              <a:rPr lang="ru-RU" dirty="0"/>
              <a:t> </a:t>
            </a:r>
            <a:r>
              <a:rPr lang="ru-RU" dirty="0" err="1"/>
              <a:t>басылып</a:t>
            </a:r>
            <a:r>
              <a:rPr lang="ru-RU" dirty="0"/>
              <a:t> </a:t>
            </a:r>
            <a:r>
              <a:rPr lang="ru-RU" dirty="0" err="1"/>
              <a:t>шықты</a:t>
            </a:r>
            <a:r>
              <a:rPr lang="ru-RU" dirty="0"/>
              <a:t>. Абай </a:t>
            </a:r>
            <a:r>
              <a:rPr lang="ru-RU" dirty="0" err="1"/>
              <a:t>Құнанбаевтың</a:t>
            </a:r>
            <a:r>
              <a:rPr lang="ru-RU" dirty="0"/>
              <a:t> </a:t>
            </a:r>
            <a:r>
              <a:rPr lang="ru-RU" dirty="0" err="1"/>
              <a:t>өлең</a:t>
            </a:r>
            <a:r>
              <a:rPr lang="ru-RU" dirty="0"/>
              <a:t>- </a:t>
            </a:r>
            <a:r>
              <a:rPr lang="ru-RU" dirty="0" err="1"/>
              <a:t>дерін</a:t>
            </a:r>
            <a:r>
              <a:rPr lang="ru-RU" dirty="0"/>
              <a:t> </a:t>
            </a:r>
            <a:r>
              <a:rPr lang="ru-RU" dirty="0" err="1"/>
              <a:t>жинауға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бастырып</a:t>
            </a:r>
            <a:r>
              <a:rPr lang="ru-RU" dirty="0"/>
              <a:t> </a:t>
            </a:r>
            <a:r>
              <a:rPr lang="ru-RU" dirty="0" err="1"/>
              <a:t>шығаруға</a:t>
            </a:r>
            <a:r>
              <a:rPr lang="ru-RU" dirty="0"/>
              <a:t> </a:t>
            </a:r>
            <a:r>
              <a:rPr lang="ru-RU" dirty="0" err="1"/>
              <a:t>көп</a:t>
            </a:r>
            <a:r>
              <a:rPr lang="ru-RU" dirty="0"/>
              <a:t> </a:t>
            </a:r>
            <a:r>
              <a:rPr lang="ru-RU" dirty="0" err="1"/>
              <a:t>күш-жігер</a:t>
            </a:r>
            <a:r>
              <a:rPr lang="ru-RU" dirty="0"/>
              <a:t> </a:t>
            </a:r>
            <a:r>
              <a:rPr lang="ru-RU" dirty="0" err="1"/>
              <a:t>жұмсап</a:t>
            </a:r>
            <a:r>
              <a:rPr lang="ru-RU" dirty="0"/>
              <a:t>, </a:t>
            </a:r>
            <a:r>
              <a:rPr lang="ru-RU" dirty="0" err="1"/>
              <a:t>игі</a:t>
            </a:r>
            <a:r>
              <a:rPr lang="ru-RU" dirty="0"/>
              <a:t> </a:t>
            </a:r>
            <a:r>
              <a:rPr lang="ru-RU" dirty="0" err="1"/>
              <a:t>ықпал</a:t>
            </a:r>
            <a:r>
              <a:rPr lang="ru-RU" dirty="0"/>
              <a:t> </a:t>
            </a:r>
            <a:r>
              <a:rPr lang="ru-RU" dirty="0" err="1"/>
              <a:t>еткен</a:t>
            </a:r>
            <a:r>
              <a:rPr lang="ru-RU" dirty="0"/>
              <a:t> </a:t>
            </a:r>
            <a:r>
              <a:rPr lang="ru-RU" dirty="0" err="1"/>
              <a:t>адал</a:t>
            </a:r>
            <a:r>
              <a:rPr lang="ru-RU" dirty="0"/>
              <a:t> </a:t>
            </a:r>
            <a:r>
              <a:rPr lang="ru-RU" dirty="0" err="1"/>
              <a:t>ақын</a:t>
            </a:r>
            <a:r>
              <a:rPr lang="ru-RU" dirty="0"/>
              <a:t> </a:t>
            </a:r>
            <a:r>
              <a:rPr lang="ru-RU" dirty="0" err="1"/>
              <a:t>Көкбай</a:t>
            </a:r>
            <a:r>
              <a:rPr lang="ru-RU" dirty="0"/>
              <a:t> </a:t>
            </a:r>
            <a:r>
              <a:rPr lang="ru-RU" dirty="0" err="1"/>
              <a:t>Жанатайұлы</a:t>
            </a:r>
            <a:r>
              <a:rPr lang="ru-RU" dirty="0"/>
              <a:t> (1864—1927) </a:t>
            </a:r>
            <a:r>
              <a:rPr lang="ru-RU" dirty="0" err="1"/>
              <a:t>болды</a:t>
            </a:r>
            <a:r>
              <a:rPr lang="ru-RU" dirty="0"/>
              <a:t>.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өлеңдер</a:t>
            </a:r>
            <a:r>
              <a:rPr lang="ru-RU" dirty="0"/>
              <a:t> </a:t>
            </a:r>
            <a:r>
              <a:rPr lang="ru-RU" dirty="0" err="1"/>
              <a:t>белгілі</a:t>
            </a:r>
            <a:r>
              <a:rPr lang="ru-RU" dirty="0"/>
              <a:t> </a:t>
            </a:r>
            <a:r>
              <a:rPr lang="ru-RU" dirty="0" err="1"/>
              <a:t>қоғам</a:t>
            </a:r>
            <a:r>
              <a:rPr lang="ru-RU" dirty="0"/>
              <a:t> </a:t>
            </a:r>
            <a:r>
              <a:rPr lang="ru-RU" dirty="0" err="1"/>
              <a:t>қайраткері</a:t>
            </a:r>
            <a:r>
              <a:rPr lang="ru-RU" dirty="0"/>
              <a:t> </a:t>
            </a:r>
            <a:r>
              <a:rPr lang="ru-RU" dirty="0" err="1">
                <a:hlinkClick r:id="rId2" tooltip="Әлихан Бөкейханұлы (мұндай бет жоқ)"/>
              </a:rPr>
              <a:t>Әлихан</a:t>
            </a:r>
            <a:r>
              <a:rPr lang="ru-RU" dirty="0">
                <a:hlinkClick r:id="rId2" tooltip="Әлихан Бөкейханұлы (мұндай бет жоқ)"/>
              </a:rPr>
              <a:t> </a:t>
            </a:r>
            <a:r>
              <a:rPr lang="ru-RU" dirty="0" err="1">
                <a:hlinkClick r:id="rId2" tooltip="Әлихан Бөкейханұлы (мұндай бет жоқ)"/>
              </a:rPr>
              <a:t>Бөкейханұлының</a:t>
            </a:r>
            <a:r>
              <a:rPr lang="ru-RU" dirty="0"/>
              <a:t> </a:t>
            </a:r>
            <a:r>
              <a:rPr lang="ru-RU" dirty="0" err="1"/>
              <a:t>редакциясымен</a:t>
            </a:r>
            <a:r>
              <a:rPr lang="ru-RU" dirty="0"/>
              <a:t> </a:t>
            </a:r>
            <a:r>
              <a:rPr lang="ru-RU" dirty="0" err="1"/>
              <a:t>басылып</a:t>
            </a:r>
            <a:r>
              <a:rPr lang="ru-RU" dirty="0"/>
              <a:t> </a:t>
            </a:r>
            <a:r>
              <a:rPr lang="ru-RU" dirty="0" err="1"/>
              <a:t>шықты</a:t>
            </a:r>
            <a:r>
              <a:rPr lang="ru-RU" dirty="0"/>
              <a:t>.</a:t>
            </a:r>
          </a:p>
          <a:p>
            <a:r>
              <a:rPr lang="ru-RU" dirty="0"/>
              <a:t>Абай </a:t>
            </a:r>
            <a:r>
              <a:rPr lang="ru-RU" dirty="0" err="1"/>
              <a:t>отандық</a:t>
            </a:r>
            <a:r>
              <a:rPr lang="ru-RU" dirty="0"/>
              <a:t> </a:t>
            </a:r>
            <a:r>
              <a:rPr lang="ru-RU" dirty="0" err="1"/>
              <a:t>тарихымыз</a:t>
            </a:r>
            <a:r>
              <a:rPr lang="ru-RU" dirty="0"/>
              <a:t> бен </a:t>
            </a:r>
            <a:r>
              <a:rPr lang="ru-RU" dirty="0" err="1"/>
              <a:t>әдебиетімізде</a:t>
            </a:r>
            <a:r>
              <a:rPr lang="ru-RU" dirty="0"/>
              <a:t> аса </a:t>
            </a:r>
            <a:r>
              <a:rPr lang="ru-RU" dirty="0" err="1"/>
              <a:t>көрнекті</a:t>
            </a:r>
            <a:r>
              <a:rPr lang="ru-RU" dirty="0"/>
              <a:t> </a:t>
            </a:r>
            <a:r>
              <a:rPr lang="ru-RU" dirty="0" err="1"/>
              <a:t>орын</a:t>
            </a:r>
            <a:r>
              <a:rPr lang="ru-RU" dirty="0"/>
              <a:t> </a:t>
            </a:r>
            <a:r>
              <a:rPr lang="ru-RU" dirty="0" err="1"/>
              <a:t>алады</a:t>
            </a:r>
            <a:r>
              <a:rPr lang="ru-RU" dirty="0"/>
              <a:t>. Абай </a:t>
            </a:r>
            <a:r>
              <a:rPr lang="ru-RU" dirty="0" err="1"/>
              <a:t>қазақтың</a:t>
            </a:r>
            <a:r>
              <a:rPr lang="ru-RU" dirty="0"/>
              <a:t> </a:t>
            </a:r>
            <a:r>
              <a:rPr lang="ru-RU" dirty="0" err="1"/>
              <a:t>ұлттық</a:t>
            </a:r>
            <a:r>
              <a:rPr lang="ru-RU" dirty="0"/>
              <a:t> </a:t>
            </a:r>
            <a:r>
              <a:rPr lang="ru-RU" dirty="0" err="1"/>
              <a:t>жазба</a:t>
            </a:r>
            <a:r>
              <a:rPr lang="ru-RU" dirty="0"/>
              <a:t> </a:t>
            </a:r>
            <a:r>
              <a:rPr lang="ru-RU" dirty="0" err="1"/>
              <a:t>әдебиетінің</a:t>
            </a:r>
            <a:r>
              <a:rPr lang="ru-RU" dirty="0"/>
              <a:t> </a:t>
            </a:r>
            <a:r>
              <a:rPr lang="ru-RU" dirty="0" err="1"/>
              <a:t>негізін</a:t>
            </a:r>
            <a:r>
              <a:rPr lang="ru-RU" dirty="0"/>
              <a:t> </a:t>
            </a:r>
            <a:r>
              <a:rPr lang="ru-RU" dirty="0" err="1"/>
              <a:t>қалады</a:t>
            </a:r>
            <a:r>
              <a:rPr lang="ru-RU" dirty="0"/>
              <a:t>. Абай </a:t>
            </a:r>
            <a:r>
              <a:rPr lang="ru-RU" dirty="0" err="1"/>
              <a:t>есімі</a:t>
            </a:r>
            <a:r>
              <a:rPr lang="ru-RU" dirty="0"/>
              <a:t> </a:t>
            </a:r>
            <a:r>
              <a:rPr lang="ru-RU" dirty="0" err="1"/>
              <a:t>дүниежүзі</a:t>
            </a:r>
            <a:r>
              <a:rPr lang="ru-RU" dirty="0"/>
              <a:t> </a:t>
            </a:r>
            <a:r>
              <a:rPr lang="ru-RU" dirty="0" err="1"/>
              <a:t>халықтары</a:t>
            </a:r>
            <a:r>
              <a:rPr lang="ru-RU" dirty="0"/>
              <a:t> </a:t>
            </a:r>
            <a:r>
              <a:rPr lang="ru-RU" dirty="0" err="1"/>
              <a:t>әдебиетінде</a:t>
            </a:r>
            <a:r>
              <a:rPr lang="ru-RU" dirty="0"/>
              <a:t> </a:t>
            </a:r>
            <a:r>
              <a:rPr lang="ru-RU" dirty="0">
                <a:hlinkClick r:id="rId3" tooltip="Шекспир Уиллиам"/>
              </a:rPr>
              <a:t>Шекспир</a:t>
            </a:r>
            <a:r>
              <a:rPr lang="ru-RU" dirty="0"/>
              <a:t>, </a:t>
            </a:r>
            <a:r>
              <a:rPr lang="ru-RU" dirty="0">
                <a:hlinkClick r:id="rId4" tooltip="Пушкин Александр Сергеевич"/>
              </a:rPr>
              <a:t>Пушкин</a:t>
            </a:r>
            <a:r>
              <a:rPr lang="ru-RU" dirty="0"/>
              <a:t>, </a:t>
            </a:r>
            <a:r>
              <a:rPr lang="ru-RU" dirty="0" err="1"/>
              <a:t>Гётелермен</a:t>
            </a:r>
            <a:r>
              <a:rPr lang="ru-RU" dirty="0"/>
              <a:t> </a:t>
            </a:r>
            <a:r>
              <a:rPr lang="ru-RU" dirty="0" err="1"/>
              <a:t>қатар</a:t>
            </a:r>
            <a:r>
              <a:rPr lang="ru-RU" dirty="0"/>
              <a:t> </a:t>
            </a:r>
            <a:r>
              <a:rPr lang="ru-RU" dirty="0" err="1"/>
              <a:t>тұрады</a:t>
            </a:r>
            <a:r>
              <a:rPr lang="ru-RU" dirty="0"/>
              <a:t>. </a:t>
            </a:r>
            <a:r>
              <a:rPr lang="ru-RU" dirty="0" err="1"/>
              <a:t>Ақынның</a:t>
            </a:r>
            <a:r>
              <a:rPr lang="ru-RU" dirty="0"/>
              <a:t> мол </a:t>
            </a:r>
            <a:r>
              <a:rPr lang="ru-RU" dirty="0" err="1"/>
              <a:t>әдеби</a:t>
            </a:r>
            <a:r>
              <a:rPr lang="ru-RU" dirty="0"/>
              <a:t> </a:t>
            </a:r>
            <a:r>
              <a:rPr lang="ru-RU" dirty="0" err="1"/>
              <a:t>мұрасы</a:t>
            </a:r>
            <a:r>
              <a:rPr lang="ru-RU" dirty="0"/>
              <a:t> тек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халықтың</a:t>
            </a:r>
            <a:r>
              <a:rPr lang="ru-RU" dirty="0"/>
              <a:t> </a:t>
            </a:r>
            <a:r>
              <a:rPr lang="ru-RU" dirty="0" err="1"/>
              <a:t>ғана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, </a:t>
            </a:r>
            <a:r>
              <a:rPr lang="ru-RU" dirty="0" err="1"/>
              <a:t>бүкіл</a:t>
            </a:r>
            <a:r>
              <a:rPr lang="ru-RU" dirty="0"/>
              <a:t> </a:t>
            </a:r>
            <a:r>
              <a:rPr lang="ru-RU" dirty="0" err="1"/>
              <a:t>адамзаттың</a:t>
            </a:r>
            <a:r>
              <a:rPr lang="ru-RU" dirty="0"/>
              <a:t> </a:t>
            </a:r>
            <a:r>
              <a:rPr lang="ru-RU" dirty="0" err="1"/>
              <a:t>рухани</a:t>
            </a:r>
            <a:r>
              <a:rPr lang="ru-RU" dirty="0"/>
              <a:t> </a:t>
            </a:r>
            <a:r>
              <a:rPr lang="ru-RU" dirty="0" err="1"/>
              <a:t>қазынасы</a:t>
            </a:r>
            <a:r>
              <a:rPr lang="ru-RU" dirty="0"/>
              <a:t> </a:t>
            </a:r>
            <a:r>
              <a:rPr lang="ru-RU" dirty="0" err="1"/>
              <a:t>саналады</a:t>
            </a:r>
            <a:r>
              <a:rPr lang="ru-RU" dirty="0"/>
              <a:t>. </a:t>
            </a:r>
            <a:r>
              <a:rPr lang="ru-RU" dirty="0" err="1"/>
              <a:t>Қазақстанда</a:t>
            </a:r>
            <a:r>
              <a:rPr lang="ru-RU" dirty="0"/>
              <a:t> </a:t>
            </a:r>
            <a:r>
              <a:rPr lang="ru-RU" dirty="0" err="1"/>
              <a:t>ұлы</a:t>
            </a:r>
            <a:r>
              <a:rPr lang="ru-RU" dirty="0"/>
              <a:t> </a:t>
            </a:r>
            <a:r>
              <a:rPr lang="ru-RU" dirty="0" err="1"/>
              <a:t>Абайдың</a:t>
            </a:r>
            <a:r>
              <a:rPr lang="ru-RU" dirty="0"/>
              <a:t> </a:t>
            </a:r>
            <a:r>
              <a:rPr lang="ru-RU" dirty="0" err="1"/>
              <a:t>есімі</a:t>
            </a:r>
            <a:r>
              <a:rPr lang="ru-RU" dirty="0"/>
              <a:t> </a:t>
            </a:r>
            <a:r>
              <a:rPr lang="ru-RU" dirty="0" err="1"/>
              <a:t>көптеген</a:t>
            </a:r>
            <a:r>
              <a:rPr lang="ru-RU" dirty="0"/>
              <a:t> </a:t>
            </a:r>
            <a:r>
              <a:rPr lang="ru-RU" dirty="0" err="1"/>
              <a:t>елді</a:t>
            </a:r>
            <a:r>
              <a:rPr lang="ru-RU" dirty="0"/>
              <a:t> </a:t>
            </a:r>
            <a:r>
              <a:rPr lang="ru-RU" dirty="0" err="1"/>
              <a:t>мекендер</a:t>
            </a:r>
            <a:r>
              <a:rPr lang="ru-RU" dirty="0"/>
              <a:t> мен </a:t>
            </a:r>
            <a:r>
              <a:rPr lang="ru-RU" dirty="0" err="1"/>
              <a:t>көшелерге</a:t>
            </a:r>
            <a:r>
              <a:rPr lang="ru-RU" dirty="0"/>
              <a:t>, Алматы </a:t>
            </a:r>
            <a:r>
              <a:rPr lang="ru-RU" dirty="0" err="1"/>
              <a:t>Ұлттық</a:t>
            </a:r>
            <a:r>
              <a:rPr lang="ru-RU" dirty="0"/>
              <a:t> </a:t>
            </a:r>
            <a:r>
              <a:rPr lang="ru-RU" dirty="0" err="1"/>
              <a:t>университетіне</a:t>
            </a:r>
            <a:r>
              <a:rPr lang="ru-RU" dirty="0"/>
              <a:t>, Алматы </a:t>
            </a:r>
            <a:r>
              <a:rPr lang="ru-RU" dirty="0" err="1"/>
              <a:t>қаласындағы</a:t>
            </a:r>
            <a:r>
              <a:rPr lang="ru-RU" dirty="0"/>
              <a:t> </a:t>
            </a:r>
            <a:r>
              <a:rPr lang="ru-RU" dirty="0" err="1"/>
              <a:t>Мемлекеттік</a:t>
            </a:r>
            <a:r>
              <a:rPr lang="ru-RU" dirty="0"/>
              <a:t> </a:t>
            </a:r>
            <a:r>
              <a:rPr lang="ru-RU" dirty="0" err="1"/>
              <a:t>академиялық</a:t>
            </a:r>
            <a:r>
              <a:rPr lang="ru-RU" dirty="0"/>
              <a:t> опера </a:t>
            </a:r>
            <a:r>
              <a:rPr lang="ru-RU" dirty="0" err="1"/>
              <a:t>және</a:t>
            </a:r>
            <a:r>
              <a:rPr lang="ru-RU" dirty="0"/>
              <a:t> балет </a:t>
            </a:r>
            <a:r>
              <a:rPr lang="ru-RU" dirty="0" err="1"/>
              <a:t>театрына</a:t>
            </a:r>
            <a:r>
              <a:rPr lang="ru-RU" dirty="0"/>
              <a:t> </a:t>
            </a:r>
            <a:r>
              <a:rPr lang="ru-RU" dirty="0" err="1"/>
              <a:t>берілген</a:t>
            </a:r>
            <a:r>
              <a:rPr lang="ru-RU" dirty="0"/>
              <a:t>. </a:t>
            </a:r>
            <a:r>
              <a:rPr lang="ru-RU" dirty="0" err="1"/>
              <a:t>Ұлы</a:t>
            </a:r>
            <a:r>
              <a:rPr lang="ru-RU" dirty="0"/>
              <a:t> </a:t>
            </a:r>
            <a:r>
              <a:rPr lang="ru-RU" dirty="0" err="1"/>
              <a:t>ақынның</a:t>
            </a:r>
            <a:r>
              <a:rPr lang="ru-RU" dirty="0"/>
              <a:t> </a:t>
            </a:r>
            <a:r>
              <a:rPr lang="ru-RU" dirty="0" err="1"/>
              <a:t>құрметіне</a:t>
            </a:r>
            <a:r>
              <a:rPr lang="ru-RU" dirty="0"/>
              <a:t> </a:t>
            </a:r>
            <a:r>
              <a:rPr lang="ru-RU" dirty="0" err="1"/>
              <a:t>Қазақстан</a:t>
            </a:r>
            <a:r>
              <a:rPr lang="ru-RU" dirty="0"/>
              <a:t> мен </a:t>
            </a:r>
            <a:r>
              <a:rPr lang="ru-RU" dirty="0" err="1"/>
              <a:t>Ресейде</a:t>
            </a:r>
            <a:r>
              <a:rPr lang="ru-RU" dirty="0"/>
              <a:t> </a:t>
            </a:r>
            <a:r>
              <a:rPr lang="ru-RU" dirty="0" err="1"/>
              <a:t>ескерткіштер</a:t>
            </a:r>
            <a:r>
              <a:rPr lang="ru-RU" dirty="0"/>
              <a:t> </a:t>
            </a:r>
            <a:r>
              <a:rPr lang="ru-RU" dirty="0" err="1"/>
              <a:t>орнатылған</a:t>
            </a:r>
            <a:r>
              <a:rPr lang="ru-RU" dirty="0"/>
              <a:t>. </a:t>
            </a:r>
            <a:r>
              <a:rPr lang="ru-RU" dirty="0" err="1"/>
              <a:t>Қазақстанның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оқу</a:t>
            </a:r>
            <a:r>
              <a:rPr lang="ru-RU" dirty="0"/>
              <a:t> </a:t>
            </a:r>
            <a:r>
              <a:rPr lang="ru-RU" dirty="0" err="1"/>
              <a:t>орындарында</a:t>
            </a:r>
            <a:r>
              <a:rPr lang="ru-RU" dirty="0"/>
              <a:t> Абай </a:t>
            </a:r>
            <a:r>
              <a:rPr lang="ru-RU" dirty="0" err="1"/>
              <a:t>шығармашылығына</a:t>
            </a:r>
            <a:r>
              <a:rPr lang="ru-RU" dirty="0"/>
              <a:t> </a:t>
            </a:r>
            <a:r>
              <a:rPr lang="ru-RU" dirty="0" err="1"/>
              <a:t>арналған</a:t>
            </a:r>
            <a:r>
              <a:rPr lang="ru-RU" dirty="0"/>
              <a:t> </a:t>
            </a:r>
            <a:r>
              <a:rPr lang="ru-RU" dirty="0" err="1"/>
              <a:t>халықаралық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республикалық</a:t>
            </a:r>
            <a:r>
              <a:rPr lang="ru-RU" dirty="0"/>
              <a:t> </a:t>
            </a:r>
            <a:r>
              <a:rPr lang="ru-RU" dirty="0" err="1"/>
              <a:t>ғылыми</a:t>
            </a:r>
            <a:r>
              <a:rPr lang="ru-RU" dirty="0"/>
              <a:t> </a:t>
            </a:r>
            <a:r>
              <a:rPr lang="ru-RU" dirty="0" err="1"/>
              <a:t>конференциялар</a:t>
            </a:r>
            <a:r>
              <a:rPr lang="ru-RU" dirty="0"/>
              <a:t> </a:t>
            </a:r>
            <a:r>
              <a:rPr lang="ru-RU" dirty="0" err="1"/>
              <a:t>жыл</a:t>
            </a:r>
            <a:r>
              <a:rPr lang="ru-RU" dirty="0"/>
              <a:t> </a:t>
            </a:r>
            <a:r>
              <a:rPr lang="ru-RU" dirty="0" err="1"/>
              <a:t>сайын</a:t>
            </a:r>
            <a:r>
              <a:rPr lang="ru-RU" dirty="0"/>
              <a:t> </a:t>
            </a:r>
            <a:r>
              <a:rPr lang="ru-RU" dirty="0" err="1"/>
              <a:t>өткізіліп</a:t>
            </a:r>
            <a:r>
              <a:rPr lang="ru-RU" dirty="0"/>
              <a:t> </a:t>
            </a:r>
            <a:r>
              <a:rPr lang="ru-RU" dirty="0" err="1"/>
              <a:t>тұрады</a:t>
            </a:r>
            <a:r>
              <a:rPr lang="ru-RU" dirty="0"/>
              <a:t>. </a:t>
            </a:r>
            <a:r>
              <a:rPr lang="ru-RU" dirty="0" err="1"/>
              <a:t>Ұлы</a:t>
            </a:r>
            <a:r>
              <a:rPr lang="ru-RU" dirty="0"/>
              <a:t> </a:t>
            </a:r>
            <a:r>
              <a:rPr lang="ru-RU" dirty="0" err="1"/>
              <a:t>ақынның</a:t>
            </a:r>
            <a:r>
              <a:rPr lang="ru-RU" dirty="0"/>
              <a:t> 150 </a:t>
            </a:r>
            <a:r>
              <a:rPr lang="ru-RU" dirty="0" err="1"/>
              <a:t>жылдық</a:t>
            </a:r>
            <a:r>
              <a:rPr lang="ru-RU" dirty="0"/>
              <a:t> </a:t>
            </a:r>
            <a:r>
              <a:rPr lang="ru-RU" dirty="0" err="1"/>
              <a:t>мерейтойы</a:t>
            </a:r>
            <a:r>
              <a:rPr lang="ru-RU" dirty="0"/>
              <a:t> 1995 </a:t>
            </a:r>
            <a:r>
              <a:rPr lang="ru-RU" dirty="0" err="1"/>
              <a:t>жылы</a:t>
            </a:r>
            <a:r>
              <a:rPr lang="ru-RU" dirty="0"/>
              <a:t> </a:t>
            </a:r>
            <a:r>
              <a:rPr lang="ru-RU" dirty="0" err="1"/>
              <a:t>дүниежүзілік</a:t>
            </a:r>
            <a:r>
              <a:rPr lang="ru-RU" dirty="0"/>
              <a:t> ЮНЕСКО </a:t>
            </a:r>
            <a:r>
              <a:rPr lang="ru-RU" dirty="0" err="1"/>
              <a:t>көлемінде</a:t>
            </a:r>
            <a:r>
              <a:rPr lang="ru-RU" dirty="0"/>
              <a:t> </a:t>
            </a:r>
            <a:r>
              <a:rPr lang="ru-RU" dirty="0" err="1"/>
              <a:t>аталып</a:t>
            </a:r>
            <a:r>
              <a:rPr lang="ru-RU" dirty="0"/>
              <a:t> </a:t>
            </a:r>
            <a:r>
              <a:rPr lang="ru-RU" dirty="0" err="1"/>
              <a:t>өтті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816499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Абайдың әлемдік ескерткіштері </a:t>
            </a:r>
            <a:endParaRPr lang="ru-RU" dirty="0"/>
          </a:p>
        </p:txBody>
      </p:sp>
      <p:pic>
        <p:nvPicPr>
          <p:cNvPr id="7178" name="Picture 10" descr="ÐÐ°ÑÑÐ¸Ð½ÐºÐ¸ Ð¿Ð¾ Ð·Ð°Ð¿ÑÐ¾ÑÑ Ð°Ð±Ð°Ð¹ ÐµÑÐºÐµÑÑÐºÑÑÑÐµÑÑ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538483"/>
            <a:ext cx="3841845" cy="34665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ÐÐ°ÑÑÐ¸Ð½ÐºÐ¸ Ð¿Ð¾ Ð·Ð°Ð¿ÑÐ¾ÑÑ Ð°Ð±Ð°Ð¹ ÐµÑÐºÐµÑÑÐºÑÑÑÐµÑÑ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23128" y="2538483"/>
            <a:ext cx="4599296" cy="34665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298242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Абайдың тұрған үйі</a:t>
            </a:r>
            <a:endParaRPr lang="ru-RU" dirty="0"/>
          </a:p>
        </p:txBody>
      </p:sp>
      <p:pic>
        <p:nvPicPr>
          <p:cNvPr id="15" name="Объект 1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583141" y="2335474"/>
            <a:ext cx="3493826" cy="2845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2200" y="2335474"/>
            <a:ext cx="3735151" cy="2845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831520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8549" y="2415654"/>
            <a:ext cx="3794078" cy="342558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41325" y="2415654"/>
            <a:ext cx="4564417" cy="3425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653007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Абай пайдаланған ыдыстар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97000" y="2456597"/>
            <a:ext cx="4676254" cy="345174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25618" y="2456597"/>
            <a:ext cx="4747182" cy="345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34901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2483892"/>
            <a:ext cx="9601200" cy="33835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sz="5400" dirty="0"/>
              <a:t>     Назарларыңызға рахмет !!! 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xmlns="" val="4032353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27594" y="2033516"/>
            <a:ext cx="5145206" cy="444917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kk-KZ" dirty="0"/>
              <a:t>   Мына тұрған Абайдың суреті ме ?</a:t>
            </a:r>
          </a:p>
          <a:p>
            <a:pPr marL="0" indent="0">
              <a:buNone/>
            </a:pPr>
            <a:r>
              <a:rPr lang="kk-KZ" dirty="0"/>
              <a:t>    Өлең сөздің ұқсаған құдіретіне</a:t>
            </a:r>
          </a:p>
          <a:p>
            <a:pPr marL="0" indent="0">
              <a:buNone/>
            </a:pPr>
            <a:r>
              <a:rPr lang="kk-KZ" dirty="0"/>
              <a:t>    Ақыл, қайрат, білімді тең ұстаған,</a:t>
            </a:r>
          </a:p>
          <a:p>
            <a:pPr marL="0" indent="0">
              <a:buNone/>
            </a:pPr>
            <a:r>
              <a:rPr lang="kk-KZ" dirty="0"/>
              <a:t>    Өр Абайдың  төтеген кім бетіне. </a:t>
            </a:r>
          </a:p>
          <a:p>
            <a:pPr marL="0" indent="0">
              <a:buNone/>
            </a:pPr>
            <a:r>
              <a:rPr lang="kk-KZ" dirty="0"/>
              <a:t>    Зердемде « мыңмен жалғыз алысқаның »</a:t>
            </a:r>
          </a:p>
          <a:p>
            <a:pPr marL="0" indent="0">
              <a:buNone/>
            </a:pPr>
            <a:r>
              <a:rPr lang="kk-KZ" dirty="0"/>
              <a:t>    Даланың дара туған данышпаны. </a:t>
            </a:r>
          </a:p>
          <a:p>
            <a:pPr marL="0" indent="0">
              <a:buNone/>
            </a:pPr>
            <a:r>
              <a:rPr lang="kk-KZ" dirty="0"/>
              <a:t>    Сарайының кеңдігі – ау сахарадай,</a:t>
            </a:r>
          </a:p>
          <a:p>
            <a:pPr marL="0" indent="0">
              <a:buNone/>
            </a:pPr>
            <a:r>
              <a:rPr lang="kk-KZ" dirty="0"/>
              <a:t>    Жүрегіңнен « Қаламқас » ән ұшқыны.</a:t>
            </a:r>
          </a:p>
          <a:p>
            <a:pPr marL="0" indent="0">
              <a:buNone/>
            </a:pPr>
            <a:r>
              <a:rPr lang="kk-KZ" dirty="0"/>
              <a:t>    Ол қалдырған күй даланы кернейді,</a:t>
            </a:r>
          </a:p>
          <a:p>
            <a:pPr marL="0" indent="0">
              <a:buNone/>
            </a:pPr>
            <a:r>
              <a:rPr lang="kk-KZ" dirty="0"/>
              <a:t>    Ұшқан құстай құс қанатын сермейді.</a:t>
            </a:r>
          </a:p>
          <a:p>
            <a:pPr marL="0" indent="0">
              <a:buNone/>
            </a:pPr>
            <a:r>
              <a:rPr lang="kk-KZ" dirty="0"/>
              <a:t>    Тыңдар құлақ тығындалып қалмайды, </a:t>
            </a:r>
          </a:p>
          <a:p>
            <a:pPr marL="0" indent="0">
              <a:buNone/>
            </a:pPr>
            <a:r>
              <a:rPr lang="kk-KZ" dirty="0"/>
              <a:t>    Басқа өлсе де, Абай сөзі өлмейді.</a:t>
            </a:r>
            <a:endParaRPr lang="ru-RU" dirty="0"/>
          </a:p>
        </p:txBody>
      </p:sp>
      <p:pic>
        <p:nvPicPr>
          <p:cNvPr id="2054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76317" y="1924334"/>
            <a:ext cx="3648075" cy="455835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310689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Ұлы ақынның өмірі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583140"/>
            <a:ext cx="9601200" cy="5063320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Абай </a:t>
            </a:r>
            <a:r>
              <a:rPr lang="ru-RU" dirty="0">
                <a:hlinkClick r:id="rId2" tooltip="Тамыздың 10"/>
              </a:rPr>
              <a:t>10 </a:t>
            </a:r>
            <a:r>
              <a:rPr lang="ru-RU" dirty="0" err="1">
                <a:hlinkClick r:id="rId2" tooltip="Тамыздың 10"/>
              </a:rPr>
              <a:t>тамыз</a:t>
            </a:r>
            <a:r>
              <a:rPr lang="ru-RU" dirty="0"/>
              <a:t> </a:t>
            </a:r>
            <a:r>
              <a:rPr lang="ru-RU" dirty="0">
                <a:hlinkClick r:id="rId3" tooltip="1845"/>
              </a:rPr>
              <a:t>1845</a:t>
            </a:r>
            <a:r>
              <a:rPr lang="ru-RU" dirty="0"/>
              <a:t> ж. </a:t>
            </a:r>
            <a:r>
              <a:rPr lang="ru-RU" dirty="0" err="1"/>
              <a:t>қазіргі</a:t>
            </a:r>
            <a:r>
              <a:rPr lang="ru-RU" dirty="0"/>
              <a:t> </a:t>
            </a:r>
            <a:r>
              <a:rPr lang="ru-RU" dirty="0">
                <a:hlinkClick r:id="rId4" tooltip="Семей облысы"/>
              </a:rPr>
              <a:t>Семей </a:t>
            </a:r>
            <a:r>
              <a:rPr lang="ru-RU" dirty="0" err="1">
                <a:hlinkClick r:id="rId4" tooltip="Семей облысы"/>
              </a:rPr>
              <a:t>облысының</a:t>
            </a:r>
            <a:r>
              <a:rPr lang="ru-RU" dirty="0"/>
              <a:t> </a:t>
            </a:r>
            <a:r>
              <a:rPr lang="ru-RU" dirty="0" err="1">
                <a:hlinkClick r:id="rId5" tooltip="Шыңғыстау"/>
              </a:rPr>
              <a:t>Шыңғыс</a:t>
            </a:r>
            <a:r>
              <a:rPr lang="ru-RU" dirty="0">
                <a:hlinkClick r:id="rId5" tooltip="Шыңғыстау"/>
              </a:rPr>
              <a:t> </a:t>
            </a:r>
            <a:r>
              <a:rPr lang="ru-RU" dirty="0" err="1">
                <a:hlinkClick r:id="rId5" tooltip="Шыңғыстау"/>
              </a:rPr>
              <a:t>тауларында</a:t>
            </a:r>
            <a:r>
              <a:rPr lang="ru-RU" dirty="0"/>
              <a:t> </a:t>
            </a:r>
            <a:r>
              <a:rPr lang="ru-RU" dirty="0" err="1">
                <a:hlinkClick r:id="rId6" tooltip="Қарқаралы"/>
              </a:rPr>
              <a:t>Қарқаралының</a:t>
            </a:r>
            <a:r>
              <a:rPr lang="ru-RU" dirty="0"/>
              <a:t> </a:t>
            </a:r>
            <a:r>
              <a:rPr lang="ru-RU" dirty="0" err="1"/>
              <a:t>аға</a:t>
            </a:r>
            <a:r>
              <a:rPr lang="ru-RU" dirty="0"/>
              <a:t> </a:t>
            </a:r>
            <a:r>
              <a:rPr lang="ru-RU" dirty="0" err="1"/>
              <a:t>сұлтаны</a:t>
            </a:r>
            <a:r>
              <a:rPr lang="ru-RU" dirty="0"/>
              <a:t> </a:t>
            </a:r>
            <a:r>
              <a:rPr lang="ru-RU" dirty="0" err="1">
                <a:hlinkClick r:id="rId7" tooltip="Құнанбай Өскенбайұлы"/>
              </a:rPr>
              <a:t>Құнанбайдың</a:t>
            </a:r>
            <a:r>
              <a:rPr lang="ru-RU" dirty="0"/>
              <a:t> </a:t>
            </a:r>
            <a:r>
              <a:rPr lang="ru-RU" dirty="0" err="1"/>
              <a:t>төрт</a:t>
            </a:r>
            <a:r>
              <a:rPr lang="ru-RU" dirty="0"/>
              <a:t> </a:t>
            </a:r>
            <a:r>
              <a:rPr lang="ru-RU" dirty="0" err="1"/>
              <a:t>әйелінің</a:t>
            </a:r>
            <a:r>
              <a:rPr lang="ru-RU" dirty="0"/>
              <a:t> </a:t>
            </a:r>
            <a:r>
              <a:rPr lang="ru-RU" dirty="0" err="1"/>
              <a:t>бірі</a:t>
            </a:r>
            <a:r>
              <a:rPr lang="ru-RU" dirty="0"/>
              <a:t>, </a:t>
            </a:r>
            <a:r>
              <a:rPr lang="ru-RU" dirty="0" err="1"/>
              <a:t>екінші</a:t>
            </a:r>
            <a:r>
              <a:rPr lang="ru-RU" dirty="0"/>
              <a:t> </a:t>
            </a:r>
            <a:r>
              <a:rPr lang="ru-RU" dirty="0" err="1"/>
              <a:t>әйелі</a:t>
            </a:r>
            <a:r>
              <a:rPr lang="ru-RU" dirty="0"/>
              <a:t> </a:t>
            </a:r>
            <a:r>
              <a:rPr lang="ru-RU" dirty="0" err="1">
                <a:hlinkClick r:id="rId8" tooltip="Ұлжан"/>
              </a:rPr>
              <a:t>Ұлжаннан</a:t>
            </a:r>
            <a:r>
              <a:rPr lang="ru-RU" dirty="0"/>
              <a:t> </a:t>
            </a:r>
            <a:r>
              <a:rPr lang="ru-RU" dirty="0" err="1"/>
              <a:t>туған</a:t>
            </a:r>
            <a:r>
              <a:rPr lang="ru-RU" dirty="0"/>
              <a:t>.  </a:t>
            </a:r>
            <a:r>
              <a:rPr lang="ru-RU" dirty="0" err="1"/>
              <a:t>Ақынның</a:t>
            </a:r>
            <a:r>
              <a:rPr lang="ru-RU" dirty="0"/>
              <a:t> </a:t>
            </a:r>
            <a:r>
              <a:rPr lang="ru-RU" dirty="0" err="1"/>
              <a:t>арғы</a:t>
            </a:r>
            <a:r>
              <a:rPr lang="ru-RU" dirty="0"/>
              <a:t> </a:t>
            </a:r>
            <a:r>
              <a:rPr lang="ru-RU" dirty="0" err="1"/>
              <a:t>тегі</a:t>
            </a:r>
            <a:r>
              <a:rPr lang="ru-RU" dirty="0"/>
              <a:t> </a:t>
            </a:r>
            <a:r>
              <a:rPr lang="ru-RU" dirty="0">
                <a:hlinkClick r:id="rId9" tooltip="Орта жүз"/>
              </a:rPr>
              <a:t>Орта </a:t>
            </a:r>
            <a:r>
              <a:rPr lang="ru-RU" dirty="0" err="1">
                <a:hlinkClick r:id="rId9" tooltip="Орта жүз"/>
              </a:rPr>
              <a:t>жүз</a:t>
            </a:r>
            <a:r>
              <a:rPr lang="ru-RU" dirty="0"/>
              <a:t> </a:t>
            </a:r>
            <a:r>
              <a:rPr lang="ru-RU" dirty="0" err="1"/>
              <a:t>Тобықты</a:t>
            </a:r>
            <a:r>
              <a:rPr lang="ru-RU" dirty="0"/>
              <a:t> </a:t>
            </a:r>
            <a:r>
              <a:rPr lang="ru-RU" dirty="0" err="1"/>
              <a:t>Арғын</a:t>
            </a:r>
            <a:r>
              <a:rPr lang="ru-RU" dirty="0"/>
              <a:t> </a:t>
            </a:r>
            <a:r>
              <a:rPr lang="ru-RU" dirty="0" err="1"/>
              <a:t>ішіндегі</a:t>
            </a:r>
            <a:r>
              <a:rPr lang="ru-RU" dirty="0"/>
              <a:t> </a:t>
            </a:r>
            <a:r>
              <a:rPr lang="ru-RU" dirty="0" err="1">
                <a:hlinkClick r:id="rId10" tooltip="Олжай Әйтекеұлы"/>
              </a:rPr>
              <a:t>Олжай</a:t>
            </a:r>
            <a:r>
              <a:rPr lang="ru-RU" dirty="0">
                <a:hlinkClick r:id="rId10" tooltip="Олжай Әйтекеұлы"/>
              </a:rPr>
              <a:t> </a:t>
            </a:r>
            <a:r>
              <a:rPr lang="ru-RU" dirty="0" err="1">
                <a:hlinkClick r:id="rId10" tooltip="Олжай Әйтекеұлы"/>
              </a:rPr>
              <a:t>батырдан</a:t>
            </a:r>
            <a:r>
              <a:rPr lang="ru-RU" dirty="0"/>
              <a:t> </a:t>
            </a:r>
            <a:r>
              <a:rPr lang="ru-RU" dirty="0" err="1"/>
              <a:t>басталады</a:t>
            </a:r>
            <a:r>
              <a:rPr lang="ru-RU" dirty="0"/>
              <a:t>. </a:t>
            </a:r>
            <a:r>
              <a:rPr lang="ru-RU" dirty="0" err="1"/>
              <a:t>Олжайдан</a:t>
            </a:r>
            <a:r>
              <a:rPr lang="ru-RU" dirty="0"/>
              <a:t> </a:t>
            </a:r>
            <a:r>
              <a:rPr lang="ru-RU" dirty="0" err="1"/>
              <a:t>Айдос</a:t>
            </a:r>
            <a:r>
              <a:rPr lang="ru-RU" dirty="0"/>
              <a:t>, </a:t>
            </a:r>
            <a:r>
              <a:rPr lang="ru-RU" dirty="0" err="1"/>
              <a:t>Қайдос</a:t>
            </a:r>
            <a:r>
              <a:rPr lang="ru-RU" dirty="0"/>
              <a:t>, </a:t>
            </a:r>
            <a:r>
              <a:rPr lang="ru-RU" dirty="0" err="1"/>
              <a:t>Жігітек</a:t>
            </a:r>
            <a:r>
              <a:rPr lang="ru-RU" dirty="0"/>
              <a:t> </a:t>
            </a:r>
            <a:r>
              <a:rPr lang="ru-RU" dirty="0" err="1"/>
              <a:t>есімді</a:t>
            </a:r>
            <a:r>
              <a:rPr lang="ru-RU" dirty="0"/>
              <a:t> 3 </a:t>
            </a:r>
            <a:r>
              <a:rPr lang="ru-RU" dirty="0" err="1"/>
              <a:t>ұрпақ</a:t>
            </a:r>
            <a:r>
              <a:rPr lang="ru-RU" dirty="0"/>
              <a:t> </a:t>
            </a:r>
            <a:r>
              <a:rPr lang="ru-RU" dirty="0" err="1"/>
              <a:t>тарайды</a:t>
            </a:r>
            <a:r>
              <a:rPr lang="ru-RU" dirty="0"/>
              <a:t>. </a:t>
            </a:r>
            <a:r>
              <a:rPr lang="ru-RU" dirty="0" err="1"/>
              <a:t>Бұлардың</a:t>
            </a:r>
            <a:r>
              <a:rPr lang="ru-RU" dirty="0"/>
              <a:t> </a:t>
            </a:r>
            <a:r>
              <a:rPr lang="ru-RU" dirty="0" err="1"/>
              <a:t>әрқайсысы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 </a:t>
            </a:r>
            <a:r>
              <a:rPr lang="ru-RU" dirty="0" err="1"/>
              <a:t>бір-бір</a:t>
            </a:r>
            <a:r>
              <a:rPr lang="ru-RU" dirty="0"/>
              <a:t> </a:t>
            </a:r>
            <a:r>
              <a:rPr lang="ru-RU" dirty="0" err="1"/>
              <a:t>рулы</a:t>
            </a:r>
            <a:r>
              <a:rPr lang="ru-RU" dirty="0"/>
              <a:t> ел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кеткен</a:t>
            </a:r>
            <a:r>
              <a:rPr lang="ru-RU" dirty="0"/>
              <a:t>. </a:t>
            </a:r>
            <a:r>
              <a:rPr lang="ru-RU" dirty="0" err="1"/>
              <a:t>Айдостың</a:t>
            </a:r>
            <a:r>
              <a:rPr lang="ru-RU" dirty="0"/>
              <a:t> </a:t>
            </a:r>
            <a:r>
              <a:rPr lang="ru-RU" dirty="0" err="1"/>
              <a:t>Айпара</a:t>
            </a:r>
            <a:r>
              <a:rPr lang="ru-RU" dirty="0"/>
              <a:t> </a:t>
            </a:r>
            <a:r>
              <a:rPr lang="ru-RU" dirty="0" err="1"/>
              <a:t>деген</a:t>
            </a:r>
            <a:r>
              <a:rPr lang="ru-RU" dirty="0"/>
              <a:t> </a:t>
            </a:r>
            <a:r>
              <a:rPr lang="ru-RU" dirty="0" err="1"/>
              <a:t>әйелінен</a:t>
            </a:r>
            <a:r>
              <a:rPr lang="ru-RU" dirty="0"/>
              <a:t>: </a:t>
            </a:r>
            <a:r>
              <a:rPr lang="ru-RU" dirty="0" err="1"/>
              <a:t>Ырғызбай</a:t>
            </a:r>
            <a:r>
              <a:rPr lang="ru-RU" dirty="0"/>
              <a:t>, </a:t>
            </a:r>
            <a:r>
              <a:rPr lang="ru-RU" dirty="0" err="1"/>
              <a:t>Көтібақ</a:t>
            </a:r>
            <a:r>
              <a:rPr lang="ru-RU" dirty="0"/>
              <a:t>, Топай, </a:t>
            </a:r>
            <a:r>
              <a:rPr lang="ru-RU" dirty="0" err="1"/>
              <a:t>Торғай</a:t>
            </a:r>
            <a:r>
              <a:rPr lang="ru-RU" dirty="0"/>
              <a:t>, </a:t>
            </a:r>
            <a:r>
              <a:rPr lang="ru-RU" dirty="0" err="1"/>
              <a:t>деген</a:t>
            </a:r>
            <a:r>
              <a:rPr lang="ru-RU" dirty="0"/>
              <a:t> 4 </a:t>
            </a:r>
            <a:r>
              <a:rPr lang="ru-RU" dirty="0" err="1"/>
              <a:t>ұл</a:t>
            </a:r>
            <a:r>
              <a:rPr lang="ru-RU" dirty="0"/>
              <a:t> </a:t>
            </a:r>
            <a:r>
              <a:rPr lang="ru-RU" dirty="0" err="1"/>
              <a:t>туады.Бұлардың</a:t>
            </a:r>
            <a:r>
              <a:rPr lang="ru-RU" dirty="0"/>
              <a:t> </a:t>
            </a:r>
            <a:r>
              <a:rPr lang="ru-RU" dirty="0" err="1"/>
              <a:t>әкесі</a:t>
            </a:r>
            <a:r>
              <a:rPr lang="ru-RU" dirty="0"/>
              <a:t> </a:t>
            </a:r>
            <a:r>
              <a:rPr lang="ru-RU" dirty="0" err="1"/>
              <a:t>момын</a:t>
            </a:r>
            <a:r>
              <a:rPr lang="ru-RU" dirty="0"/>
              <a:t>, </a:t>
            </a:r>
            <a:r>
              <a:rPr lang="ru-RU" dirty="0" err="1"/>
              <a:t>шаруа</a:t>
            </a:r>
            <a:r>
              <a:rPr lang="ru-RU" dirty="0"/>
              <a:t> </a:t>
            </a:r>
            <a:r>
              <a:rPr lang="ru-RU" dirty="0" err="1"/>
              <a:t>адамы</a:t>
            </a:r>
            <a:r>
              <a:rPr lang="ru-RU" dirty="0"/>
              <a:t>, ал </a:t>
            </a:r>
            <a:r>
              <a:rPr lang="ru-RU" dirty="0" err="1"/>
              <a:t>шешесі</a:t>
            </a:r>
            <a:r>
              <a:rPr lang="ru-RU" dirty="0"/>
              <a:t> </a:t>
            </a:r>
            <a:r>
              <a:rPr lang="ru-RU" dirty="0" err="1"/>
              <a:t>өткір</a:t>
            </a:r>
            <a:r>
              <a:rPr lang="ru-RU" dirty="0"/>
              <a:t> </a:t>
            </a:r>
            <a:r>
              <a:rPr lang="ru-RU" dirty="0" err="1"/>
              <a:t>тілді</a:t>
            </a:r>
            <a:r>
              <a:rPr lang="ru-RU" dirty="0"/>
              <a:t>, </a:t>
            </a:r>
            <a:r>
              <a:rPr lang="ru-RU" dirty="0" err="1"/>
              <a:t>өр</a:t>
            </a:r>
            <a:r>
              <a:rPr lang="ru-RU" dirty="0"/>
              <a:t> </a:t>
            </a:r>
            <a:r>
              <a:rPr lang="ru-RU" dirty="0" err="1"/>
              <a:t>мінезді</a:t>
            </a:r>
            <a:r>
              <a:rPr lang="ru-RU" dirty="0"/>
              <a:t> </a:t>
            </a:r>
            <a:r>
              <a:rPr lang="ru-RU" dirty="0" err="1"/>
              <a:t>әйел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. </a:t>
            </a:r>
            <a:r>
              <a:rPr lang="ru-RU" dirty="0" err="1"/>
              <a:t>Сол</a:t>
            </a:r>
            <a:r>
              <a:rPr lang="ru-RU" dirty="0"/>
              <a:t> </a:t>
            </a:r>
            <a:r>
              <a:rPr lang="ru-RU" dirty="0" err="1"/>
              <a:t>Айпара</a:t>
            </a:r>
            <a:r>
              <a:rPr lang="ru-RU" dirty="0"/>
              <a:t> </a:t>
            </a:r>
            <a:r>
              <a:rPr lang="ru-RU" dirty="0" err="1"/>
              <a:t>балаларына</a:t>
            </a:r>
            <a:r>
              <a:rPr lang="ru-RU" dirty="0"/>
              <a:t>:</a:t>
            </a:r>
          </a:p>
          <a:p>
            <a:r>
              <a:rPr lang="ru-RU" dirty="0"/>
              <a:t>«</a:t>
            </a:r>
            <a:r>
              <a:rPr lang="ru-RU" i="1" dirty="0" err="1"/>
              <a:t>Шынжыр</a:t>
            </a:r>
            <a:r>
              <a:rPr lang="ru-RU" i="1" dirty="0"/>
              <a:t> </a:t>
            </a:r>
            <a:r>
              <a:rPr lang="ru-RU" i="1" dirty="0" err="1"/>
              <a:t>балақ</a:t>
            </a:r>
            <a:r>
              <a:rPr lang="ru-RU" i="1" dirty="0"/>
              <a:t>, </a:t>
            </a:r>
            <a:r>
              <a:rPr lang="ru-RU" i="1" dirty="0" err="1"/>
              <a:t>шұбар</a:t>
            </a:r>
            <a:r>
              <a:rPr lang="ru-RU" i="1" dirty="0"/>
              <a:t> </a:t>
            </a:r>
            <a:r>
              <a:rPr lang="ru-RU" i="1" dirty="0" err="1"/>
              <a:t>төс</a:t>
            </a:r>
            <a:r>
              <a:rPr lang="ru-RU" i="1" dirty="0"/>
              <a:t> </a:t>
            </a:r>
            <a:r>
              <a:rPr lang="ru-RU" i="1" dirty="0" err="1"/>
              <a:t>Ырғызбайым</a:t>
            </a:r>
            <a:r>
              <a:rPr lang="ru-RU" i="1" dirty="0"/>
              <a:t>,</a:t>
            </a:r>
            <a:r>
              <a:rPr lang="ru-RU" dirty="0"/>
              <a:t/>
            </a:r>
            <a:br>
              <a:rPr lang="ru-RU" dirty="0"/>
            </a:br>
            <a:r>
              <a:rPr lang="ru-RU" i="1" dirty="0" err="1"/>
              <a:t>Тоқпақ</a:t>
            </a:r>
            <a:r>
              <a:rPr lang="ru-RU" i="1" dirty="0"/>
              <a:t> </a:t>
            </a:r>
            <a:r>
              <a:rPr lang="ru-RU" i="1" dirty="0" err="1"/>
              <a:t>жалды</a:t>
            </a:r>
            <a:r>
              <a:rPr lang="ru-RU" i="1" dirty="0"/>
              <a:t> </a:t>
            </a:r>
            <a:r>
              <a:rPr lang="ru-RU" i="1" dirty="0" err="1"/>
              <a:t>торайғыр</a:t>
            </a:r>
            <a:r>
              <a:rPr lang="ru-RU" i="1" dirty="0"/>
              <a:t> </a:t>
            </a:r>
            <a:r>
              <a:rPr lang="ru-RU" i="1" dirty="0" err="1"/>
              <a:t>Көтібағым</a:t>
            </a:r>
            <a:r>
              <a:rPr lang="ru-RU" i="1" dirty="0"/>
              <a:t>,</a:t>
            </a:r>
            <a:r>
              <a:rPr lang="ru-RU" dirty="0"/>
              <a:t/>
            </a:r>
            <a:br>
              <a:rPr lang="ru-RU" dirty="0"/>
            </a:br>
            <a:r>
              <a:rPr lang="ru-RU" i="1" dirty="0" err="1"/>
              <a:t>Әрі</a:t>
            </a:r>
            <a:r>
              <a:rPr lang="ru-RU" i="1" dirty="0"/>
              <a:t> де </a:t>
            </a:r>
            <a:r>
              <a:rPr lang="ru-RU" i="1" dirty="0" err="1"/>
              <a:t>кетпес</a:t>
            </a:r>
            <a:r>
              <a:rPr lang="ru-RU" i="1" dirty="0"/>
              <a:t>, </a:t>
            </a:r>
            <a:r>
              <a:rPr lang="ru-RU" i="1" dirty="0" err="1"/>
              <a:t>бері</a:t>
            </a:r>
            <a:r>
              <a:rPr lang="ru-RU" i="1" dirty="0"/>
              <a:t> де </a:t>
            </a:r>
            <a:r>
              <a:rPr lang="ru-RU" i="1" dirty="0" err="1"/>
              <a:t>кетпес</a:t>
            </a:r>
            <a:r>
              <a:rPr lang="ru-RU" i="1" dirty="0"/>
              <a:t> </a:t>
            </a:r>
            <a:r>
              <a:rPr lang="ru-RU" i="1" dirty="0" err="1"/>
              <a:t>Топайым</a:t>
            </a:r>
            <a:r>
              <a:rPr lang="ru-RU" i="1" dirty="0"/>
              <a:t>,</a:t>
            </a:r>
            <a:r>
              <a:rPr lang="ru-RU" dirty="0"/>
              <a:t/>
            </a:r>
            <a:br>
              <a:rPr lang="ru-RU" dirty="0"/>
            </a:br>
            <a:r>
              <a:rPr lang="ru-RU" i="1" dirty="0" err="1"/>
              <a:t>Сірә</a:t>
            </a:r>
            <a:r>
              <a:rPr lang="ru-RU" i="1" dirty="0"/>
              <a:t> да </a:t>
            </a:r>
            <a:r>
              <a:rPr lang="ru-RU" i="1" dirty="0" err="1"/>
              <a:t>оңбас</a:t>
            </a:r>
            <a:r>
              <a:rPr lang="ru-RU" i="1" dirty="0"/>
              <a:t> </a:t>
            </a:r>
            <a:r>
              <a:rPr lang="ru-RU" i="1" dirty="0" err="1"/>
              <a:t>торғайым</a:t>
            </a:r>
            <a:r>
              <a:rPr lang="ru-RU" i="1" dirty="0"/>
              <a:t>...</a:t>
            </a:r>
            <a:r>
              <a:rPr lang="ru-RU" dirty="0"/>
              <a:t>» </a:t>
            </a:r>
          </a:p>
          <a:p>
            <a:r>
              <a:rPr lang="ru-RU" dirty="0" err="1"/>
              <a:t>Ана</a:t>
            </a:r>
            <a:r>
              <a:rPr lang="ru-RU" dirty="0"/>
              <a:t> </a:t>
            </a:r>
            <a:r>
              <a:rPr lang="ru-RU" dirty="0" err="1"/>
              <a:t>айтқанындай</a:t>
            </a:r>
            <a:r>
              <a:rPr lang="ru-RU" dirty="0"/>
              <a:t>, </a:t>
            </a:r>
            <a:r>
              <a:rPr lang="ru-RU" dirty="0" err="1"/>
              <a:t>шынында</a:t>
            </a:r>
            <a:r>
              <a:rPr lang="ru-RU" dirty="0"/>
              <a:t>, </a:t>
            </a:r>
            <a:r>
              <a:rPr lang="ru-RU" dirty="0" err="1"/>
              <a:t>бұлардың</a:t>
            </a:r>
            <a:r>
              <a:rPr lang="ru-RU" dirty="0"/>
              <a:t> </a:t>
            </a:r>
            <a:r>
              <a:rPr lang="ru-RU" dirty="0" err="1"/>
              <a:t>ішінде</a:t>
            </a:r>
            <a:r>
              <a:rPr lang="ru-RU" dirty="0"/>
              <a:t> </a:t>
            </a:r>
            <a:r>
              <a:rPr lang="ru-RU" dirty="0" err="1">
                <a:hlinkClick r:id="rId11" tooltip="Ырғызбай Айдосұлы"/>
              </a:rPr>
              <a:t>Ырғызбай</a:t>
            </a:r>
            <a:r>
              <a:rPr lang="ru-RU" dirty="0"/>
              <a:t> </a:t>
            </a:r>
            <a:r>
              <a:rPr lang="ru-RU" dirty="0" err="1"/>
              <a:t>ортасынан</a:t>
            </a:r>
            <a:r>
              <a:rPr lang="ru-RU" dirty="0"/>
              <a:t> </a:t>
            </a:r>
            <a:r>
              <a:rPr lang="ru-RU" dirty="0" err="1"/>
              <a:t>оза</a:t>
            </a:r>
            <a:r>
              <a:rPr lang="ru-RU" dirty="0"/>
              <a:t> </a:t>
            </a:r>
            <a:r>
              <a:rPr lang="ru-RU" dirty="0" err="1"/>
              <a:t>шауып</a:t>
            </a:r>
            <a:r>
              <a:rPr lang="ru-RU" dirty="0"/>
              <a:t>, ел </a:t>
            </a:r>
            <a:r>
              <a:rPr lang="ru-RU" dirty="0" err="1"/>
              <a:t>басқарған</a:t>
            </a:r>
            <a:r>
              <a:rPr lang="ru-RU" dirty="0"/>
              <a:t>. </a:t>
            </a:r>
            <a:r>
              <a:rPr lang="ru-RU" dirty="0" err="1"/>
              <a:t>Ырғызбайдан</a:t>
            </a:r>
            <a:r>
              <a:rPr lang="ru-RU" dirty="0"/>
              <a:t> </a:t>
            </a:r>
            <a:r>
              <a:rPr lang="ru-RU" dirty="0" err="1"/>
              <a:t>Үркер</a:t>
            </a:r>
            <a:r>
              <a:rPr lang="ru-RU" dirty="0"/>
              <a:t>, </a:t>
            </a:r>
            <a:r>
              <a:rPr lang="ru-RU" dirty="0" err="1"/>
              <a:t>Мырзатай</a:t>
            </a:r>
            <a:r>
              <a:rPr lang="ru-RU" dirty="0"/>
              <a:t>, </a:t>
            </a:r>
            <a:r>
              <a:rPr lang="ru-RU" dirty="0" err="1"/>
              <a:t>Жортар</a:t>
            </a:r>
            <a:r>
              <a:rPr lang="ru-RU" dirty="0"/>
              <a:t>, </a:t>
            </a:r>
            <a:r>
              <a:rPr lang="ru-RU" u="sng" dirty="0" err="1">
                <a:hlinkClick r:id="rId12"/>
              </a:rPr>
              <a:t>Өскенбай</a:t>
            </a:r>
            <a:r>
              <a:rPr lang="ru-RU" dirty="0"/>
              <a:t> </a:t>
            </a:r>
            <a:r>
              <a:rPr lang="ru-RU" dirty="0" err="1"/>
              <a:t>тарайды</a:t>
            </a:r>
            <a:r>
              <a:rPr lang="ru-RU" dirty="0"/>
              <a:t>. </a:t>
            </a:r>
            <a:r>
              <a:rPr lang="ru-RU" dirty="0" err="1">
                <a:hlinkClick r:id="rId12" tooltip="Өскенбай Ырғызбайұлы"/>
              </a:rPr>
              <a:t>Өскенбай</a:t>
            </a:r>
            <a:r>
              <a:rPr lang="ru-RU" dirty="0"/>
              <a:t> </a:t>
            </a:r>
            <a:r>
              <a:rPr lang="ru-RU" dirty="0" err="1"/>
              <a:t>шаруаға</a:t>
            </a:r>
            <a:r>
              <a:rPr lang="ru-RU" dirty="0"/>
              <a:t> </a:t>
            </a:r>
            <a:r>
              <a:rPr lang="ru-RU" dirty="0" err="1"/>
              <a:t>жайлы</a:t>
            </a:r>
            <a:r>
              <a:rPr lang="ru-RU" dirty="0"/>
              <a:t>, </a:t>
            </a:r>
            <a:r>
              <a:rPr lang="ru-RU" dirty="0" err="1"/>
              <a:t>билікке</a:t>
            </a:r>
            <a:r>
              <a:rPr lang="ru-RU" dirty="0"/>
              <a:t> </a:t>
            </a:r>
            <a:r>
              <a:rPr lang="ru-RU" dirty="0" err="1"/>
              <a:t>әділ</a:t>
            </a:r>
            <a:r>
              <a:rPr lang="ru-RU" dirty="0"/>
              <a:t> </a:t>
            </a:r>
            <a:r>
              <a:rPr lang="ru-RU" dirty="0" err="1"/>
              <a:t>кісі</a:t>
            </a:r>
            <a:r>
              <a:rPr lang="ru-RU" dirty="0"/>
              <a:t> </a:t>
            </a:r>
            <a:r>
              <a:rPr lang="ru-RU" dirty="0" err="1"/>
              <a:t>болғандықтан</a:t>
            </a:r>
            <a:r>
              <a:rPr lang="ru-RU" dirty="0"/>
              <a:t>, “</a:t>
            </a:r>
            <a:r>
              <a:rPr lang="ru-RU" dirty="0" err="1"/>
              <a:t>Ісің</a:t>
            </a:r>
            <a:r>
              <a:rPr lang="ru-RU" dirty="0"/>
              <a:t> </a:t>
            </a:r>
            <a:r>
              <a:rPr lang="ru-RU" dirty="0" err="1"/>
              <a:t>адал</a:t>
            </a:r>
            <a:r>
              <a:rPr lang="ru-RU" dirty="0"/>
              <a:t> </a:t>
            </a:r>
            <a:r>
              <a:rPr lang="ru-RU" dirty="0" err="1"/>
              <a:t>болса</a:t>
            </a:r>
            <a:r>
              <a:rPr lang="ru-RU" dirty="0"/>
              <a:t> </a:t>
            </a:r>
            <a:r>
              <a:rPr lang="ru-RU" dirty="0" err="1"/>
              <a:t>Өскенбайга</a:t>
            </a:r>
            <a:r>
              <a:rPr lang="ru-RU" dirty="0"/>
              <a:t> </a:t>
            </a:r>
            <a:r>
              <a:rPr lang="ru-RU" dirty="0" err="1"/>
              <a:t>бар,арам</a:t>
            </a:r>
            <a:r>
              <a:rPr lang="ru-RU" dirty="0"/>
              <a:t> </a:t>
            </a:r>
            <a:r>
              <a:rPr lang="ru-RU" dirty="0" err="1"/>
              <a:t>болса</a:t>
            </a:r>
            <a:r>
              <a:rPr lang="ru-RU" dirty="0"/>
              <a:t> </a:t>
            </a:r>
            <a:r>
              <a:rPr lang="ru-RU" dirty="0" err="1"/>
              <a:t>Ералыға</a:t>
            </a:r>
            <a:r>
              <a:rPr lang="ru-RU" dirty="0"/>
              <a:t> бар” </a:t>
            </a:r>
            <a:r>
              <a:rPr lang="ru-RU" dirty="0" err="1"/>
              <a:t>деген</a:t>
            </a:r>
            <a:r>
              <a:rPr lang="ru-RU" dirty="0"/>
              <a:t> </a:t>
            </a:r>
            <a:r>
              <a:rPr lang="ru-RU" dirty="0" err="1"/>
              <a:t>мәтел</a:t>
            </a:r>
            <a:r>
              <a:rPr lang="ru-RU" dirty="0"/>
              <a:t> </a:t>
            </a:r>
            <a:r>
              <a:rPr lang="ru-RU" dirty="0" err="1"/>
              <a:t>сөз</a:t>
            </a:r>
            <a:r>
              <a:rPr lang="ru-RU" dirty="0"/>
              <a:t> </a:t>
            </a:r>
            <a:r>
              <a:rPr lang="ru-RU" dirty="0" err="1"/>
              <a:t>қалған.Өскенбайдың</a:t>
            </a:r>
            <a:r>
              <a:rPr lang="ru-RU" dirty="0"/>
              <a:t> </a:t>
            </a:r>
            <a:r>
              <a:rPr lang="ru-RU" dirty="0" err="1"/>
              <a:t>әйелі</a:t>
            </a:r>
            <a:r>
              <a:rPr lang="ru-RU" dirty="0"/>
              <a:t> </a:t>
            </a:r>
            <a:r>
              <a:rPr lang="ru-RU" dirty="0" err="1"/>
              <a:t>Зереден</a:t>
            </a:r>
            <a:r>
              <a:rPr lang="ru-RU" dirty="0"/>
              <a:t> </a:t>
            </a:r>
            <a:r>
              <a:rPr lang="ru-RU" dirty="0" err="1"/>
              <a:t>Құнанбай</a:t>
            </a:r>
            <a:r>
              <a:rPr lang="ru-RU" dirty="0"/>
              <a:t> </a:t>
            </a:r>
            <a:r>
              <a:rPr lang="ru-RU" dirty="0" err="1"/>
              <a:t>туады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00120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419367"/>
            <a:ext cx="9601200" cy="5131558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/>
              <a:t>Құнанбай</a:t>
            </a:r>
            <a:r>
              <a:rPr lang="ru-RU" dirty="0"/>
              <a:t> 4 </a:t>
            </a:r>
            <a:r>
              <a:rPr lang="ru-RU" dirty="0" err="1"/>
              <a:t>әйел</a:t>
            </a:r>
            <a:r>
              <a:rPr lang="ru-RU" dirty="0"/>
              <a:t> </a:t>
            </a:r>
            <a:r>
              <a:rPr lang="ru-RU" dirty="0" err="1"/>
              <a:t>алған</a:t>
            </a:r>
            <a:r>
              <a:rPr lang="ru-RU" dirty="0"/>
              <a:t> </a:t>
            </a:r>
            <a:r>
              <a:rPr lang="ru-RU" dirty="0" err="1"/>
              <a:t>адам</a:t>
            </a:r>
            <a:r>
              <a:rPr lang="ru-RU" dirty="0"/>
              <a:t>.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бәйбішесі</a:t>
            </a:r>
            <a:r>
              <a:rPr lang="ru-RU" dirty="0"/>
              <a:t> </a:t>
            </a:r>
            <a:r>
              <a:rPr lang="ru-RU" dirty="0" err="1"/>
              <a:t>Күңкеден</a:t>
            </a:r>
            <a:r>
              <a:rPr lang="ru-RU" dirty="0"/>
              <a:t> – </a:t>
            </a:r>
            <a:r>
              <a:rPr lang="ru-RU" dirty="0" err="1"/>
              <a:t>Кұдайберді</a:t>
            </a:r>
            <a:r>
              <a:rPr lang="ru-RU" dirty="0"/>
              <a:t>, </a:t>
            </a:r>
            <a:r>
              <a:rPr lang="ru-RU" dirty="0" err="1"/>
              <a:t>інісі</a:t>
            </a:r>
            <a:r>
              <a:rPr lang="ru-RU" dirty="0"/>
              <a:t> </a:t>
            </a:r>
            <a:r>
              <a:rPr lang="ru-RU" dirty="0" err="1"/>
              <a:t>Құттымұхамбетке</a:t>
            </a:r>
            <a:r>
              <a:rPr lang="ru-RU" dirty="0"/>
              <a:t> </a:t>
            </a:r>
            <a:r>
              <a:rPr lang="ru-RU" dirty="0" err="1"/>
              <a:t>айттырылып</a:t>
            </a:r>
            <a:r>
              <a:rPr lang="ru-RU" dirty="0"/>
              <a:t>, </a:t>
            </a:r>
            <a:r>
              <a:rPr lang="ru-RU" dirty="0" err="1"/>
              <a:t>қалыңдық</a:t>
            </a:r>
            <a:r>
              <a:rPr lang="ru-RU" dirty="0"/>
              <a:t>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жесір</a:t>
            </a:r>
            <a:r>
              <a:rPr lang="ru-RU" dirty="0"/>
              <a:t> </a:t>
            </a:r>
            <a:r>
              <a:rPr lang="ru-RU" dirty="0" err="1"/>
              <a:t>қалған</a:t>
            </a:r>
            <a:r>
              <a:rPr lang="ru-RU" dirty="0"/>
              <a:t> </a:t>
            </a:r>
            <a:r>
              <a:rPr lang="ru-RU" dirty="0" err="1"/>
              <a:t>соң</a:t>
            </a:r>
            <a:r>
              <a:rPr lang="ru-RU" dirty="0"/>
              <a:t> </a:t>
            </a:r>
            <a:r>
              <a:rPr lang="ru-RU" dirty="0" err="1"/>
              <a:t>өзі</a:t>
            </a:r>
            <a:r>
              <a:rPr lang="ru-RU" dirty="0"/>
              <a:t> </a:t>
            </a:r>
            <a:r>
              <a:rPr lang="ru-RU" dirty="0" err="1"/>
              <a:t>алған</a:t>
            </a:r>
            <a:r>
              <a:rPr lang="ru-RU" dirty="0"/>
              <a:t> </a:t>
            </a:r>
            <a:r>
              <a:rPr lang="ru-RU" dirty="0" err="1"/>
              <a:t>екінші</a:t>
            </a:r>
            <a:r>
              <a:rPr lang="ru-RU" dirty="0"/>
              <a:t> </a:t>
            </a:r>
            <a:r>
              <a:rPr lang="ru-RU" dirty="0" err="1"/>
              <a:t>әйелі</a:t>
            </a:r>
            <a:r>
              <a:rPr lang="ru-RU" dirty="0"/>
              <a:t>: </a:t>
            </a:r>
            <a:r>
              <a:rPr lang="ru-RU" dirty="0" err="1"/>
              <a:t>Ұлжаннан</a:t>
            </a:r>
            <a:r>
              <a:rPr lang="ru-RU" dirty="0"/>
              <a:t> – </a:t>
            </a:r>
            <a:r>
              <a:rPr lang="ru-RU" dirty="0" err="1"/>
              <a:t>Тәңірберді</a:t>
            </a:r>
            <a:r>
              <a:rPr lang="ru-RU" dirty="0"/>
              <a:t> (</a:t>
            </a:r>
            <a:r>
              <a:rPr lang="ru-RU" dirty="0" err="1"/>
              <a:t>Тәкежан</a:t>
            </a:r>
            <a:r>
              <a:rPr lang="ru-RU" dirty="0"/>
              <a:t>), </a:t>
            </a:r>
            <a:r>
              <a:rPr lang="ru-RU" dirty="0" err="1"/>
              <a:t>Ибраһим</a:t>
            </a:r>
            <a:r>
              <a:rPr lang="ru-RU" dirty="0"/>
              <a:t> (Абай), </a:t>
            </a:r>
            <a:r>
              <a:rPr lang="ru-RU" dirty="0" err="1"/>
              <a:t>Ысқақ</a:t>
            </a:r>
            <a:r>
              <a:rPr lang="ru-RU" dirty="0"/>
              <a:t>, </a:t>
            </a:r>
            <a:r>
              <a:rPr lang="ru-RU" dirty="0" err="1"/>
              <a:t>Оспан</a:t>
            </a:r>
            <a:r>
              <a:rPr lang="ru-RU" dirty="0"/>
              <a:t>, </a:t>
            </a:r>
            <a:r>
              <a:rPr lang="ru-RU" dirty="0" err="1"/>
              <a:t>үшінші</a:t>
            </a:r>
            <a:r>
              <a:rPr lang="ru-RU" dirty="0"/>
              <a:t> </a:t>
            </a:r>
            <a:r>
              <a:rPr lang="ru-RU" dirty="0" err="1"/>
              <a:t>әйелі</a:t>
            </a:r>
            <a:r>
              <a:rPr lang="ru-RU" dirty="0"/>
              <a:t> </a:t>
            </a:r>
            <a:r>
              <a:rPr lang="ru-RU" dirty="0" err="1"/>
              <a:t>Айғыздан</a:t>
            </a:r>
            <a:r>
              <a:rPr lang="ru-RU" dirty="0"/>
              <a:t> – </a:t>
            </a:r>
            <a:r>
              <a:rPr lang="ru-RU" dirty="0" err="1"/>
              <a:t>Халиулла</a:t>
            </a:r>
            <a:r>
              <a:rPr lang="ru-RU" dirty="0"/>
              <a:t>, </a:t>
            </a:r>
            <a:r>
              <a:rPr lang="ru-RU" dirty="0" err="1"/>
              <a:t>Ысмағұл</a:t>
            </a:r>
            <a:r>
              <a:rPr lang="ru-RU" dirty="0"/>
              <a:t> </a:t>
            </a:r>
            <a:r>
              <a:rPr lang="ru-RU" dirty="0" err="1"/>
              <a:t>туады</a:t>
            </a:r>
            <a:r>
              <a:rPr lang="ru-RU" dirty="0"/>
              <a:t>. </a:t>
            </a:r>
            <a:r>
              <a:rPr lang="ru-RU" dirty="0" err="1"/>
              <a:t>Қартайған</a:t>
            </a:r>
            <a:r>
              <a:rPr lang="ru-RU" dirty="0"/>
              <a:t> </a:t>
            </a:r>
            <a:r>
              <a:rPr lang="ru-RU" dirty="0" err="1"/>
              <a:t>шағында</a:t>
            </a:r>
            <a:r>
              <a:rPr lang="ru-RU" dirty="0"/>
              <a:t> </a:t>
            </a:r>
            <a:r>
              <a:rPr lang="ru-RU" dirty="0" err="1"/>
              <a:t>үйленген</a:t>
            </a:r>
            <a:r>
              <a:rPr lang="ru-RU" dirty="0"/>
              <a:t>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кіші</a:t>
            </a:r>
            <a:r>
              <a:rPr lang="ru-RU" dirty="0"/>
              <a:t> </a:t>
            </a:r>
            <a:r>
              <a:rPr lang="ru-RU" dirty="0" err="1"/>
              <a:t>әйелі</a:t>
            </a:r>
            <a:r>
              <a:rPr lang="ru-RU" dirty="0"/>
              <a:t> </a:t>
            </a:r>
            <a:r>
              <a:rPr lang="ru-RU" dirty="0" err="1"/>
              <a:t>Нұрғанымнан</a:t>
            </a:r>
            <a:r>
              <a:rPr lang="ru-RU" dirty="0"/>
              <a:t> </a:t>
            </a:r>
            <a:r>
              <a:rPr lang="ru-RU" dirty="0" err="1">
                <a:hlinkClick r:id="rId2" tooltip="Ұрпақ"/>
              </a:rPr>
              <a:t>ұрпақ</a:t>
            </a:r>
            <a:r>
              <a:rPr lang="ru-RU" dirty="0"/>
              <a:t> </a:t>
            </a:r>
            <a:r>
              <a:rPr lang="ru-RU" dirty="0" err="1"/>
              <a:t>жоқ</a:t>
            </a:r>
            <a:r>
              <a:rPr lang="ru-RU" dirty="0"/>
              <a:t>. </a:t>
            </a:r>
            <a:r>
              <a:rPr lang="ru-RU" dirty="0" err="1"/>
              <a:t>Абайдің</a:t>
            </a:r>
            <a:r>
              <a:rPr lang="ru-RU" dirty="0"/>
              <a:t> “ </a:t>
            </a:r>
            <a:r>
              <a:rPr lang="ru-RU" dirty="0" err="1"/>
              <a:t>Атадан</a:t>
            </a:r>
            <a:r>
              <a:rPr lang="ru-RU" dirty="0"/>
              <a:t> </a:t>
            </a:r>
            <a:r>
              <a:rPr lang="ru-RU" dirty="0" err="1"/>
              <a:t>алтау</a:t>
            </a:r>
            <a:r>
              <a:rPr lang="ru-RU" dirty="0"/>
              <a:t>, </a:t>
            </a:r>
            <a:r>
              <a:rPr lang="ru-RU" dirty="0" err="1"/>
              <a:t>анадан</a:t>
            </a:r>
            <a:r>
              <a:rPr lang="ru-RU" dirty="0"/>
              <a:t> </a:t>
            </a:r>
            <a:r>
              <a:rPr lang="ru-RU" dirty="0" err="1"/>
              <a:t>төртеу</a:t>
            </a:r>
            <a:r>
              <a:rPr lang="ru-RU" dirty="0"/>
              <a:t> </a:t>
            </a:r>
            <a:r>
              <a:rPr lang="ru-RU" dirty="0" err="1"/>
              <a:t>едім</a:t>
            </a:r>
            <a:r>
              <a:rPr lang="ru-RU" dirty="0"/>
              <a:t> </a:t>
            </a:r>
            <a:r>
              <a:rPr lang="ru-RU" dirty="0" err="1"/>
              <a:t>дейтіні</a:t>
            </a:r>
            <a:r>
              <a:rPr lang="ru-RU" dirty="0"/>
              <a:t> </a:t>
            </a:r>
            <a:r>
              <a:rPr lang="ru-RU" dirty="0" err="1"/>
              <a:t>осыдан</a:t>
            </a:r>
            <a:r>
              <a:rPr lang="ru-RU" dirty="0"/>
              <a:t>. </a:t>
            </a:r>
            <a:r>
              <a:rPr lang="ru-RU" dirty="0" err="1"/>
              <a:t>Болашақ</a:t>
            </a:r>
            <a:r>
              <a:rPr lang="ru-RU" dirty="0"/>
              <a:t> </a:t>
            </a:r>
            <a:r>
              <a:rPr lang="ru-RU" dirty="0" err="1"/>
              <a:t>ақын</a:t>
            </a:r>
            <a:r>
              <a:rPr lang="ru-RU" dirty="0"/>
              <a:t> </a:t>
            </a:r>
            <a:r>
              <a:rPr lang="ru-RU" dirty="0" err="1"/>
              <a:t>сабырлы</a:t>
            </a:r>
            <a:r>
              <a:rPr lang="ru-RU" dirty="0"/>
              <a:t> </a:t>
            </a:r>
            <a:r>
              <a:rPr lang="ru-RU" dirty="0" err="1"/>
              <a:t>мінезімен</a:t>
            </a:r>
            <a:r>
              <a:rPr lang="ru-RU" dirty="0"/>
              <a:t>, </a:t>
            </a:r>
            <a:r>
              <a:rPr lang="ru-RU" dirty="0" err="1"/>
              <a:t>кең</a:t>
            </a:r>
            <a:r>
              <a:rPr lang="ru-RU" dirty="0"/>
              <a:t> </a:t>
            </a:r>
            <a:r>
              <a:rPr lang="ru-RU" dirty="0" err="1"/>
              <a:t>пейілімен</a:t>
            </a:r>
            <a:r>
              <a:rPr lang="ru-RU" dirty="0"/>
              <a:t> ел </a:t>
            </a:r>
            <a:r>
              <a:rPr lang="ru-RU" dirty="0" err="1"/>
              <a:t>анасы</a:t>
            </a:r>
            <a:r>
              <a:rPr lang="ru-RU" dirty="0"/>
              <a:t> </a:t>
            </a:r>
            <a:r>
              <a:rPr lang="ru-RU" dirty="0" err="1"/>
              <a:t>атанған</a:t>
            </a:r>
            <a:r>
              <a:rPr lang="ru-RU" dirty="0"/>
              <a:t> “</a:t>
            </a:r>
            <a:r>
              <a:rPr lang="ru-RU" dirty="0" err="1"/>
              <a:t>кәрі</a:t>
            </a:r>
            <a:r>
              <a:rPr lang="ru-RU" dirty="0"/>
              <a:t> </a:t>
            </a:r>
            <a:r>
              <a:rPr lang="ru-RU" dirty="0" err="1"/>
              <a:t>әжесі</a:t>
            </a:r>
            <a:r>
              <a:rPr lang="ru-RU" dirty="0"/>
              <a:t>” </a:t>
            </a:r>
            <a:r>
              <a:rPr lang="ru-RU" dirty="0" err="1"/>
              <a:t>Зеренің</a:t>
            </a:r>
            <a:r>
              <a:rPr lang="ru-RU" dirty="0"/>
              <a:t> </a:t>
            </a:r>
            <a:r>
              <a:rPr lang="ru-RU" dirty="0" err="1"/>
              <a:t>таусылмайтын</a:t>
            </a:r>
            <a:r>
              <a:rPr lang="ru-RU" dirty="0"/>
              <a:t> мол </a:t>
            </a:r>
            <a:r>
              <a:rPr lang="ru-RU" dirty="0" err="1"/>
              <a:t>қазынадай</a:t>
            </a:r>
            <a:r>
              <a:rPr lang="ru-RU" dirty="0"/>
              <a:t> </a:t>
            </a:r>
            <a:r>
              <a:rPr lang="ru-RU" dirty="0" err="1"/>
              <a:t>аңыз</a:t>
            </a:r>
            <a:r>
              <a:rPr lang="ru-RU" dirty="0"/>
              <a:t> </a:t>
            </a:r>
            <a:r>
              <a:rPr lang="ru-RU" dirty="0" err="1"/>
              <a:t>ертегілерін</a:t>
            </a:r>
            <a:r>
              <a:rPr lang="ru-RU" dirty="0"/>
              <a:t> </a:t>
            </a:r>
            <a:r>
              <a:rPr lang="ru-RU" dirty="0" err="1"/>
              <a:t>естіп</a:t>
            </a:r>
            <a:r>
              <a:rPr lang="ru-RU" dirty="0"/>
              <a:t>, </a:t>
            </a:r>
            <a:r>
              <a:rPr lang="ru-RU" dirty="0" err="1"/>
              <a:t>абысын-ажынға</a:t>
            </a:r>
            <a:r>
              <a:rPr lang="ru-RU" dirty="0"/>
              <a:t> </a:t>
            </a:r>
            <a:r>
              <a:rPr lang="ru-RU" dirty="0" err="1"/>
              <a:t>жайлы</a:t>
            </a:r>
            <a:r>
              <a:rPr lang="ru-RU" dirty="0"/>
              <a:t>, </a:t>
            </a:r>
            <a:r>
              <a:rPr lang="ru-RU" dirty="0" err="1"/>
              <a:t>мінезі</a:t>
            </a:r>
            <a:r>
              <a:rPr lang="ru-RU" dirty="0"/>
              <a:t> </a:t>
            </a:r>
            <a:r>
              <a:rPr lang="ru-RU" dirty="0" err="1"/>
              <a:t>көнтерлі</a:t>
            </a:r>
            <a:r>
              <a:rPr lang="ru-RU" dirty="0"/>
              <a:t>, </a:t>
            </a:r>
            <a:r>
              <a:rPr lang="ru-RU" dirty="0" err="1"/>
              <a:t>әзіл-қалжыңга</a:t>
            </a:r>
            <a:r>
              <a:rPr lang="ru-RU" dirty="0"/>
              <a:t> </a:t>
            </a:r>
            <a:r>
              <a:rPr lang="ru-RU" dirty="0" err="1"/>
              <a:t>шебер</a:t>
            </a:r>
            <a:r>
              <a:rPr lang="ru-RU" dirty="0"/>
              <a:t>, </a:t>
            </a:r>
            <a:r>
              <a:rPr lang="ru-RU" dirty="0" err="1"/>
              <a:t>жөн-жобага</a:t>
            </a:r>
            <a:r>
              <a:rPr lang="ru-RU" dirty="0"/>
              <a:t> </a:t>
            </a:r>
            <a:r>
              <a:rPr lang="ru-RU" dirty="0" err="1"/>
              <a:t>жетік</a:t>
            </a:r>
            <a:r>
              <a:rPr lang="ru-RU" dirty="0"/>
              <a:t> </a:t>
            </a:r>
            <a:r>
              <a:rPr lang="ru-RU" dirty="0" err="1"/>
              <a:t>өз</a:t>
            </a:r>
            <a:r>
              <a:rPr lang="ru-RU" dirty="0"/>
              <a:t> </a:t>
            </a:r>
            <a:r>
              <a:rPr lang="ru-RU" dirty="0" err="1"/>
              <a:t>анасы</a:t>
            </a:r>
            <a:r>
              <a:rPr lang="ru-RU" dirty="0"/>
              <a:t> </a:t>
            </a:r>
            <a:r>
              <a:rPr lang="ru-RU" dirty="0" err="1"/>
              <a:t>Ұлжанның</a:t>
            </a:r>
            <a:r>
              <a:rPr lang="ru-RU" dirty="0"/>
              <a:t> </a:t>
            </a:r>
            <a:r>
              <a:rPr lang="ru-RU" dirty="0" err="1"/>
              <a:t>тәрбиесінде</a:t>
            </a:r>
            <a:r>
              <a:rPr lang="ru-RU" dirty="0"/>
              <a:t> </a:t>
            </a:r>
            <a:r>
              <a:rPr lang="ru-RU" dirty="0" err="1"/>
              <a:t>өсті</a:t>
            </a:r>
            <a:r>
              <a:rPr lang="ru-RU" dirty="0"/>
              <a:t>. Абай </a:t>
            </a:r>
            <a:r>
              <a:rPr lang="ru-RU" dirty="0" err="1"/>
              <a:t>әуелі</a:t>
            </a:r>
            <a:r>
              <a:rPr lang="ru-RU" dirty="0"/>
              <a:t> </a:t>
            </a:r>
            <a:r>
              <a:rPr lang="ru-RU" dirty="0" err="1"/>
              <a:t>ауылдағы</a:t>
            </a:r>
            <a:r>
              <a:rPr lang="ru-RU" dirty="0"/>
              <a:t> </a:t>
            </a:r>
            <a:r>
              <a:rPr lang="ru-RU" dirty="0" err="1"/>
              <a:t>Ғабитхан</a:t>
            </a:r>
            <a:r>
              <a:rPr lang="ru-RU" dirty="0"/>
              <a:t> </a:t>
            </a:r>
            <a:r>
              <a:rPr lang="ru-RU" dirty="0" err="1"/>
              <a:t>молдадан</a:t>
            </a:r>
            <a:r>
              <a:rPr lang="ru-RU" dirty="0"/>
              <a:t> </a:t>
            </a:r>
            <a:r>
              <a:rPr lang="ru-RU" dirty="0" err="1"/>
              <a:t>сауатын</a:t>
            </a:r>
            <a:r>
              <a:rPr lang="ru-RU" dirty="0"/>
              <a:t> </a:t>
            </a:r>
            <a:r>
              <a:rPr lang="ru-RU" dirty="0" err="1"/>
              <a:t>ашады</a:t>
            </a:r>
            <a:r>
              <a:rPr lang="ru-RU" dirty="0"/>
              <a:t> да, 10 </a:t>
            </a:r>
            <a:r>
              <a:rPr lang="ru-RU" dirty="0" err="1"/>
              <a:t>жасқа</a:t>
            </a:r>
            <a:r>
              <a:rPr lang="ru-RU" dirty="0"/>
              <a:t> </a:t>
            </a:r>
            <a:r>
              <a:rPr lang="ru-RU" dirty="0" err="1"/>
              <a:t>толған</a:t>
            </a:r>
            <a:r>
              <a:rPr lang="ru-RU" dirty="0"/>
              <a:t> </a:t>
            </a:r>
            <a:r>
              <a:rPr lang="ru-RU" dirty="0" err="1"/>
              <a:t>соң</a:t>
            </a:r>
            <a:r>
              <a:rPr lang="ru-RU" dirty="0"/>
              <a:t> 3 </a:t>
            </a:r>
            <a:r>
              <a:rPr lang="ru-RU" dirty="0" err="1"/>
              <a:t>жыл</a:t>
            </a:r>
            <a:r>
              <a:rPr lang="ru-RU" dirty="0"/>
              <a:t> </a:t>
            </a:r>
            <a:r>
              <a:rPr lang="ru-RU" dirty="0" err="1"/>
              <a:t>Семейдегі</a:t>
            </a:r>
            <a:r>
              <a:rPr lang="ru-RU" dirty="0"/>
              <a:t> </a:t>
            </a:r>
            <a:r>
              <a:rPr lang="ru-RU" dirty="0" err="1">
                <a:hlinkClick r:id="rId3" tooltip="Ахмет Риза Медресесі"/>
              </a:rPr>
              <a:t>Ахмет</a:t>
            </a:r>
            <a:r>
              <a:rPr lang="ru-RU" dirty="0">
                <a:hlinkClick r:id="rId3" tooltip="Ахмет Риза Медресесі"/>
              </a:rPr>
              <a:t> Риза </a:t>
            </a:r>
            <a:r>
              <a:rPr lang="ru-RU" dirty="0" err="1">
                <a:hlinkClick r:id="rId3" tooltip="Ахмет Риза Медресесі"/>
              </a:rPr>
              <a:t>медресесінде</a:t>
            </a:r>
            <a:r>
              <a:rPr lang="ru-RU" dirty="0"/>
              <a:t> </a:t>
            </a:r>
            <a:r>
              <a:rPr lang="ru-RU" dirty="0" err="1"/>
              <a:t>оқиды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медреседе</a:t>
            </a:r>
            <a:r>
              <a:rPr lang="ru-RU" dirty="0"/>
              <a:t> </a:t>
            </a:r>
            <a:r>
              <a:rPr lang="ru-RU" dirty="0">
                <a:hlinkClick r:id="rId4" tooltip="Араб тілі"/>
              </a:rPr>
              <a:t>араб</a:t>
            </a:r>
            <a:r>
              <a:rPr lang="ru-RU" dirty="0"/>
              <a:t>, </a:t>
            </a:r>
            <a:r>
              <a:rPr lang="ru-RU" dirty="0">
                <a:hlinkClick r:id="rId5" tooltip="Парсы тілі"/>
              </a:rPr>
              <a:t>парсы</a:t>
            </a:r>
            <a:r>
              <a:rPr lang="ru-RU" dirty="0"/>
              <a:t> </a:t>
            </a:r>
            <a:r>
              <a:rPr lang="ru-RU" dirty="0" err="1"/>
              <a:t>тілдерінде</a:t>
            </a:r>
            <a:r>
              <a:rPr lang="ru-RU" dirty="0"/>
              <a:t>, </a:t>
            </a:r>
            <a:r>
              <a:rPr lang="ru-RU" dirty="0" err="1"/>
              <a:t>негізінен</a:t>
            </a:r>
            <a:r>
              <a:rPr lang="ru-RU" dirty="0"/>
              <a:t>, </a:t>
            </a:r>
            <a:r>
              <a:rPr lang="ru-RU" dirty="0" err="1"/>
              <a:t>дін</a:t>
            </a:r>
            <a:r>
              <a:rPr lang="ru-RU" dirty="0"/>
              <a:t> </a:t>
            </a:r>
            <a:r>
              <a:rPr lang="ru-RU" dirty="0" err="1"/>
              <a:t>сабағы</a:t>
            </a:r>
            <a:r>
              <a:rPr lang="ru-RU" dirty="0"/>
              <a:t> </a:t>
            </a:r>
            <a:r>
              <a:rPr lang="ru-RU" dirty="0" err="1"/>
              <a:t>жүргізілетін</a:t>
            </a:r>
            <a:r>
              <a:rPr lang="ru-RU" dirty="0"/>
              <a:t> </a:t>
            </a:r>
            <a:r>
              <a:rPr lang="ru-RU" dirty="0" err="1"/>
              <a:t>еді</a:t>
            </a:r>
            <a:r>
              <a:rPr lang="ru-RU" dirty="0"/>
              <a:t>. </a:t>
            </a:r>
            <a:r>
              <a:rPr lang="ru-RU" dirty="0" err="1"/>
              <a:t>Құрбыларынан</a:t>
            </a:r>
            <a:r>
              <a:rPr lang="ru-RU" dirty="0"/>
              <a:t> </a:t>
            </a:r>
            <a:r>
              <a:rPr lang="ru-RU" dirty="0" err="1"/>
              <a:t>анағұрлым</a:t>
            </a:r>
            <a:r>
              <a:rPr lang="ru-RU" dirty="0"/>
              <a:t> </a:t>
            </a:r>
            <a:r>
              <a:rPr lang="ru-RU" dirty="0" err="1"/>
              <a:t>зейінді</a:t>
            </a:r>
            <a:r>
              <a:rPr lang="ru-RU" dirty="0"/>
              <a:t> бала </a:t>
            </a:r>
            <a:r>
              <a:rPr lang="ru-RU" dirty="0" err="1"/>
              <a:t>оқуға</a:t>
            </a:r>
            <a:r>
              <a:rPr lang="ru-RU" dirty="0"/>
              <a:t> бар </a:t>
            </a:r>
            <a:r>
              <a:rPr lang="ru-RU" dirty="0" err="1"/>
              <a:t>ықыласымен</a:t>
            </a:r>
            <a:r>
              <a:rPr lang="ru-RU" dirty="0"/>
              <a:t> </a:t>
            </a:r>
            <a:r>
              <a:rPr lang="ru-RU" dirty="0" err="1"/>
              <a:t>беріліп</a:t>
            </a:r>
            <a:r>
              <a:rPr lang="ru-RU" dirty="0"/>
              <a:t>, </a:t>
            </a:r>
            <a:r>
              <a:rPr lang="ru-RU" dirty="0" err="1"/>
              <a:t>үздік</a:t>
            </a:r>
            <a:r>
              <a:rPr lang="ru-RU" dirty="0"/>
              <a:t> </a:t>
            </a:r>
            <a:r>
              <a:rPr lang="ru-RU" dirty="0" err="1">
                <a:hlinkClick r:id="rId6" tooltip="Шәкірт (мұндай бет жоқ)"/>
              </a:rPr>
              <a:t>шәкірт</a:t>
            </a:r>
            <a:r>
              <a:rPr lang="ru-RU" dirty="0"/>
              <a:t> </a:t>
            </a:r>
            <a:r>
              <a:rPr lang="ru-RU" dirty="0" err="1"/>
              <a:t>атанады</a:t>
            </a:r>
            <a:r>
              <a:rPr lang="ru-RU" dirty="0"/>
              <a:t>.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енді</a:t>
            </a:r>
            <a:r>
              <a:rPr lang="ru-RU" dirty="0"/>
              <a:t> </a:t>
            </a:r>
            <a:r>
              <a:rPr lang="ru-RU" dirty="0" err="1"/>
              <a:t>дін</a:t>
            </a:r>
            <a:r>
              <a:rPr lang="ru-RU" dirty="0"/>
              <a:t> </a:t>
            </a:r>
            <a:r>
              <a:rPr lang="ru-RU" dirty="0" err="1"/>
              <a:t>оқуын</a:t>
            </a:r>
            <a:r>
              <a:rPr lang="ru-RU" dirty="0"/>
              <a:t> </a:t>
            </a:r>
            <a:r>
              <a:rPr lang="ru-RU" dirty="0" err="1"/>
              <a:t>ғана</a:t>
            </a:r>
            <a:r>
              <a:rPr lang="ru-RU" dirty="0"/>
              <a:t> </a:t>
            </a:r>
            <a:r>
              <a:rPr lang="ru-RU" dirty="0" err="1"/>
              <a:t>місе</a:t>
            </a:r>
            <a:r>
              <a:rPr lang="ru-RU" dirty="0"/>
              <a:t> </a:t>
            </a:r>
            <a:r>
              <a:rPr lang="ru-RU" dirty="0" err="1"/>
              <a:t>тұтпай</a:t>
            </a:r>
            <a:r>
              <a:rPr lang="ru-RU" dirty="0"/>
              <a:t>, </a:t>
            </a:r>
            <a:r>
              <a:rPr lang="ru-RU" dirty="0" err="1"/>
              <a:t>білімін</a:t>
            </a:r>
            <a:r>
              <a:rPr lang="ru-RU" dirty="0"/>
              <a:t> </a:t>
            </a:r>
            <a:r>
              <a:rPr lang="ru-RU" dirty="0" err="1"/>
              <a:t>өз</a:t>
            </a:r>
            <a:r>
              <a:rPr lang="ru-RU" dirty="0"/>
              <a:t> </a:t>
            </a:r>
            <a:r>
              <a:rPr lang="ru-RU" dirty="0" err="1"/>
              <a:t>бетінше</a:t>
            </a:r>
            <a:r>
              <a:rPr lang="ru-RU" dirty="0"/>
              <a:t> </a:t>
            </a:r>
            <a:r>
              <a:rPr lang="ru-RU" dirty="0" err="1"/>
              <a:t>жетілдіруге</a:t>
            </a:r>
            <a:r>
              <a:rPr lang="ru-RU" dirty="0"/>
              <a:t> </a:t>
            </a:r>
            <a:r>
              <a:rPr lang="ru-RU" dirty="0" err="1"/>
              <a:t>ұмтылады</a:t>
            </a:r>
            <a:r>
              <a:rPr lang="ru-RU" dirty="0"/>
              <a:t>. </a:t>
            </a:r>
            <a:r>
              <a:rPr lang="ru-RU" dirty="0" err="1"/>
              <a:t>Сөйтіп</a:t>
            </a:r>
            <a:r>
              <a:rPr lang="ru-RU" dirty="0"/>
              <a:t> </a:t>
            </a:r>
            <a:r>
              <a:rPr lang="ru-RU" dirty="0" err="1"/>
              <a:t>көптеген</a:t>
            </a:r>
            <a:r>
              <a:rPr lang="ru-RU" dirty="0"/>
              <a:t> </a:t>
            </a:r>
            <a:r>
              <a:rPr lang="ru-RU" dirty="0" err="1"/>
              <a:t>шығыс</a:t>
            </a:r>
            <a:r>
              <a:rPr lang="ru-RU" dirty="0"/>
              <a:t> </a:t>
            </a:r>
            <a:r>
              <a:rPr lang="ru-RU" dirty="0" err="1"/>
              <a:t>ақындарының</a:t>
            </a:r>
            <a:r>
              <a:rPr lang="ru-RU" dirty="0"/>
              <a:t> </a:t>
            </a:r>
            <a:r>
              <a:rPr lang="ru-RU" dirty="0" err="1"/>
              <a:t>шығармаларымен</a:t>
            </a:r>
            <a:r>
              <a:rPr lang="ru-RU" dirty="0"/>
              <a:t>, араб, </a:t>
            </a:r>
            <a:r>
              <a:rPr lang="ru-RU" dirty="0" err="1">
                <a:hlinkClick r:id="rId7" tooltip="Иран"/>
              </a:rPr>
              <a:t>иран</a:t>
            </a:r>
            <a:r>
              <a:rPr lang="ru-RU" dirty="0"/>
              <a:t>, </a:t>
            </a:r>
            <a:r>
              <a:rPr lang="ru-RU" dirty="0" err="1"/>
              <a:t>шағатай</a:t>
            </a:r>
            <a:r>
              <a:rPr lang="ru-RU" dirty="0"/>
              <a:t> (</a:t>
            </a:r>
            <a:r>
              <a:rPr lang="ru-RU" dirty="0" err="1"/>
              <a:t>ескі</a:t>
            </a:r>
            <a:r>
              <a:rPr lang="ru-RU" dirty="0"/>
              <a:t> </a:t>
            </a:r>
            <a:r>
              <a:rPr lang="ru-RU" dirty="0" err="1"/>
              <a:t>өзбек</a:t>
            </a:r>
            <a:r>
              <a:rPr lang="ru-RU" dirty="0"/>
              <a:t>) </a:t>
            </a:r>
            <a:r>
              <a:rPr lang="ru-RU" dirty="0" err="1"/>
              <a:t>тілінде</a:t>
            </a:r>
            <a:r>
              <a:rPr lang="ru-RU" dirty="0"/>
              <a:t> </a:t>
            </a:r>
            <a:r>
              <a:rPr lang="ru-RU" dirty="0" err="1"/>
              <a:t>жазылған</a:t>
            </a:r>
            <a:r>
              <a:rPr lang="ru-RU" dirty="0"/>
              <a:t> </a:t>
            </a:r>
            <a:r>
              <a:rPr lang="ru-RU" dirty="0" err="1"/>
              <a:t>ертегі</a:t>
            </a:r>
            <a:r>
              <a:rPr lang="ru-RU" dirty="0"/>
              <a:t>, </a:t>
            </a:r>
            <a:r>
              <a:rPr lang="ru-RU" dirty="0" err="1"/>
              <a:t>дастан</a:t>
            </a:r>
            <a:r>
              <a:rPr lang="ru-RU" dirty="0"/>
              <a:t>, </a:t>
            </a:r>
            <a:r>
              <a:rPr lang="ru-RU" dirty="0" err="1"/>
              <a:t>қиссалармен</a:t>
            </a:r>
            <a:r>
              <a:rPr lang="ru-RU" dirty="0"/>
              <a:t> </a:t>
            </a:r>
            <a:r>
              <a:rPr lang="ru-RU" dirty="0" err="1"/>
              <a:t>танысады</a:t>
            </a:r>
            <a:r>
              <a:rPr lang="ru-RU" dirty="0"/>
              <a:t>, </a:t>
            </a:r>
            <a:r>
              <a:rPr lang="ru-RU" dirty="0" err="1"/>
              <a:t>Шығыстың</a:t>
            </a:r>
            <a:r>
              <a:rPr lang="ru-RU" dirty="0"/>
              <a:t> </a:t>
            </a:r>
            <a:r>
              <a:rPr lang="ru-RU" dirty="0">
                <a:hlinkClick r:id="rId8" tooltip="Низами"/>
              </a:rPr>
              <a:t>Низами</a:t>
            </a:r>
            <a:r>
              <a:rPr lang="ru-RU" dirty="0"/>
              <a:t>, </a:t>
            </a:r>
            <a:r>
              <a:rPr lang="ru-RU" dirty="0" err="1">
                <a:hlinkClick r:id="rId9" tooltip="Әлішер Науаи"/>
              </a:rPr>
              <a:t>Науаи</a:t>
            </a:r>
            <a:r>
              <a:rPr lang="ru-RU" dirty="0"/>
              <a:t>, </a:t>
            </a:r>
            <a:r>
              <a:rPr lang="ru-RU" dirty="0" err="1">
                <a:hlinkClick r:id="rId10" tooltip="Сағди Ширази"/>
              </a:rPr>
              <a:t>Сәғди</a:t>
            </a:r>
            <a:r>
              <a:rPr lang="ru-RU" dirty="0"/>
              <a:t>, </a:t>
            </a:r>
            <a:r>
              <a:rPr lang="ru-RU" dirty="0" err="1">
                <a:hlinkClick r:id="rId11" tooltip="Қожа Хафиз (мұндай бет жоқ)"/>
              </a:rPr>
              <a:t>Қожа</a:t>
            </a:r>
            <a:r>
              <a:rPr lang="ru-RU" dirty="0">
                <a:hlinkClick r:id="rId11" tooltip="Қожа Хафиз (мұндай бет жоқ)"/>
              </a:rPr>
              <a:t> </a:t>
            </a:r>
            <a:r>
              <a:rPr lang="ru-RU" dirty="0" err="1">
                <a:hlinkClick r:id="rId11" tooltip="Қожа Хафиз (мұндай бет жоқ)"/>
              </a:rPr>
              <a:t>Хафиз</a:t>
            </a:r>
            <a:r>
              <a:rPr lang="ru-RU" dirty="0"/>
              <a:t>, </a:t>
            </a:r>
            <a:r>
              <a:rPr lang="ru-RU" dirty="0" err="1">
                <a:hlinkClick r:id="rId12" tooltip="Физули Мұхаммед Сүлейманоғлы"/>
              </a:rPr>
              <a:t>Фзули</a:t>
            </a:r>
            <a:r>
              <a:rPr lang="ru-RU" dirty="0"/>
              <a:t> </a:t>
            </a:r>
            <a:r>
              <a:rPr lang="ru-RU" dirty="0" err="1"/>
              <a:t>сияқты</a:t>
            </a:r>
            <a:r>
              <a:rPr lang="ru-RU" dirty="0"/>
              <a:t> </a:t>
            </a:r>
            <a:r>
              <a:rPr lang="ru-RU" dirty="0" err="1"/>
              <a:t>ұлы</a:t>
            </a:r>
            <a:r>
              <a:rPr lang="ru-RU" dirty="0"/>
              <a:t> </a:t>
            </a:r>
            <a:r>
              <a:rPr lang="ru-RU" dirty="0" err="1"/>
              <a:t>ғұлама</a:t>
            </a:r>
            <a:r>
              <a:rPr lang="ru-RU" dirty="0"/>
              <a:t>, классик </a:t>
            </a:r>
            <a:r>
              <a:rPr lang="ru-RU" dirty="0" err="1"/>
              <a:t>ақындарына</a:t>
            </a:r>
            <a:r>
              <a:rPr lang="ru-RU" dirty="0"/>
              <a:t> </a:t>
            </a:r>
            <a:r>
              <a:rPr lang="ru-RU" dirty="0" err="1"/>
              <a:t>бауыр</a:t>
            </a:r>
            <a:r>
              <a:rPr lang="ru-RU" dirty="0"/>
              <a:t> </a:t>
            </a:r>
            <a:r>
              <a:rPr lang="ru-RU" dirty="0" err="1"/>
              <a:t>басады</a:t>
            </a:r>
            <a:r>
              <a:rPr lang="ru-RU" dirty="0"/>
              <a:t>. </a:t>
            </a:r>
            <a:r>
              <a:rPr lang="ru-RU" dirty="0" err="1"/>
              <a:t>Медресенің</a:t>
            </a:r>
            <a:r>
              <a:rPr lang="ru-RU" dirty="0"/>
              <a:t> </a:t>
            </a:r>
            <a:r>
              <a:rPr lang="ru-RU" dirty="0" err="1"/>
              <a:t>үшінші</a:t>
            </a:r>
            <a:r>
              <a:rPr lang="ru-RU" dirty="0"/>
              <a:t> </a:t>
            </a:r>
            <a:r>
              <a:rPr lang="ru-RU" dirty="0" err="1"/>
              <a:t>жылында</a:t>
            </a:r>
            <a:r>
              <a:rPr lang="ru-RU" dirty="0"/>
              <a:t> Абай </a:t>
            </a:r>
            <a:r>
              <a:rPr lang="ru-RU" dirty="0">
                <a:hlinkClick r:id="rId13" tooltip="Семей"/>
              </a:rPr>
              <a:t>Семей</a:t>
            </a:r>
            <a:r>
              <a:rPr lang="ru-RU" dirty="0"/>
              <a:t> </a:t>
            </a:r>
            <a:r>
              <a:rPr lang="ru-RU" dirty="0" err="1"/>
              <a:t>қаласындағы</a:t>
            </a:r>
            <a:r>
              <a:rPr lang="ru-RU" dirty="0"/>
              <a:t> “Приходская </a:t>
            </a:r>
            <a:r>
              <a:rPr lang="ru-RU" dirty="0" err="1"/>
              <a:t>школаға</a:t>
            </a:r>
            <a:r>
              <a:rPr lang="ru-RU" dirty="0"/>
              <a:t>” да </a:t>
            </a:r>
            <a:r>
              <a:rPr lang="ru-RU" dirty="0" err="1"/>
              <a:t>қосымша</a:t>
            </a:r>
            <a:r>
              <a:rPr lang="ru-RU" dirty="0"/>
              <a:t> </a:t>
            </a:r>
            <a:r>
              <a:rPr lang="ru-RU" dirty="0" err="1"/>
              <a:t>түсіп</a:t>
            </a:r>
            <a:r>
              <a:rPr lang="ru-RU" dirty="0"/>
              <a:t>, </a:t>
            </a:r>
            <a:r>
              <a:rPr lang="ru-RU" dirty="0" err="1"/>
              <a:t>орысша</a:t>
            </a:r>
            <a:r>
              <a:rPr lang="ru-RU" dirty="0"/>
              <a:t> </a:t>
            </a:r>
            <a:r>
              <a:rPr lang="ru-RU" dirty="0" err="1"/>
              <a:t>сауатын</a:t>
            </a:r>
            <a:r>
              <a:rPr lang="ru-RU" dirty="0"/>
              <a:t> </a:t>
            </a:r>
            <a:r>
              <a:rPr lang="ru-RU" dirty="0" err="1"/>
              <a:t>аша</a:t>
            </a:r>
            <a:r>
              <a:rPr lang="ru-RU" dirty="0"/>
              <a:t> </a:t>
            </a:r>
            <a:r>
              <a:rPr lang="ru-RU" dirty="0" err="1"/>
              <a:t>бастайды</a:t>
            </a:r>
            <a:r>
              <a:rPr lang="ru-RU" dirty="0"/>
              <a:t>. </a:t>
            </a:r>
            <a:r>
              <a:rPr lang="ru-RU" dirty="0" err="1"/>
              <a:t>Бірақ</a:t>
            </a:r>
            <a:r>
              <a:rPr lang="ru-RU" dirty="0"/>
              <a:t>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оқуын</a:t>
            </a:r>
            <a:r>
              <a:rPr lang="ru-RU" dirty="0"/>
              <a:t> </a:t>
            </a:r>
            <a:r>
              <a:rPr lang="ru-RU" dirty="0" err="1"/>
              <a:t>әрі</a:t>
            </a:r>
            <a:r>
              <a:rPr lang="ru-RU" dirty="0"/>
              <a:t> </a:t>
            </a:r>
            <a:r>
              <a:rPr lang="ru-RU" dirty="0" err="1"/>
              <a:t>жалғастыра</a:t>
            </a:r>
            <a:r>
              <a:rPr lang="ru-RU" dirty="0"/>
              <a:t> </a:t>
            </a:r>
            <a:r>
              <a:rPr lang="ru-RU" dirty="0" err="1"/>
              <a:t>алмай</a:t>
            </a:r>
            <a:r>
              <a:rPr lang="ru-RU" dirty="0"/>
              <a:t>, </a:t>
            </a:r>
            <a:r>
              <a:rPr lang="ru-RU" dirty="0" err="1"/>
              <a:t>небәрі</a:t>
            </a:r>
            <a:r>
              <a:rPr lang="ru-RU" dirty="0"/>
              <a:t> 3 </a:t>
            </a:r>
            <a:r>
              <a:rPr lang="ru-RU" dirty="0" err="1"/>
              <a:t>жылдан</a:t>
            </a:r>
            <a:r>
              <a:rPr lang="ru-RU" dirty="0"/>
              <a:t> </a:t>
            </a:r>
            <a:r>
              <a:rPr lang="ru-RU" dirty="0" err="1"/>
              <a:t>соң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мұсылманша</a:t>
            </a:r>
            <a:r>
              <a:rPr lang="ru-RU" dirty="0"/>
              <a:t> да, </a:t>
            </a:r>
            <a:r>
              <a:rPr lang="ru-RU" dirty="0" err="1"/>
              <a:t>орысша</a:t>
            </a:r>
            <a:r>
              <a:rPr lang="ru-RU" dirty="0"/>
              <a:t> да </a:t>
            </a:r>
            <a:r>
              <a:rPr lang="ru-RU" dirty="0" err="1"/>
              <a:t>оқуы</a:t>
            </a:r>
            <a:r>
              <a:rPr lang="ru-RU" dirty="0"/>
              <a:t> </a:t>
            </a:r>
            <a:r>
              <a:rPr lang="ru-RU" dirty="0" err="1"/>
              <a:t>аяқталады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26797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/>
              <a:t>  </a:t>
            </a:r>
            <a:r>
              <a:rPr lang="ru-RU" u="sng" dirty="0" err="1"/>
              <a:t>Абайдың</a:t>
            </a:r>
            <a:r>
              <a:rPr lang="ru-RU" u="sng" dirty="0"/>
              <a:t> </a:t>
            </a:r>
            <a:r>
              <a:rPr lang="ru-RU" u="sng" dirty="0" err="1"/>
              <a:t>ата</a:t>
            </a:r>
            <a:r>
              <a:rPr lang="ru-RU" u="sng" dirty="0"/>
              <a:t> – </a:t>
            </a:r>
            <a:r>
              <a:rPr lang="ru-RU" u="sng" dirty="0" err="1"/>
              <a:t>анасы</a:t>
            </a:r>
            <a:r>
              <a:rPr lang="ru-RU" u="sng" dirty="0"/>
              <a:t> </a:t>
            </a:r>
            <a:endParaRPr lang="ru-RU" dirty="0"/>
          </a:p>
        </p:txBody>
      </p:sp>
      <p:pic>
        <p:nvPicPr>
          <p:cNvPr id="4098" name="Picture 2" descr="ÐÐ°ÑÑÐ¸Ð½ÐºÐ¸ Ð¿Ð¾ Ð·Ð°Ð¿ÑÐ¾ÑÑ Ð°Ð±Ð°Ð¹Ð´ÑÒ£ Ð°Ð½Ð°ÑÑ Ò±Ð»Ð¶Ð°Ð½Ð½ÑÒ£ ÑÑÑÐµÑÑ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58068" y="1712859"/>
            <a:ext cx="3410218" cy="43814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ÐÐ°ÑÑÐ¸Ð½ÐºÐ¸ Ð¿Ð¾ Ð·Ð°Ð¿ÑÐ¾ÑÑ Ð°Ð±Ð°Ð¹Ð´ÑÒ£ ÓÐºÐµÑÑ ÒÒ±Ð½Ð°Ð½Ð±Ð°Ð¹Ð´ÑÒ£ ÑÑÑÐµÑÑ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6837" y="1712859"/>
            <a:ext cx="3684894" cy="43814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61604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678675"/>
            <a:ext cx="9601200" cy="4926841"/>
          </a:xfrm>
        </p:spPr>
        <p:txBody>
          <a:bodyPr>
            <a:normAutofit fontScale="85000" lnSpcReduction="10000"/>
          </a:bodyPr>
          <a:lstStyle/>
          <a:p>
            <a:r>
              <a:rPr lang="ru-RU" dirty="0" err="1"/>
              <a:t>Абайдың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балалардан</a:t>
            </a:r>
            <a:r>
              <a:rPr lang="ru-RU" dirty="0"/>
              <a:t> </a:t>
            </a:r>
            <a:r>
              <a:rPr lang="ru-RU" dirty="0" err="1"/>
              <a:t>алымдылығын</a:t>
            </a:r>
            <a:r>
              <a:rPr lang="ru-RU" dirty="0"/>
              <a:t> </a:t>
            </a:r>
            <a:r>
              <a:rPr lang="ru-RU" dirty="0" err="1"/>
              <a:t>аңғарған</a:t>
            </a:r>
            <a:r>
              <a:rPr lang="ru-RU" dirty="0"/>
              <a:t> </a:t>
            </a:r>
            <a:r>
              <a:rPr lang="ru-RU" dirty="0" err="1"/>
              <a:t>Құнанбай</a:t>
            </a:r>
            <a:r>
              <a:rPr lang="ru-RU" dirty="0"/>
              <a:t> оны </a:t>
            </a:r>
            <a:r>
              <a:rPr lang="ru-RU" dirty="0" err="1"/>
              <a:t>елге</a:t>
            </a:r>
            <a:r>
              <a:rPr lang="ru-RU" dirty="0"/>
              <a:t> </a:t>
            </a:r>
            <a:r>
              <a:rPr lang="ru-RU" dirty="0" err="1"/>
              <a:t>шақырып</a:t>
            </a:r>
            <a:r>
              <a:rPr lang="ru-RU" dirty="0"/>
              <a:t> </a:t>
            </a:r>
            <a:r>
              <a:rPr lang="ru-RU" dirty="0" err="1"/>
              <a:t>алып</a:t>
            </a:r>
            <a:r>
              <a:rPr lang="ru-RU" dirty="0"/>
              <a:t>, </a:t>
            </a:r>
            <a:r>
              <a:rPr lang="ru-RU" dirty="0" err="1"/>
              <a:t>өз</a:t>
            </a:r>
            <a:r>
              <a:rPr lang="ru-RU" dirty="0"/>
              <a:t> </a:t>
            </a:r>
            <a:r>
              <a:rPr lang="ru-RU" dirty="0" err="1"/>
              <a:t>жанына</a:t>
            </a:r>
            <a:r>
              <a:rPr lang="ru-RU" dirty="0"/>
              <a:t> </a:t>
            </a:r>
            <a:r>
              <a:rPr lang="ru-RU" dirty="0" err="1"/>
              <a:t>ертіп</a:t>
            </a:r>
            <a:r>
              <a:rPr lang="ru-RU" dirty="0"/>
              <a:t>, </a:t>
            </a:r>
            <a:r>
              <a:rPr lang="ru-RU" dirty="0" err="1"/>
              <a:t>әкімшілдік-билік</a:t>
            </a:r>
            <a:r>
              <a:rPr lang="ru-RU" dirty="0"/>
              <a:t> </a:t>
            </a:r>
            <a:r>
              <a:rPr lang="ru-RU" dirty="0" err="1"/>
              <a:t>жұмыстарына</a:t>
            </a:r>
            <a:r>
              <a:rPr lang="ru-RU" dirty="0"/>
              <a:t> </a:t>
            </a:r>
            <a:r>
              <a:rPr lang="ru-RU" dirty="0" err="1"/>
              <a:t>араластырмақ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 </a:t>
            </a:r>
            <a:r>
              <a:rPr lang="ru-RU" dirty="0" err="1"/>
              <a:t>Сөйтіп</a:t>
            </a:r>
            <a:r>
              <a:rPr lang="ru-RU" dirty="0"/>
              <a:t> 13 </a:t>
            </a:r>
            <a:r>
              <a:rPr lang="ru-RU" dirty="0" err="1"/>
              <a:t>жастағы</a:t>
            </a:r>
            <a:r>
              <a:rPr lang="ru-RU" dirty="0"/>
              <a:t> Абай ел </a:t>
            </a:r>
            <a:r>
              <a:rPr lang="ru-RU" dirty="0" err="1"/>
              <a:t>ісіне</a:t>
            </a:r>
            <a:r>
              <a:rPr lang="ru-RU" dirty="0"/>
              <a:t> </a:t>
            </a:r>
            <a:r>
              <a:rPr lang="ru-RU" dirty="0" err="1"/>
              <a:t>араласады</a:t>
            </a:r>
            <a:r>
              <a:rPr lang="ru-RU" dirty="0"/>
              <a:t>. Абай </a:t>
            </a:r>
            <a:r>
              <a:rPr lang="ru-RU" dirty="0" err="1"/>
              <a:t>әке</a:t>
            </a:r>
            <a:r>
              <a:rPr lang="ru-RU" dirty="0"/>
              <a:t> </a:t>
            </a:r>
            <a:r>
              <a:rPr lang="ru-RU" dirty="0" err="1"/>
              <a:t>қасында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 </a:t>
            </a:r>
            <a:r>
              <a:rPr lang="ru-RU" dirty="0" err="1"/>
              <a:t>жылдарда</a:t>
            </a:r>
            <a:r>
              <a:rPr lang="ru-RU" dirty="0"/>
              <a:t> </a:t>
            </a:r>
            <a:r>
              <a:rPr lang="ru-RU" dirty="0" err="1"/>
              <a:t>атқамінер</a:t>
            </a:r>
            <a:r>
              <a:rPr lang="ru-RU" dirty="0"/>
              <a:t> би-</a:t>
            </a:r>
            <a:r>
              <a:rPr lang="ru-RU" dirty="0" err="1"/>
              <a:t>болыстардың</a:t>
            </a:r>
            <a:r>
              <a:rPr lang="ru-RU" dirty="0"/>
              <a:t> </a:t>
            </a:r>
            <a:r>
              <a:rPr lang="ru-RU" dirty="0" err="1"/>
              <a:t>қулық-сұмдықтарын</a:t>
            </a:r>
            <a:r>
              <a:rPr lang="ru-RU" dirty="0"/>
              <a:t>,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даласына</a:t>
            </a:r>
            <a:r>
              <a:rPr lang="ru-RU" dirty="0"/>
              <a:t> </a:t>
            </a:r>
            <a:r>
              <a:rPr lang="ru-RU" dirty="0" err="1"/>
              <a:t>ыдырай</a:t>
            </a:r>
            <a:r>
              <a:rPr lang="ru-RU" dirty="0"/>
              <a:t> </a:t>
            </a:r>
            <a:r>
              <a:rPr lang="ru-RU" dirty="0" err="1"/>
              <a:t>бастаған</a:t>
            </a:r>
            <a:r>
              <a:rPr lang="ru-RU" dirty="0"/>
              <a:t> </a:t>
            </a:r>
            <a:r>
              <a:rPr lang="ru-RU" dirty="0" err="1"/>
              <a:t>феодрулық</a:t>
            </a:r>
            <a:r>
              <a:rPr lang="ru-RU" dirty="0"/>
              <a:t> </a:t>
            </a:r>
            <a:r>
              <a:rPr lang="ru-RU" dirty="0" err="1"/>
              <a:t>қатынастардың</a:t>
            </a:r>
            <a:r>
              <a:rPr lang="ru-RU" dirty="0"/>
              <a:t> </a:t>
            </a:r>
            <a:r>
              <a:rPr lang="ru-RU" dirty="0" err="1"/>
              <a:t>кереғар</a:t>
            </a:r>
            <a:r>
              <a:rPr lang="ru-RU" dirty="0"/>
              <a:t> </a:t>
            </a:r>
            <a:r>
              <a:rPr lang="ru-RU" dirty="0" err="1"/>
              <a:t>қайшылықтары</a:t>
            </a:r>
            <a:r>
              <a:rPr lang="ru-RU" dirty="0"/>
              <a:t> </a:t>
            </a:r>
            <a:r>
              <a:rPr lang="ru-RU" dirty="0" err="1"/>
              <a:t>кіріптар</a:t>
            </a:r>
            <a:r>
              <a:rPr lang="ru-RU" dirty="0"/>
              <a:t> </a:t>
            </a:r>
            <a:r>
              <a:rPr lang="ru-RU" dirty="0" err="1"/>
              <a:t>еткен</a:t>
            </a:r>
            <a:r>
              <a:rPr lang="ru-RU" dirty="0"/>
              <a:t> </a:t>
            </a:r>
            <a:r>
              <a:rPr lang="ru-RU" dirty="0" err="1"/>
              <a:t>әлеуметтік</a:t>
            </a:r>
            <a:r>
              <a:rPr lang="ru-RU" dirty="0"/>
              <a:t> </a:t>
            </a:r>
            <a:r>
              <a:rPr lang="ru-RU" dirty="0" err="1"/>
              <a:t>теңсіздіктің</a:t>
            </a:r>
            <a:r>
              <a:rPr lang="ru-RU" dirty="0"/>
              <a:t> </a:t>
            </a:r>
            <a:r>
              <a:rPr lang="ru-RU" dirty="0" err="1"/>
              <a:t>зардаптарын</a:t>
            </a:r>
            <a:r>
              <a:rPr lang="ru-RU" dirty="0"/>
              <a:t>, </a:t>
            </a:r>
            <a:r>
              <a:rPr lang="ru-RU" dirty="0" err="1"/>
              <a:t>аштық</a:t>
            </a:r>
            <a:r>
              <a:rPr lang="ru-RU" dirty="0"/>
              <a:t> пен </a:t>
            </a:r>
            <a:r>
              <a:rPr lang="ru-RU" dirty="0" err="1"/>
              <a:t>жалаңаштықты</a:t>
            </a:r>
            <a:r>
              <a:rPr lang="ru-RU" dirty="0"/>
              <a:t>, </a:t>
            </a:r>
            <a:r>
              <a:rPr lang="ru-RU" dirty="0" err="1"/>
              <a:t>патриапхалдық</a:t>
            </a:r>
            <a:r>
              <a:rPr lang="ru-RU" dirty="0"/>
              <a:t>, </a:t>
            </a:r>
            <a:r>
              <a:rPr lang="ru-RU" dirty="0" err="1"/>
              <a:t>кертартпа</a:t>
            </a:r>
            <a:r>
              <a:rPr lang="ru-RU" dirty="0"/>
              <a:t> </a:t>
            </a:r>
            <a:r>
              <a:rPr lang="ru-RU" dirty="0" err="1"/>
              <a:t>салт</a:t>
            </a:r>
            <a:r>
              <a:rPr lang="ru-RU" dirty="0"/>
              <a:t>-сана, </a:t>
            </a:r>
            <a:r>
              <a:rPr lang="ru-RU" dirty="0" err="1"/>
              <a:t>әдет-ғұрып</a:t>
            </a:r>
            <a:r>
              <a:rPr lang="ru-RU" dirty="0"/>
              <a:t> </a:t>
            </a:r>
            <a:r>
              <a:rPr lang="ru-RU" dirty="0" err="1"/>
              <a:t>зандарының</a:t>
            </a:r>
            <a:r>
              <a:rPr lang="ru-RU" dirty="0"/>
              <a:t> </a:t>
            </a:r>
            <a:r>
              <a:rPr lang="ru-RU" dirty="0" err="1"/>
              <a:t>залалдарынын</a:t>
            </a:r>
            <a:r>
              <a:rPr lang="ru-RU" dirty="0"/>
              <a:t> </a:t>
            </a:r>
            <a:r>
              <a:rPr lang="ru-RU" dirty="0" err="1"/>
              <a:t>айқын</a:t>
            </a:r>
            <a:r>
              <a:rPr lang="ru-RU" dirty="0"/>
              <a:t> </a:t>
            </a:r>
            <a:r>
              <a:rPr lang="ru-RU" dirty="0" err="1"/>
              <a:t>түсінді</a:t>
            </a:r>
            <a:r>
              <a:rPr lang="ru-RU" dirty="0"/>
              <a:t>.</a:t>
            </a:r>
          </a:p>
          <a:p>
            <a:r>
              <a:rPr lang="ru-RU" dirty="0" err="1"/>
              <a:t>Патша</a:t>
            </a:r>
            <a:r>
              <a:rPr lang="ru-RU" dirty="0"/>
              <a:t> </a:t>
            </a:r>
            <a:r>
              <a:rPr lang="ru-RU" dirty="0" err="1"/>
              <a:t>үкіметінің</a:t>
            </a:r>
            <a:r>
              <a:rPr lang="ru-RU" dirty="0"/>
              <a:t> </a:t>
            </a:r>
            <a:r>
              <a:rPr lang="ru-RU" dirty="0" err="1"/>
              <a:t>отаршылық</a:t>
            </a:r>
            <a:r>
              <a:rPr lang="ru-RU" dirty="0"/>
              <a:t> </a:t>
            </a:r>
            <a:r>
              <a:rPr lang="ru-RU" dirty="0" err="1"/>
              <a:t>саясаты</a:t>
            </a:r>
            <a:r>
              <a:rPr lang="ru-RU" dirty="0"/>
              <a:t> мен </a:t>
            </a:r>
            <a:r>
              <a:rPr lang="ru-RU" dirty="0" err="1"/>
              <a:t>парақор</a:t>
            </a:r>
            <a:r>
              <a:rPr lang="ru-RU" dirty="0"/>
              <a:t> </a:t>
            </a:r>
            <a:r>
              <a:rPr lang="ru-RU" dirty="0" err="1"/>
              <a:t>орыс</a:t>
            </a:r>
            <a:r>
              <a:rPr lang="ru-RU" dirty="0"/>
              <a:t> </a:t>
            </a:r>
            <a:r>
              <a:rPr lang="ru-RU" dirty="0" err="1"/>
              <a:t>әкімдерінің</a:t>
            </a:r>
            <a:r>
              <a:rPr lang="ru-RU" dirty="0"/>
              <a:t> </a:t>
            </a:r>
            <a:r>
              <a:rPr lang="ru-RU" dirty="0" err="1"/>
              <a:t>жергілікті</a:t>
            </a:r>
            <a:r>
              <a:rPr lang="ru-RU" dirty="0"/>
              <a:t> би-</a:t>
            </a:r>
            <a:r>
              <a:rPr lang="ru-RU" dirty="0" err="1"/>
              <a:t>болыстардың</a:t>
            </a:r>
            <a:r>
              <a:rPr lang="ru-RU" dirty="0"/>
              <a:t> </a:t>
            </a:r>
            <a:r>
              <a:rPr lang="ru-RU" dirty="0" err="1"/>
              <a:t>арамза</a:t>
            </a:r>
            <a:r>
              <a:rPr lang="ru-RU" dirty="0"/>
              <a:t> </a:t>
            </a:r>
            <a:r>
              <a:rPr lang="ru-RU" dirty="0" err="1"/>
              <a:t>әрекеттерін</a:t>
            </a:r>
            <a:r>
              <a:rPr lang="ru-RU" dirty="0"/>
              <a:t> </a:t>
            </a:r>
            <a:r>
              <a:rPr lang="ru-RU" dirty="0" err="1"/>
              <a:t>айнытпай</a:t>
            </a:r>
            <a:r>
              <a:rPr lang="ru-RU" dirty="0"/>
              <a:t> </a:t>
            </a:r>
            <a:r>
              <a:rPr lang="ru-RU" dirty="0" err="1"/>
              <a:t>танып</a:t>
            </a:r>
            <a:r>
              <a:rPr lang="ru-RU" dirty="0"/>
              <a:t>, </a:t>
            </a:r>
            <a:r>
              <a:rPr lang="ru-RU" dirty="0" err="1"/>
              <a:t>көкірегінде</a:t>
            </a:r>
            <a:r>
              <a:rPr lang="ru-RU" dirty="0"/>
              <a:t> </a:t>
            </a:r>
            <a:r>
              <a:rPr lang="ru-RU" dirty="0" err="1"/>
              <a:t>жиркеніш</a:t>
            </a:r>
            <a:r>
              <a:rPr lang="ru-RU" dirty="0"/>
              <a:t> </a:t>
            </a:r>
            <a:r>
              <a:rPr lang="ru-RU" dirty="0" err="1"/>
              <a:t>сезімі</a:t>
            </a:r>
            <a:r>
              <a:rPr lang="ru-RU" dirty="0"/>
              <a:t> </a:t>
            </a:r>
            <a:r>
              <a:rPr lang="ru-RU" dirty="0" err="1"/>
              <a:t>оянып</a:t>
            </a:r>
            <a:r>
              <a:rPr lang="ru-RU" dirty="0"/>
              <a:t>, </a:t>
            </a:r>
            <a:r>
              <a:rPr lang="ru-RU" dirty="0" err="1"/>
              <a:t>соларға</a:t>
            </a:r>
            <a:r>
              <a:rPr lang="ru-RU" dirty="0"/>
              <a:t> </a:t>
            </a:r>
            <a:r>
              <a:rPr lang="ru-RU" dirty="0" err="1"/>
              <a:t>қарсы</a:t>
            </a:r>
            <a:r>
              <a:rPr lang="ru-RU" dirty="0"/>
              <a:t> </a:t>
            </a:r>
            <a:r>
              <a:rPr lang="ru-RU" dirty="0" err="1"/>
              <a:t>күресуге</a:t>
            </a:r>
            <a:r>
              <a:rPr lang="ru-RU" dirty="0"/>
              <a:t> бел </a:t>
            </a:r>
            <a:r>
              <a:rPr lang="ru-RU" dirty="0" err="1"/>
              <a:t>буды</a:t>
            </a:r>
            <a:r>
              <a:rPr lang="ru-RU" dirty="0"/>
              <a:t>, “ </a:t>
            </a:r>
            <a:r>
              <a:rPr lang="ru-RU" dirty="0" err="1"/>
              <a:t>елге</a:t>
            </a:r>
            <a:r>
              <a:rPr lang="ru-RU" dirty="0"/>
              <a:t> </a:t>
            </a:r>
            <a:r>
              <a:rPr lang="ru-RU" dirty="0" err="1"/>
              <a:t>пайдалы</a:t>
            </a:r>
            <a:r>
              <a:rPr lang="ru-RU" dirty="0"/>
              <a:t>, </a:t>
            </a:r>
            <a:r>
              <a:rPr lang="ru-RU" dirty="0" err="1"/>
              <a:t>адамгершілігі</a:t>
            </a:r>
            <a:r>
              <a:rPr lang="ru-RU" dirty="0"/>
              <a:t> бар, </a:t>
            </a:r>
            <a:r>
              <a:rPr lang="ru-RU" dirty="0" err="1"/>
              <a:t>әділ</a:t>
            </a:r>
            <a:r>
              <a:rPr lang="ru-RU" dirty="0"/>
              <a:t> </a:t>
            </a:r>
            <a:r>
              <a:rPr lang="ru-RU" dirty="0" err="1"/>
              <a:t>басшы</a:t>
            </a:r>
            <a:r>
              <a:rPr lang="ru-RU" dirty="0"/>
              <a:t> </a:t>
            </a:r>
            <a:r>
              <a:rPr lang="ru-RU" dirty="0" err="1"/>
              <a:t>болсам</a:t>
            </a:r>
            <a:r>
              <a:rPr lang="ru-RU" dirty="0"/>
              <a:t> </a:t>
            </a:r>
            <a:r>
              <a:rPr lang="ru-RU" dirty="0" err="1"/>
              <a:t>ғана</a:t>
            </a:r>
            <a:r>
              <a:rPr lang="ru-RU" dirty="0"/>
              <a:t> </a:t>
            </a:r>
            <a:r>
              <a:rPr lang="ru-RU" dirty="0" err="1"/>
              <a:t>жақсы</a:t>
            </a:r>
            <a:r>
              <a:rPr lang="ru-RU" dirty="0"/>
              <a:t> </a:t>
            </a:r>
            <a:r>
              <a:rPr lang="ru-RU" dirty="0" err="1"/>
              <a:t>адам</a:t>
            </a:r>
            <a:r>
              <a:rPr lang="ru-RU" dirty="0"/>
              <a:t> </a:t>
            </a:r>
            <a:r>
              <a:rPr lang="ru-RU" dirty="0" err="1"/>
              <a:t>боламын</a:t>
            </a:r>
            <a:r>
              <a:rPr lang="ru-RU" dirty="0"/>
              <a:t>” </a:t>
            </a:r>
            <a:r>
              <a:rPr lang="ru-RU" dirty="0" err="1"/>
              <a:t>деген</a:t>
            </a:r>
            <a:r>
              <a:rPr lang="ru-RU" dirty="0"/>
              <a:t> </a:t>
            </a:r>
            <a:r>
              <a:rPr lang="ru-RU" dirty="0" err="1"/>
              <a:t>тұжырымға</a:t>
            </a:r>
            <a:r>
              <a:rPr lang="ru-RU" dirty="0"/>
              <a:t> </a:t>
            </a:r>
            <a:r>
              <a:rPr lang="ru-RU" dirty="0" err="1"/>
              <a:t>бекіді</a:t>
            </a:r>
            <a:r>
              <a:rPr lang="ru-RU" dirty="0"/>
              <a:t>. Осы </a:t>
            </a:r>
            <a:r>
              <a:rPr lang="ru-RU" dirty="0" err="1"/>
              <a:t>мақсатпен</a:t>
            </a:r>
            <a:r>
              <a:rPr lang="ru-RU" dirty="0"/>
              <a:t> </a:t>
            </a:r>
            <a:r>
              <a:rPr lang="ru-RU" dirty="0" err="1"/>
              <a:t>болыс</a:t>
            </a:r>
            <a:r>
              <a:rPr lang="ru-RU" dirty="0"/>
              <a:t> </a:t>
            </a:r>
            <a:r>
              <a:rPr lang="ru-RU" dirty="0" err="1"/>
              <a:t>сайлауына</a:t>
            </a:r>
            <a:r>
              <a:rPr lang="ru-RU" dirty="0"/>
              <a:t> </a:t>
            </a:r>
            <a:r>
              <a:rPr lang="ru-RU" dirty="0" err="1"/>
              <a:t>түсіп</a:t>
            </a:r>
            <a:r>
              <a:rPr lang="ru-RU" dirty="0"/>
              <a:t>, </a:t>
            </a:r>
            <a:r>
              <a:rPr lang="ru-RU" dirty="0" err="1"/>
              <a:t>жеңіп</a:t>
            </a:r>
            <a:r>
              <a:rPr lang="ru-RU" dirty="0"/>
              <a:t> </a:t>
            </a:r>
            <a:r>
              <a:rPr lang="ru-RU" dirty="0" err="1"/>
              <a:t>шығады</a:t>
            </a:r>
            <a:r>
              <a:rPr lang="ru-RU" dirty="0"/>
              <a:t> да, 1876-1978 ж. </a:t>
            </a:r>
            <a:r>
              <a:rPr lang="ru-RU" dirty="0" err="1"/>
              <a:t>Қоңыр-Көкше</a:t>
            </a:r>
            <a:r>
              <a:rPr lang="ru-RU" dirty="0"/>
              <a:t> </a:t>
            </a:r>
            <a:r>
              <a:rPr lang="ru-RU" dirty="0" err="1"/>
              <a:t>еліне</a:t>
            </a:r>
            <a:r>
              <a:rPr lang="ru-RU" dirty="0"/>
              <a:t> </a:t>
            </a:r>
            <a:r>
              <a:rPr lang="ru-RU" dirty="0" err="1"/>
              <a:t>болыс</a:t>
            </a:r>
            <a:r>
              <a:rPr lang="ru-RU" dirty="0"/>
              <a:t> </a:t>
            </a:r>
            <a:r>
              <a:rPr lang="ru-RU" dirty="0" err="1"/>
              <a:t>боладі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жылдары</a:t>
            </a:r>
            <a:r>
              <a:rPr lang="ru-RU" dirty="0"/>
              <a:t> Абай </a:t>
            </a:r>
            <a:r>
              <a:rPr lang="ru-RU" dirty="0" err="1"/>
              <a:t>өз</a:t>
            </a:r>
            <a:r>
              <a:rPr lang="ru-RU" dirty="0"/>
              <a:t> </a:t>
            </a:r>
            <a:r>
              <a:rPr lang="ru-RU" dirty="0" err="1"/>
              <a:t>қолындағы</a:t>
            </a:r>
            <a:r>
              <a:rPr lang="ru-RU" dirty="0"/>
              <a:t> </a:t>
            </a:r>
            <a:r>
              <a:rPr lang="ru-RU" dirty="0" err="1"/>
              <a:t>билікті</a:t>
            </a:r>
            <a:r>
              <a:rPr lang="ru-RU" dirty="0"/>
              <a:t> </a:t>
            </a:r>
            <a:r>
              <a:rPr lang="ru-RU" dirty="0" err="1"/>
              <a:t>пайдаланып</a:t>
            </a:r>
            <a:r>
              <a:rPr lang="ru-RU" dirty="0"/>
              <a:t>, </a:t>
            </a:r>
            <a:r>
              <a:rPr lang="ru-RU" dirty="0" err="1"/>
              <a:t>әділдік</a:t>
            </a:r>
            <a:r>
              <a:rPr lang="ru-RU" dirty="0"/>
              <a:t> </a:t>
            </a:r>
            <a:r>
              <a:rPr lang="ru-RU" dirty="0" err="1"/>
              <a:t>таразасын</a:t>
            </a:r>
            <a:r>
              <a:rPr lang="ru-RU" dirty="0"/>
              <a:t> </a:t>
            </a:r>
            <a:r>
              <a:rPr lang="ru-RU" dirty="0" err="1"/>
              <a:t>тең</a:t>
            </a:r>
            <a:r>
              <a:rPr lang="ru-RU" dirty="0"/>
              <a:t> </a:t>
            </a:r>
            <a:r>
              <a:rPr lang="ru-RU" dirty="0" err="1"/>
              <a:t>ұстауға</a:t>
            </a:r>
            <a:r>
              <a:rPr lang="ru-RU" dirty="0"/>
              <a:t> </a:t>
            </a:r>
            <a:r>
              <a:rPr lang="ru-RU" dirty="0" err="1"/>
              <a:t>күш</a:t>
            </a:r>
            <a:r>
              <a:rPr lang="ru-RU" dirty="0"/>
              <a:t> </a:t>
            </a:r>
            <a:r>
              <a:rPr lang="ru-RU" dirty="0" err="1"/>
              <a:t>салды</a:t>
            </a:r>
            <a:r>
              <a:rPr lang="ru-RU" dirty="0"/>
              <a:t>. </a:t>
            </a:r>
            <a:r>
              <a:rPr lang="ru-RU" dirty="0" err="1"/>
              <a:t>Әлсізге</a:t>
            </a:r>
            <a:r>
              <a:rPr lang="ru-RU" dirty="0"/>
              <a:t> </a:t>
            </a:r>
            <a:r>
              <a:rPr lang="ru-RU" dirty="0" err="1"/>
              <a:t>зорлық</a:t>
            </a:r>
            <a:r>
              <a:rPr lang="ru-RU" dirty="0"/>
              <a:t> </a:t>
            </a:r>
            <a:r>
              <a:rPr lang="ru-RU" dirty="0" err="1"/>
              <a:t>көрсеткендерді</a:t>
            </a:r>
            <a:r>
              <a:rPr lang="ru-RU" dirty="0"/>
              <a:t>, </a:t>
            </a:r>
            <a:r>
              <a:rPr lang="ru-RU" dirty="0" err="1"/>
              <a:t>ұрлық</a:t>
            </a:r>
            <a:r>
              <a:rPr lang="ru-RU" dirty="0"/>
              <a:t> </a:t>
            </a:r>
            <a:r>
              <a:rPr lang="ru-RU" dirty="0" err="1"/>
              <a:t>жасағандарды</a:t>
            </a:r>
            <a:r>
              <a:rPr lang="ru-RU" dirty="0"/>
              <a:t> </a:t>
            </a:r>
            <a:r>
              <a:rPr lang="ru-RU" dirty="0" err="1"/>
              <a:t>қатты</a:t>
            </a:r>
            <a:r>
              <a:rPr lang="ru-RU" dirty="0"/>
              <a:t> </a:t>
            </a:r>
            <a:r>
              <a:rPr lang="ru-RU" dirty="0" err="1"/>
              <a:t>жазаға</a:t>
            </a:r>
            <a:r>
              <a:rPr lang="ru-RU" dirty="0"/>
              <a:t> </a:t>
            </a:r>
            <a:r>
              <a:rPr lang="ru-RU" dirty="0" err="1"/>
              <a:t>тартып</a:t>
            </a:r>
            <a:r>
              <a:rPr lang="ru-RU" dirty="0"/>
              <a:t>, </a:t>
            </a:r>
            <a:r>
              <a:rPr lang="ru-RU" dirty="0" err="1"/>
              <a:t>халық</a:t>
            </a:r>
            <a:r>
              <a:rPr lang="ru-RU" dirty="0"/>
              <a:t> </a:t>
            </a:r>
            <a:r>
              <a:rPr lang="ru-RU" dirty="0" err="1"/>
              <a:t>қамқорына</a:t>
            </a:r>
            <a:r>
              <a:rPr lang="ru-RU" dirty="0"/>
              <a:t> </a:t>
            </a:r>
            <a:r>
              <a:rPr lang="ru-RU" dirty="0" err="1"/>
              <a:t>айналды</a:t>
            </a:r>
            <a:r>
              <a:rPr lang="ru-RU" dirty="0"/>
              <a:t>. </a:t>
            </a:r>
            <a:r>
              <a:rPr lang="ru-RU" dirty="0" err="1"/>
              <a:t>Оның</a:t>
            </a:r>
            <a:r>
              <a:rPr lang="ru-RU" dirty="0"/>
              <a:t> ел </a:t>
            </a:r>
            <a:r>
              <a:rPr lang="ru-RU" dirty="0" err="1"/>
              <a:t>басқарудағы</a:t>
            </a:r>
            <a:r>
              <a:rPr lang="ru-RU" dirty="0"/>
              <a:t>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бағыты</a:t>
            </a:r>
            <a:r>
              <a:rPr lang="ru-RU" dirty="0"/>
              <a:t> </a:t>
            </a:r>
            <a:r>
              <a:rPr lang="ru-RU" dirty="0" err="1"/>
              <a:t>халықты</a:t>
            </a:r>
            <a:r>
              <a:rPr lang="ru-RU" dirty="0"/>
              <a:t> </a:t>
            </a:r>
            <a:r>
              <a:rPr lang="ru-RU" dirty="0" err="1"/>
              <a:t>қалауынша</a:t>
            </a:r>
            <a:r>
              <a:rPr lang="ru-RU" dirty="0"/>
              <a:t> </a:t>
            </a:r>
            <a:r>
              <a:rPr lang="ru-RU" dirty="0" err="1"/>
              <a:t>езіп-жаншып</a:t>
            </a:r>
            <a:r>
              <a:rPr lang="ru-RU" dirty="0"/>
              <a:t> </a:t>
            </a:r>
            <a:r>
              <a:rPr lang="ru-RU" dirty="0" err="1"/>
              <a:t>жүрген</a:t>
            </a:r>
            <a:r>
              <a:rPr lang="ru-RU" dirty="0"/>
              <a:t> </a:t>
            </a:r>
            <a:r>
              <a:rPr lang="ru-RU" dirty="0" err="1"/>
              <a:t>шонжарлар</a:t>
            </a:r>
            <a:r>
              <a:rPr lang="ru-RU" dirty="0"/>
              <a:t> </a:t>
            </a:r>
            <a:r>
              <a:rPr lang="ru-RU" dirty="0" err="1"/>
              <a:t>тарапынан</a:t>
            </a:r>
            <a:r>
              <a:rPr lang="ru-RU" dirty="0"/>
              <a:t> </a:t>
            </a:r>
            <a:r>
              <a:rPr lang="ru-RU" dirty="0" err="1"/>
              <a:t>қатты</a:t>
            </a:r>
            <a:r>
              <a:rPr lang="ru-RU" dirty="0"/>
              <a:t> </a:t>
            </a:r>
            <a:r>
              <a:rPr lang="ru-RU" dirty="0" err="1"/>
              <a:t>қарсылыққа</a:t>
            </a:r>
            <a:r>
              <a:rPr lang="ru-RU" dirty="0"/>
              <a:t> </a:t>
            </a:r>
            <a:r>
              <a:rPr lang="ru-RU" dirty="0" err="1"/>
              <a:t>ұшырады</a:t>
            </a:r>
            <a:r>
              <a:rPr lang="ru-RU" dirty="0"/>
              <a:t>, </a:t>
            </a:r>
            <a:r>
              <a:rPr lang="ru-RU" dirty="0" err="1"/>
              <a:t>үстінен</a:t>
            </a:r>
            <a:r>
              <a:rPr lang="ru-RU" dirty="0"/>
              <a:t> </a:t>
            </a:r>
            <a:r>
              <a:rPr lang="ru-RU" dirty="0" err="1"/>
              <a:t>оязға</a:t>
            </a:r>
            <a:r>
              <a:rPr lang="ru-RU" dirty="0"/>
              <a:t> </a:t>
            </a:r>
            <a:r>
              <a:rPr lang="ru-RU" dirty="0" err="1"/>
              <a:t>жалган</a:t>
            </a:r>
            <a:r>
              <a:rPr lang="ru-RU" dirty="0"/>
              <a:t> </a:t>
            </a:r>
            <a:r>
              <a:rPr lang="ru-RU" dirty="0" err="1"/>
              <a:t>арыз</a:t>
            </a:r>
            <a:r>
              <a:rPr lang="ru-RU" dirty="0"/>
              <a:t> </a:t>
            </a:r>
            <a:r>
              <a:rPr lang="ru-RU" dirty="0" err="1"/>
              <a:t>айтушылар</a:t>
            </a:r>
            <a:r>
              <a:rPr lang="ru-RU" dirty="0"/>
              <a:t> </a:t>
            </a:r>
            <a:r>
              <a:rPr lang="ru-RU" dirty="0" err="1"/>
              <a:t>көбейді</a:t>
            </a:r>
            <a:r>
              <a:rPr lang="ru-RU" dirty="0"/>
              <a:t>. </a:t>
            </a:r>
            <a:r>
              <a:rPr lang="ru-RU" dirty="0" err="1"/>
              <a:t>Соның</a:t>
            </a:r>
            <a:r>
              <a:rPr lang="ru-RU" dirty="0"/>
              <a:t> </a:t>
            </a:r>
            <a:r>
              <a:rPr lang="ru-RU" dirty="0" err="1"/>
              <a:t>бірі</a:t>
            </a:r>
            <a:r>
              <a:rPr lang="ru-RU" dirty="0"/>
              <a:t> </a:t>
            </a:r>
            <a:r>
              <a:rPr lang="ru-RU" dirty="0" err="1">
                <a:hlinkClick r:id="rId2" tooltip="Үзікбай Бөрібаев (мұндай бет жоқ)"/>
              </a:rPr>
              <a:t>Үзікбай</a:t>
            </a:r>
            <a:r>
              <a:rPr lang="ru-RU" dirty="0">
                <a:hlinkClick r:id="rId2" tooltip="Үзікбай Бөрібаев (мұндай бет жоқ)"/>
              </a:rPr>
              <a:t> </a:t>
            </a:r>
            <a:r>
              <a:rPr lang="ru-RU" dirty="0" err="1">
                <a:hlinkClick r:id="rId2" tooltip="Үзікбай Бөрібаев (мұндай бет жоқ)"/>
              </a:rPr>
              <a:t>Бөрібаевтың</a:t>
            </a:r>
            <a:r>
              <a:rPr lang="ru-RU" dirty="0"/>
              <a:t> “</a:t>
            </a:r>
            <a:r>
              <a:rPr lang="ru-RU" dirty="0" err="1"/>
              <a:t>Таймақкөл</a:t>
            </a:r>
            <a:r>
              <a:rPr lang="ru-RU" dirty="0"/>
              <a:t> </a:t>
            </a:r>
            <a:r>
              <a:rPr lang="ru-RU" dirty="0" err="1"/>
              <a:t>деген</a:t>
            </a:r>
            <a:r>
              <a:rPr lang="ru-RU" dirty="0"/>
              <a:t> </a:t>
            </a:r>
            <a:r>
              <a:rPr lang="ru-RU" dirty="0" err="1"/>
              <a:t>жерімді</a:t>
            </a:r>
            <a:r>
              <a:rPr lang="ru-RU" dirty="0"/>
              <a:t> </a:t>
            </a:r>
            <a:r>
              <a:rPr lang="ru-RU" dirty="0" err="1"/>
              <a:t>тартып</a:t>
            </a:r>
            <a:r>
              <a:rPr lang="ru-RU" dirty="0"/>
              <a:t> </a:t>
            </a:r>
            <a:r>
              <a:rPr lang="ru-RU" dirty="0" err="1"/>
              <a:t>алды</a:t>
            </a:r>
            <a:r>
              <a:rPr lang="ru-RU" dirty="0"/>
              <a:t> ” </a:t>
            </a:r>
            <a:r>
              <a:rPr lang="ru-RU" dirty="0" err="1"/>
              <a:t>деген</a:t>
            </a:r>
            <a:r>
              <a:rPr lang="ru-RU" dirty="0"/>
              <a:t> </a:t>
            </a:r>
            <a:r>
              <a:rPr lang="ru-RU" dirty="0" err="1"/>
              <a:t>жалған</a:t>
            </a:r>
            <a:r>
              <a:rPr lang="ru-RU" dirty="0"/>
              <a:t> </a:t>
            </a:r>
            <a:r>
              <a:rPr lang="ru-RU" dirty="0" err="1"/>
              <a:t>арызы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көтерілген</a:t>
            </a:r>
            <a:r>
              <a:rPr lang="ru-RU" dirty="0"/>
              <a:t> </a:t>
            </a:r>
            <a:r>
              <a:rPr lang="ru-RU" dirty="0" err="1"/>
              <a:t>іс</a:t>
            </a:r>
            <a:r>
              <a:rPr lang="ru-RU" dirty="0"/>
              <a:t> 10 </a:t>
            </a:r>
            <a:r>
              <a:rPr lang="ru-RU" dirty="0" err="1"/>
              <a:t>жыл</a:t>
            </a:r>
            <a:r>
              <a:rPr lang="ru-RU" dirty="0"/>
              <a:t> </a:t>
            </a:r>
            <a:r>
              <a:rPr lang="ru-RU" dirty="0" err="1"/>
              <a:t>сүргінге</a:t>
            </a:r>
            <a:r>
              <a:rPr lang="ru-RU" dirty="0"/>
              <a:t> </a:t>
            </a:r>
            <a:r>
              <a:rPr lang="ru-RU" dirty="0" err="1"/>
              <a:t>созылып</a:t>
            </a:r>
            <a:r>
              <a:rPr lang="ru-RU" dirty="0"/>
              <a:t>, </a:t>
            </a:r>
            <a:r>
              <a:rPr lang="ru-RU" dirty="0" err="1"/>
              <a:t>ақыры</a:t>
            </a:r>
            <a:r>
              <a:rPr lang="ru-RU" dirty="0"/>
              <a:t> </a:t>
            </a:r>
            <a:r>
              <a:rPr lang="ru-RU" dirty="0">
                <a:hlinkClick r:id="rId3" tooltip="Михаэлис Евгений Петрович"/>
              </a:rPr>
              <a:t>Е. П. </a:t>
            </a:r>
            <a:r>
              <a:rPr lang="ru-RU" dirty="0" err="1">
                <a:hlinkClick r:id="rId3" tooltip="Михаэлис Евгений Петрович"/>
              </a:rPr>
              <a:t>Михаэлистің</a:t>
            </a:r>
            <a:r>
              <a:rPr lang="ru-RU" dirty="0"/>
              <a:t> </a:t>
            </a:r>
            <a:r>
              <a:rPr lang="ru-RU" dirty="0" err="1"/>
              <a:t>көмегімен</a:t>
            </a:r>
            <a:r>
              <a:rPr lang="ru-RU" dirty="0"/>
              <a:t> </a:t>
            </a:r>
            <a:r>
              <a:rPr lang="ru-RU" dirty="0" err="1"/>
              <a:t>аяқсыз</a:t>
            </a:r>
            <a:r>
              <a:rPr lang="ru-RU" dirty="0"/>
              <a:t> </a:t>
            </a:r>
            <a:r>
              <a:rPr lang="ru-RU" dirty="0" err="1"/>
              <a:t>қалды</a:t>
            </a:r>
            <a:r>
              <a:rPr lang="ru-RU" dirty="0"/>
              <a:t>. П. В. Маковецкий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істі</a:t>
            </a:r>
            <a:r>
              <a:rPr lang="ru-RU" dirty="0"/>
              <a:t> </a:t>
            </a:r>
            <a:r>
              <a:rPr lang="ru-RU" dirty="0">
                <a:hlinkClick r:id="rId4" tooltip="1884"/>
              </a:rPr>
              <a:t>1884</a:t>
            </a:r>
            <a:r>
              <a:rPr lang="ru-RU" dirty="0"/>
              <a:t> ж. </a:t>
            </a:r>
            <a:r>
              <a:rPr lang="ru-RU" dirty="0">
                <a:hlinkClick r:id="rId5" tooltip="Тамыздың 27"/>
              </a:rPr>
              <a:t>27 </a:t>
            </a:r>
            <a:r>
              <a:rPr lang="ru-RU" dirty="0" err="1">
                <a:hlinkClick r:id="rId5" tooltip="Тамыздың 27"/>
              </a:rPr>
              <a:t>тамызда</a:t>
            </a:r>
            <a:r>
              <a:rPr lang="ru-RU" dirty="0"/>
              <a:t> </a:t>
            </a:r>
            <a:r>
              <a:rPr lang="ru-RU" dirty="0" err="1"/>
              <a:t>жалған</a:t>
            </a:r>
            <a:r>
              <a:rPr lang="ru-RU" dirty="0"/>
              <a:t> жала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тауып</a:t>
            </a:r>
            <a:r>
              <a:rPr lang="ru-RU" dirty="0"/>
              <a:t>, </a:t>
            </a:r>
            <a:r>
              <a:rPr lang="ru-RU" dirty="0" err="1"/>
              <a:t>қысқартып</a:t>
            </a:r>
            <a:r>
              <a:rPr lang="ru-RU" dirty="0"/>
              <a:t> </a:t>
            </a:r>
            <a:r>
              <a:rPr lang="ru-RU" dirty="0" err="1"/>
              <a:t>тастады</a:t>
            </a:r>
            <a:r>
              <a:rPr lang="ru-RU" dirty="0"/>
              <a:t>. </a:t>
            </a:r>
            <a:r>
              <a:rPr lang="ru-RU" dirty="0" err="1"/>
              <a:t>Ақын</a:t>
            </a:r>
            <a:r>
              <a:rPr lang="ru-RU" dirty="0"/>
              <a:t> </a:t>
            </a:r>
            <a:r>
              <a:rPr lang="ru-RU" dirty="0" err="1"/>
              <a:t>үстінен</a:t>
            </a:r>
            <a:r>
              <a:rPr lang="ru-RU" dirty="0"/>
              <a:t> </a:t>
            </a:r>
            <a:r>
              <a:rPr lang="ru-RU" dirty="0" err="1"/>
              <a:t>жазылған</a:t>
            </a:r>
            <a:r>
              <a:rPr lang="ru-RU" dirty="0"/>
              <a:t> “Абай </a:t>
            </a:r>
            <a:r>
              <a:rPr lang="ru-RU" dirty="0" err="1"/>
              <a:t>барымта</a:t>
            </a:r>
            <a:r>
              <a:rPr lang="ru-RU" dirty="0"/>
              <a:t> </a:t>
            </a:r>
            <a:r>
              <a:rPr lang="ru-RU" dirty="0" err="1"/>
              <a:t>алды</a:t>
            </a:r>
            <a:r>
              <a:rPr lang="ru-RU" dirty="0"/>
              <a:t>, </a:t>
            </a:r>
            <a:r>
              <a:rPr lang="ru-RU" dirty="0" err="1"/>
              <a:t>ауыл</a:t>
            </a:r>
            <a:r>
              <a:rPr lang="ru-RU" dirty="0"/>
              <a:t> </a:t>
            </a:r>
            <a:r>
              <a:rPr lang="ru-RU" dirty="0" err="1"/>
              <a:t>шайып</a:t>
            </a:r>
            <a:r>
              <a:rPr lang="ru-RU" dirty="0"/>
              <a:t> </a:t>
            </a:r>
            <a:r>
              <a:rPr lang="ru-RU" dirty="0" err="1"/>
              <a:t>әйел</a:t>
            </a:r>
            <a:r>
              <a:rPr lang="ru-RU" dirty="0"/>
              <a:t> </a:t>
            </a:r>
            <a:r>
              <a:rPr lang="ru-RU" dirty="0" err="1"/>
              <a:t>қорлады</a:t>
            </a:r>
            <a:r>
              <a:rPr lang="ru-RU" dirty="0"/>
              <a:t>” </a:t>
            </a:r>
            <a:r>
              <a:rPr lang="ru-RU" dirty="0" err="1"/>
              <a:t>деген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топ </a:t>
            </a:r>
            <a:r>
              <a:rPr lang="ru-RU" dirty="0" err="1"/>
              <a:t>шонжар</a:t>
            </a:r>
            <a:r>
              <a:rPr lang="ru-RU" dirty="0"/>
              <a:t> </a:t>
            </a:r>
            <a:r>
              <a:rPr lang="ru-RU" dirty="0" err="1"/>
              <a:t>дұшпандарының</a:t>
            </a:r>
            <a:r>
              <a:rPr lang="ru-RU" dirty="0"/>
              <a:t> </a:t>
            </a:r>
            <a:r>
              <a:rPr lang="ru-RU" dirty="0" err="1"/>
              <a:t>арызы</a:t>
            </a:r>
            <a:r>
              <a:rPr lang="ru-RU" dirty="0"/>
              <a:t> да </a:t>
            </a:r>
            <a:r>
              <a:rPr lang="ru-RU" dirty="0" err="1"/>
              <a:t>нәтіжесіз</a:t>
            </a:r>
            <a:r>
              <a:rPr lang="ru-RU" dirty="0"/>
              <a:t> </a:t>
            </a:r>
            <a:r>
              <a:rPr lang="ru-RU" dirty="0" err="1"/>
              <a:t>қалды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050636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2320119"/>
            <a:ext cx="9601200" cy="4353636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/>
              <a:t>Ақын</a:t>
            </a:r>
            <a:r>
              <a:rPr lang="ru-RU" dirty="0"/>
              <a:t> </a:t>
            </a:r>
            <a:r>
              <a:rPr lang="ru-RU" dirty="0" err="1"/>
              <a:t>саяси</a:t>
            </a:r>
            <a:r>
              <a:rPr lang="ru-RU" dirty="0"/>
              <a:t> </a:t>
            </a:r>
            <a:r>
              <a:rPr lang="ru-RU" dirty="0" err="1"/>
              <a:t>қызметі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 </a:t>
            </a:r>
            <a:r>
              <a:rPr lang="ru-RU" dirty="0">
                <a:hlinkClick r:id="rId2" tooltip="1870"/>
              </a:rPr>
              <a:t>1870</a:t>
            </a:r>
            <a:r>
              <a:rPr lang="ru-RU" dirty="0"/>
              <a:t> </a:t>
            </a:r>
            <a:r>
              <a:rPr lang="ru-RU" dirty="0" err="1"/>
              <a:t>жылдары</a:t>
            </a:r>
            <a:r>
              <a:rPr lang="ru-RU" dirty="0"/>
              <a:t> </a:t>
            </a:r>
            <a:r>
              <a:rPr lang="ru-RU" dirty="0">
                <a:hlinkClick r:id="rId3" tooltip="Санкт-Петербург"/>
              </a:rPr>
              <a:t>Санкт-</a:t>
            </a:r>
            <a:r>
              <a:rPr lang="ru-RU" dirty="0" err="1">
                <a:hlinkClick r:id="rId3" tooltip="Санкт-Петербург"/>
              </a:rPr>
              <a:t>Петербургтен</a:t>
            </a:r>
            <a:r>
              <a:rPr lang="ru-RU" dirty="0"/>
              <a:t> </a:t>
            </a:r>
            <a:r>
              <a:rPr lang="ru-RU" dirty="0" err="1">
                <a:hlinkClick r:id="rId4" tooltip="Семей"/>
              </a:rPr>
              <a:t>Семейге</a:t>
            </a:r>
            <a:r>
              <a:rPr lang="ru-RU" dirty="0"/>
              <a:t> </a:t>
            </a:r>
            <a:r>
              <a:rPr lang="ru-RU" dirty="0" err="1"/>
              <a:t>айдалып</a:t>
            </a:r>
            <a:r>
              <a:rPr lang="ru-RU" dirty="0"/>
              <a:t> </a:t>
            </a:r>
            <a:r>
              <a:rPr lang="ru-RU" dirty="0" err="1"/>
              <a:t>келген</a:t>
            </a:r>
            <a:r>
              <a:rPr lang="ru-RU" dirty="0"/>
              <a:t> </a:t>
            </a:r>
            <a:r>
              <a:rPr lang="ru-RU" dirty="0" err="1"/>
              <a:t>Михаэлиспен</a:t>
            </a:r>
            <a:r>
              <a:rPr lang="ru-RU" dirty="0"/>
              <a:t>, 80-жылдарда </a:t>
            </a:r>
            <a:r>
              <a:rPr lang="ru-RU" dirty="0" err="1"/>
              <a:t>орыс</a:t>
            </a:r>
            <a:r>
              <a:rPr lang="ru-RU" dirty="0"/>
              <a:t> </a:t>
            </a:r>
            <a:r>
              <a:rPr lang="ru-RU" dirty="0" err="1"/>
              <a:t>демократтары</a:t>
            </a:r>
            <a:r>
              <a:rPr lang="ru-RU" dirty="0"/>
              <a:t> </a:t>
            </a:r>
            <a:r>
              <a:rPr lang="ru-RU" dirty="0">
                <a:hlinkClick r:id="rId5" tooltip="Нифонт Иванович Долгополов"/>
              </a:rPr>
              <a:t>Н. И. Долгополов</a:t>
            </a:r>
            <a:r>
              <a:rPr lang="ru-RU" dirty="0"/>
              <a:t>, А. </a:t>
            </a:r>
            <a:r>
              <a:rPr lang="ru-RU" dirty="0" err="1"/>
              <a:t>А.Леонтьевпен</a:t>
            </a:r>
            <a:r>
              <a:rPr lang="ru-RU" dirty="0"/>
              <a:t> </a:t>
            </a:r>
            <a:r>
              <a:rPr lang="ru-RU" dirty="0" err="1"/>
              <a:t>танысады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озық</a:t>
            </a:r>
            <a:r>
              <a:rPr lang="ru-RU" dirty="0"/>
              <a:t> </a:t>
            </a:r>
            <a:r>
              <a:rPr lang="ru-RU" dirty="0" err="1"/>
              <a:t>ойлы</a:t>
            </a:r>
            <a:r>
              <a:rPr lang="ru-RU" dirty="0"/>
              <a:t> </a:t>
            </a:r>
            <a:r>
              <a:rPr lang="ru-RU" dirty="0" err="1"/>
              <a:t>азаматтардың</a:t>
            </a:r>
            <a:r>
              <a:rPr lang="ru-RU" dirty="0"/>
              <a:t> </a:t>
            </a:r>
            <a:r>
              <a:rPr lang="ru-RU" dirty="0" err="1"/>
              <a:t>Абайдың</a:t>
            </a:r>
            <a:r>
              <a:rPr lang="ru-RU" dirty="0"/>
              <a:t> </a:t>
            </a:r>
            <a:r>
              <a:rPr lang="ru-RU" dirty="0" err="1"/>
              <a:t>саяси-әлеуметтік</a:t>
            </a:r>
            <a:r>
              <a:rPr lang="ru-RU" dirty="0"/>
              <a:t> </a:t>
            </a:r>
            <a:r>
              <a:rPr lang="ru-RU" dirty="0" err="1"/>
              <a:t>көзқарасына</a:t>
            </a:r>
            <a:r>
              <a:rPr lang="ru-RU" dirty="0"/>
              <a:t> </a:t>
            </a:r>
            <a:r>
              <a:rPr lang="ru-RU" dirty="0" err="1"/>
              <a:t>игі</a:t>
            </a:r>
            <a:r>
              <a:rPr lang="ru-RU" dirty="0"/>
              <a:t> </a:t>
            </a:r>
            <a:r>
              <a:rPr lang="ru-RU" dirty="0" err="1"/>
              <a:t>ықпалы</a:t>
            </a:r>
            <a:r>
              <a:rPr lang="ru-RU" dirty="0"/>
              <a:t> </a:t>
            </a:r>
            <a:r>
              <a:rPr lang="ru-RU" dirty="0" err="1"/>
              <a:t>тигізгені</a:t>
            </a:r>
            <a:r>
              <a:rPr lang="ru-RU" dirty="0"/>
              <a:t> </a:t>
            </a:r>
            <a:r>
              <a:rPr lang="ru-RU" dirty="0" err="1"/>
              <a:t>сөзсіз</a:t>
            </a:r>
            <a:r>
              <a:rPr lang="ru-RU" dirty="0"/>
              <a:t>. </a:t>
            </a:r>
            <a:r>
              <a:rPr lang="ru-RU" dirty="0" err="1"/>
              <a:t>Бірақ</a:t>
            </a:r>
            <a:r>
              <a:rPr lang="ru-RU" dirty="0"/>
              <a:t> Абай </a:t>
            </a:r>
            <a:r>
              <a:rPr lang="ru-RU" dirty="0" err="1"/>
              <a:t>Құнанбаев</a:t>
            </a:r>
            <a:r>
              <a:rPr lang="ru-RU" dirty="0"/>
              <a:t> </a:t>
            </a:r>
            <a:r>
              <a:rPr lang="ru-RU" dirty="0" err="1"/>
              <a:t>орыс</a:t>
            </a:r>
            <a:r>
              <a:rPr lang="ru-RU" dirty="0"/>
              <a:t> </a:t>
            </a:r>
            <a:r>
              <a:rPr lang="ru-RU" dirty="0" err="1"/>
              <a:t>мәдениетімен</a:t>
            </a:r>
            <a:r>
              <a:rPr lang="ru-RU" dirty="0"/>
              <a:t>, </a:t>
            </a:r>
            <a:r>
              <a:rPr lang="ru-RU" dirty="0" err="1"/>
              <a:t>әдебиетіменен</a:t>
            </a:r>
            <a:r>
              <a:rPr lang="ru-RU" dirty="0"/>
              <a:t>, </a:t>
            </a:r>
            <a:r>
              <a:rPr lang="ru-RU" dirty="0" err="1"/>
              <a:t>демократтық</a:t>
            </a:r>
            <a:r>
              <a:rPr lang="ru-RU" dirty="0"/>
              <a:t> </a:t>
            </a:r>
            <a:r>
              <a:rPr lang="ru-RU" dirty="0" err="1"/>
              <a:t>көзқарастарымен</a:t>
            </a:r>
            <a:r>
              <a:rPr lang="ru-RU" dirty="0"/>
              <a:t> осы </a:t>
            </a:r>
            <a:r>
              <a:rPr lang="ru-RU" dirty="0" err="1"/>
              <a:t>кісілер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деу</a:t>
            </a:r>
            <a:r>
              <a:rPr lang="ru-RU" dirty="0"/>
              <a:t> </a:t>
            </a:r>
            <a:r>
              <a:rPr lang="ru-RU" dirty="0" err="1"/>
              <a:t>ағат</a:t>
            </a:r>
            <a:r>
              <a:rPr lang="ru-RU" dirty="0"/>
              <a:t> </a:t>
            </a:r>
            <a:r>
              <a:rPr lang="ru-RU" dirty="0" err="1"/>
              <a:t>айтқандық</a:t>
            </a:r>
            <a:r>
              <a:rPr lang="ru-RU" dirty="0"/>
              <a:t> </a:t>
            </a:r>
            <a:r>
              <a:rPr lang="ru-RU" dirty="0" err="1"/>
              <a:t>болар</a:t>
            </a:r>
            <a:r>
              <a:rPr lang="ru-RU" dirty="0"/>
              <a:t> </a:t>
            </a:r>
            <a:r>
              <a:rPr lang="ru-RU" dirty="0" err="1"/>
              <a:t>еді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тұста</a:t>
            </a:r>
            <a:r>
              <a:rPr lang="ru-RU" dirty="0"/>
              <a:t> </a:t>
            </a:r>
            <a:r>
              <a:rPr lang="ru-RU" dirty="0">
                <a:hlinkClick r:id="rId6" tooltip="Мұхтар Омарханұлы Әуезов"/>
              </a:rPr>
              <a:t>М. О. </a:t>
            </a:r>
            <a:r>
              <a:rPr lang="ru-RU" dirty="0" err="1">
                <a:hlinkClick r:id="rId6" tooltip="Мұхтар Омарханұлы Әуезов"/>
              </a:rPr>
              <a:t>Әузовтың</a:t>
            </a:r>
            <a:r>
              <a:rPr lang="ru-RU" dirty="0"/>
              <a:t> “Ал, </a:t>
            </a:r>
            <a:r>
              <a:rPr lang="ru-RU" dirty="0" err="1"/>
              <a:t>кейін</a:t>
            </a:r>
            <a:r>
              <a:rPr lang="ru-RU" dirty="0"/>
              <a:t> </a:t>
            </a:r>
            <a:r>
              <a:rPr lang="ru-RU" dirty="0" err="1"/>
              <a:t>орыс</a:t>
            </a:r>
            <a:r>
              <a:rPr lang="ru-RU" dirty="0"/>
              <a:t> </a:t>
            </a:r>
            <a:r>
              <a:rPr lang="ru-RU" dirty="0" err="1"/>
              <a:t>тілін</a:t>
            </a:r>
            <a:r>
              <a:rPr lang="ru-RU" dirty="0"/>
              <a:t> </a:t>
            </a:r>
            <a:r>
              <a:rPr lang="ru-RU" dirty="0" err="1"/>
              <a:t>біліп</a:t>
            </a:r>
            <a:r>
              <a:rPr lang="ru-RU" dirty="0"/>
              <a:t>, </a:t>
            </a:r>
            <a:r>
              <a:rPr lang="ru-RU" dirty="0" err="1"/>
              <a:t>орыстың</a:t>
            </a:r>
            <a:r>
              <a:rPr lang="ru-RU" dirty="0"/>
              <a:t> </a:t>
            </a:r>
            <a:r>
              <a:rPr lang="ru-RU" dirty="0" err="1"/>
              <a:t>ұлы</a:t>
            </a:r>
            <a:r>
              <a:rPr lang="ru-RU" dirty="0"/>
              <a:t> </a:t>
            </a:r>
            <a:r>
              <a:rPr lang="ru-RU" dirty="0" err="1"/>
              <a:t>мадениетін</a:t>
            </a:r>
            <a:r>
              <a:rPr lang="ru-RU" dirty="0"/>
              <a:t> мол, </a:t>
            </a:r>
            <a:r>
              <a:rPr lang="ru-RU" dirty="0" err="1"/>
              <a:t>терең</a:t>
            </a:r>
            <a:r>
              <a:rPr lang="ru-RU" dirty="0"/>
              <a:t> </a:t>
            </a:r>
            <a:r>
              <a:rPr lang="ru-RU" dirty="0" err="1"/>
              <a:t>тани</a:t>
            </a:r>
            <a:r>
              <a:rPr lang="ru-RU" dirty="0"/>
              <a:t> </a:t>
            </a:r>
            <a:r>
              <a:rPr lang="ru-RU" dirty="0" err="1"/>
              <a:t>бастаған</a:t>
            </a:r>
            <a:r>
              <a:rPr lang="ru-RU" dirty="0"/>
              <a:t> Абай </a:t>
            </a:r>
            <a:r>
              <a:rPr lang="ru-RU" dirty="0" err="1"/>
              <a:t>озгын</a:t>
            </a:r>
            <a:r>
              <a:rPr lang="ru-RU" dirty="0"/>
              <a:t> </a:t>
            </a:r>
            <a:r>
              <a:rPr lang="ru-RU" dirty="0" err="1"/>
              <a:t>ойды</a:t>
            </a:r>
            <a:r>
              <a:rPr lang="ru-RU" dirty="0"/>
              <a:t> </a:t>
            </a:r>
            <a:r>
              <a:rPr lang="ru-RU" dirty="0" err="1"/>
              <a:t>бұлардан</a:t>
            </a:r>
            <a:r>
              <a:rPr lang="ru-RU" dirty="0"/>
              <a:t> </a:t>
            </a:r>
            <a:r>
              <a:rPr lang="ru-RU" dirty="0" err="1"/>
              <a:t>үйренбейді</a:t>
            </a:r>
            <a:r>
              <a:rPr lang="ru-RU" dirty="0"/>
              <a:t>. </a:t>
            </a:r>
            <a:r>
              <a:rPr lang="ru-RU" dirty="0" err="1"/>
              <a:t>Пушкиннің</a:t>
            </a:r>
            <a:r>
              <a:rPr lang="ru-RU" dirty="0"/>
              <a:t> </a:t>
            </a:r>
            <a:r>
              <a:rPr lang="ru-RU" dirty="0" err="1"/>
              <a:t>өзінен</a:t>
            </a:r>
            <a:r>
              <a:rPr lang="ru-RU" dirty="0"/>
              <a:t>, Белинский, Герцен, Чернышевский, Салтыков-Щедрин, </a:t>
            </a:r>
            <a:r>
              <a:rPr lang="ru-RU" dirty="0" err="1"/>
              <a:t>Некрасовтардың</a:t>
            </a:r>
            <a:r>
              <a:rPr lang="ru-RU" dirty="0"/>
              <a:t> </a:t>
            </a:r>
            <a:r>
              <a:rPr lang="ru-RU" dirty="0" err="1"/>
              <a:t>өз</a:t>
            </a:r>
            <a:r>
              <a:rPr lang="ru-RU" dirty="0"/>
              <a:t> </a:t>
            </a:r>
            <a:r>
              <a:rPr lang="ru-RU" dirty="0" err="1"/>
              <a:t>мұраларын</a:t>
            </a:r>
            <a:r>
              <a:rPr lang="ru-RU" dirty="0"/>
              <a:t> </a:t>
            </a:r>
            <a:r>
              <a:rPr lang="ru-RU" dirty="0" err="1"/>
              <a:t>оқып</a:t>
            </a:r>
            <a:r>
              <a:rPr lang="ru-RU" dirty="0"/>
              <a:t>, </a:t>
            </a:r>
            <a:r>
              <a:rPr lang="ru-RU" dirty="0" err="1"/>
              <a:t>кең</a:t>
            </a:r>
            <a:r>
              <a:rPr lang="ru-RU" dirty="0"/>
              <a:t>, </a:t>
            </a:r>
            <a:r>
              <a:rPr lang="ru-RU" dirty="0" err="1"/>
              <a:t>терең</a:t>
            </a:r>
            <a:r>
              <a:rPr lang="ru-RU" dirty="0"/>
              <a:t> </a:t>
            </a:r>
            <a:r>
              <a:rPr lang="ru-RU" dirty="0" err="1"/>
              <a:t>тарбие</a:t>
            </a:r>
            <a:r>
              <a:rPr lang="ru-RU" dirty="0"/>
              <a:t> </a:t>
            </a:r>
            <a:r>
              <a:rPr lang="ru-RU" dirty="0" err="1"/>
              <a:t>алды</a:t>
            </a:r>
            <a:r>
              <a:rPr lang="ru-RU" dirty="0"/>
              <a:t>. </a:t>
            </a:r>
            <a:r>
              <a:rPr lang="ru-RU" dirty="0" err="1"/>
              <a:t>Абайдың</a:t>
            </a:r>
            <a:r>
              <a:rPr lang="ru-RU" dirty="0"/>
              <a:t> классик </a:t>
            </a:r>
            <a:r>
              <a:rPr lang="ru-RU" dirty="0" err="1"/>
              <a:t>ақын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 </a:t>
            </a:r>
            <a:r>
              <a:rPr lang="ru-RU" dirty="0" err="1"/>
              <a:t>маңызын</a:t>
            </a:r>
            <a:r>
              <a:rPr lang="ru-RU" dirty="0"/>
              <a:t>, </a:t>
            </a:r>
            <a:r>
              <a:rPr lang="ru-RU" dirty="0" err="1"/>
              <a:t>әлеументтік</a:t>
            </a:r>
            <a:r>
              <a:rPr lang="ru-RU" dirty="0"/>
              <a:t> </a:t>
            </a:r>
            <a:r>
              <a:rPr lang="ru-RU" dirty="0" err="1"/>
              <a:t>көзқарасын</a:t>
            </a:r>
            <a:r>
              <a:rPr lang="ru-RU" dirty="0"/>
              <a:t> тек </a:t>
            </a:r>
            <a:r>
              <a:rPr lang="ru-RU" dirty="0" err="1"/>
              <a:t>Михаэлис</a:t>
            </a:r>
            <a:r>
              <a:rPr lang="ru-RU" dirty="0"/>
              <a:t> </a:t>
            </a:r>
            <a:r>
              <a:rPr lang="ru-RU" dirty="0" err="1"/>
              <a:t>әсерінен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қойсақ</a:t>
            </a:r>
            <a:r>
              <a:rPr lang="ru-RU" dirty="0"/>
              <a:t>, </a:t>
            </a:r>
            <a:r>
              <a:rPr lang="ru-RU" dirty="0" err="1"/>
              <a:t>әрі</a:t>
            </a:r>
            <a:r>
              <a:rPr lang="ru-RU" dirty="0"/>
              <a:t> </a:t>
            </a:r>
            <a:r>
              <a:rPr lang="ru-RU" dirty="0" err="1"/>
              <a:t>Абайға</a:t>
            </a:r>
            <a:r>
              <a:rPr lang="ru-RU" dirty="0"/>
              <a:t>, </a:t>
            </a:r>
            <a:r>
              <a:rPr lang="ru-RU" dirty="0" err="1"/>
              <a:t>әрі</a:t>
            </a:r>
            <a:r>
              <a:rPr lang="ru-RU" dirty="0"/>
              <a:t> </a:t>
            </a:r>
            <a:r>
              <a:rPr lang="ru-RU" dirty="0" err="1"/>
              <a:t>орыс</a:t>
            </a:r>
            <a:r>
              <a:rPr lang="ru-RU" dirty="0"/>
              <a:t> </a:t>
            </a:r>
            <a:r>
              <a:rPr lang="ru-RU" dirty="0" err="1"/>
              <a:t>халқының</a:t>
            </a:r>
            <a:r>
              <a:rPr lang="ru-RU" dirty="0"/>
              <a:t> </a:t>
            </a:r>
            <a:r>
              <a:rPr lang="ru-RU" dirty="0" err="1"/>
              <a:t>ұлы</a:t>
            </a:r>
            <a:r>
              <a:rPr lang="ru-RU" dirty="0"/>
              <a:t> </a:t>
            </a:r>
            <a:r>
              <a:rPr lang="ru-RU" dirty="0" err="1"/>
              <a:t>мұрасына</a:t>
            </a:r>
            <a:r>
              <a:rPr lang="ru-RU" dirty="0"/>
              <a:t> </a:t>
            </a:r>
            <a:r>
              <a:rPr lang="ru-RU" dirty="0" err="1"/>
              <a:t>жане</a:t>
            </a:r>
            <a:r>
              <a:rPr lang="ru-RU" dirty="0"/>
              <a:t> </a:t>
            </a:r>
            <a:r>
              <a:rPr lang="ru-RU" dirty="0" err="1"/>
              <a:t>ұлы</a:t>
            </a:r>
            <a:r>
              <a:rPr lang="ru-RU" dirty="0"/>
              <a:t> </a:t>
            </a:r>
            <a:r>
              <a:rPr lang="ru-RU" dirty="0" err="1"/>
              <a:t>даналарына</a:t>
            </a:r>
            <a:r>
              <a:rPr lang="ru-RU" dirty="0"/>
              <a:t> </a:t>
            </a:r>
            <a:r>
              <a:rPr lang="ru-RU" dirty="0" err="1"/>
              <a:t>қиянат</a:t>
            </a:r>
            <a:r>
              <a:rPr lang="ru-RU" dirty="0"/>
              <a:t> </a:t>
            </a:r>
            <a:r>
              <a:rPr lang="ru-RU" dirty="0" err="1"/>
              <a:t>сөз</a:t>
            </a:r>
            <a:r>
              <a:rPr lang="ru-RU" dirty="0"/>
              <a:t> </a:t>
            </a:r>
            <a:r>
              <a:rPr lang="ru-RU" dirty="0" err="1"/>
              <a:t>айтқан</a:t>
            </a:r>
            <a:r>
              <a:rPr lang="ru-RU" dirty="0"/>
              <a:t> </a:t>
            </a:r>
            <a:r>
              <a:rPr lang="ru-RU" dirty="0" err="1"/>
              <a:t>болар</a:t>
            </a:r>
            <a:r>
              <a:rPr lang="ru-RU" dirty="0"/>
              <a:t> </a:t>
            </a:r>
            <a:r>
              <a:rPr lang="ru-RU" dirty="0" err="1"/>
              <a:t>едік</a:t>
            </a:r>
            <a:r>
              <a:rPr lang="ru-RU" dirty="0"/>
              <a:t> ” </a:t>
            </a:r>
            <a:r>
              <a:rPr lang="ru-RU" dirty="0" err="1"/>
              <a:t>деген</a:t>
            </a:r>
            <a:r>
              <a:rPr lang="ru-RU" dirty="0"/>
              <a:t> </a:t>
            </a:r>
            <a:r>
              <a:rPr lang="ru-RU" dirty="0" err="1"/>
              <a:t>тұжырымын</a:t>
            </a:r>
            <a:r>
              <a:rPr lang="ru-RU" dirty="0"/>
              <a:t> </a:t>
            </a:r>
            <a:r>
              <a:rPr lang="ru-RU" dirty="0" err="1"/>
              <a:t>келтірсек</a:t>
            </a:r>
            <a:r>
              <a:rPr lang="ru-RU" dirty="0"/>
              <a:t> те </a:t>
            </a:r>
            <a:r>
              <a:rPr lang="ru-RU" dirty="0" err="1"/>
              <a:t>жеткілікті</a:t>
            </a:r>
            <a:r>
              <a:rPr lang="ru-RU" dirty="0"/>
              <a:t>. Абай </a:t>
            </a:r>
            <a:r>
              <a:rPr lang="ru-RU" dirty="0" err="1"/>
              <a:t>осылайша</a:t>
            </a:r>
            <a:r>
              <a:rPr lang="ru-RU" dirty="0"/>
              <a:t> </a:t>
            </a:r>
            <a:r>
              <a:rPr lang="ru-RU" dirty="0" err="1"/>
              <a:t>Европаның</a:t>
            </a:r>
            <a:r>
              <a:rPr lang="ru-RU" dirty="0"/>
              <a:t> Гете, </a:t>
            </a:r>
            <a:r>
              <a:rPr lang="ru-RU" dirty="0">
                <a:hlinkClick r:id="rId7" tooltip="Байрон"/>
              </a:rPr>
              <a:t>Байрон</a:t>
            </a:r>
            <a:r>
              <a:rPr lang="ru-RU" dirty="0"/>
              <a:t> </a:t>
            </a:r>
            <a:r>
              <a:rPr lang="ru-RU" dirty="0" err="1"/>
              <a:t>сияқты</a:t>
            </a:r>
            <a:r>
              <a:rPr lang="ru-RU" dirty="0"/>
              <a:t> </a:t>
            </a:r>
            <a:r>
              <a:rPr lang="ru-RU" dirty="0" err="1"/>
              <a:t>ақындарын</a:t>
            </a:r>
            <a:r>
              <a:rPr lang="ru-RU" dirty="0"/>
              <a:t>, Спенсер, </a:t>
            </a:r>
            <a:r>
              <a:rPr lang="ru-RU" dirty="0">
                <a:hlinkClick r:id="rId8" tooltip="Спиноза"/>
              </a:rPr>
              <a:t>Спиноза</a:t>
            </a:r>
            <a:r>
              <a:rPr lang="ru-RU" dirty="0"/>
              <a:t>, Льюис, Дарвин, </a:t>
            </a:r>
            <a:r>
              <a:rPr lang="ru-RU" dirty="0" err="1"/>
              <a:t>Дрепер</a:t>
            </a:r>
            <a:r>
              <a:rPr lang="ru-RU" dirty="0"/>
              <a:t>] </a:t>
            </a:r>
            <a:r>
              <a:rPr lang="ru-RU" dirty="0" err="1"/>
              <a:t>сынды</a:t>
            </a:r>
            <a:r>
              <a:rPr lang="ru-RU" dirty="0"/>
              <a:t> </a:t>
            </a:r>
            <a:r>
              <a:rPr lang="ru-RU" dirty="0" err="1"/>
              <a:t>ғұламаларының</a:t>
            </a:r>
            <a:r>
              <a:rPr lang="ru-RU" dirty="0"/>
              <a:t> </a:t>
            </a:r>
            <a:r>
              <a:rPr lang="ru-RU" dirty="0" err="1"/>
              <a:t>туындыларын</a:t>
            </a:r>
            <a:r>
              <a:rPr lang="ru-RU" dirty="0"/>
              <a:t> </a:t>
            </a:r>
            <a:r>
              <a:rPr lang="ru-RU" dirty="0" err="1"/>
              <a:t>оқыды</a:t>
            </a:r>
            <a:r>
              <a:rPr lang="ru-RU" dirty="0"/>
              <a:t>. </a:t>
            </a:r>
            <a:r>
              <a:rPr lang="ru-RU" dirty="0" err="1"/>
              <a:t>Сөйтіп</a:t>
            </a:r>
            <a:r>
              <a:rPr lang="ru-RU" dirty="0"/>
              <a:t> </a:t>
            </a:r>
            <a:r>
              <a:rPr lang="ru-RU" dirty="0" err="1"/>
              <a:t>Әуезовтың</a:t>
            </a:r>
            <a:r>
              <a:rPr lang="ru-RU" dirty="0"/>
              <a:t> </a:t>
            </a:r>
            <a:r>
              <a:rPr lang="ru-RU" dirty="0" err="1"/>
              <a:t>сөзімен</a:t>
            </a:r>
            <a:r>
              <a:rPr lang="ru-RU" dirty="0"/>
              <a:t> </a:t>
            </a:r>
            <a:r>
              <a:rPr lang="ru-RU" dirty="0" err="1"/>
              <a:t>айтқанда</a:t>
            </a:r>
            <a:r>
              <a:rPr lang="ru-RU" dirty="0"/>
              <a:t> “1884 </a:t>
            </a:r>
            <a:r>
              <a:rPr lang="ru-RU" dirty="0" err="1"/>
              <a:t>жылдары</a:t>
            </a:r>
            <a:r>
              <a:rPr lang="ru-RU" dirty="0"/>
              <a:t>, </a:t>
            </a:r>
            <a:r>
              <a:rPr lang="ru-RU" dirty="0" err="1"/>
              <a:t>жасы</a:t>
            </a:r>
            <a:r>
              <a:rPr lang="ru-RU" dirty="0"/>
              <a:t> </a:t>
            </a:r>
            <a:r>
              <a:rPr lang="ru-RU" dirty="0" err="1"/>
              <a:t>қырыққа</a:t>
            </a:r>
            <a:r>
              <a:rPr lang="ru-RU" dirty="0"/>
              <a:t> </a:t>
            </a:r>
            <a:r>
              <a:rPr lang="ru-RU" dirty="0" err="1"/>
              <a:t>таман</a:t>
            </a:r>
            <a:r>
              <a:rPr lang="ru-RU" dirty="0"/>
              <a:t> </a:t>
            </a:r>
            <a:r>
              <a:rPr lang="ru-RU" dirty="0" err="1"/>
              <a:t>іліңенде</a:t>
            </a:r>
            <a:r>
              <a:rPr lang="ru-RU" dirty="0"/>
              <a:t>,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дүниеден</a:t>
            </a:r>
            <a:r>
              <a:rPr lang="ru-RU" dirty="0"/>
              <a:t> </a:t>
            </a:r>
            <a:r>
              <a:rPr lang="ru-RU" dirty="0" err="1"/>
              <a:t>көп</a:t>
            </a:r>
            <a:r>
              <a:rPr lang="ru-RU" dirty="0"/>
              <a:t> </a:t>
            </a:r>
            <a:r>
              <a:rPr lang="ru-RU" dirty="0" err="1"/>
              <a:t>мағлұматы</a:t>
            </a:r>
            <a:r>
              <a:rPr lang="ru-RU" dirty="0"/>
              <a:t> бар </a:t>
            </a:r>
            <a:r>
              <a:rPr lang="ru-RU" dirty="0" err="1"/>
              <a:t>кісі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/>
              <a:t>.” Абай осы </a:t>
            </a:r>
            <a:r>
              <a:rPr lang="ru-RU" dirty="0" err="1"/>
              <a:t>тұста</a:t>
            </a:r>
            <a:r>
              <a:rPr lang="ru-RU" dirty="0"/>
              <a:t>, 1886 ж. </a:t>
            </a:r>
            <a:r>
              <a:rPr lang="ru-RU" dirty="0" err="1"/>
              <a:t>досы</a:t>
            </a:r>
            <a:r>
              <a:rPr lang="ru-RU" dirty="0"/>
              <a:t> </a:t>
            </a:r>
            <a:r>
              <a:rPr lang="ru-RU" dirty="0" err="1"/>
              <a:t>Михаэлистің</a:t>
            </a:r>
            <a:r>
              <a:rPr lang="ru-RU" dirty="0"/>
              <a:t> </a:t>
            </a:r>
            <a:r>
              <a:rPr lang="ru-RU" dirty="0" err="1"/>
              <a:t>ұсынысымен</a:t>
            </a:r>
            <a:r>
              <a:rPr lang="ru-RU" dirty="0"/>
              <a:t>, </a:t>
            </a:r>
            <a:r>
              <a:rPr lang="ru-RU" dirty="0">
                <a:hlinkClick r:id="rId9" tooltip="Семей облысы"/>
              </a:rPr>
              <a:t>Семей </a:t>
            </a:r>
            <a:r>
              <a:rPr lang="ru-RU" dirty="0" err="1">
                <a:hlinkClick r:id="rId9" tooltip="Семей облысы"/>
              </a:rPr>
              <a:t>облысы</a:t>
            </a:r>
            <a:r>
              <a:rPr lang="ru-RU" dirty="0" err="1"/>
              <a:t>Статистика</a:t>
            </a:r>
            <a:r>
              <a:rPr lang="ru-RU" dirty="0"/>
              <a:t> </a:t>
            </a:r>
            <a:r>
              <a:rPr lang="ru-RU" dirty="0" err="1"/>
              <a:t>комитетінің</a:t>
            </a:r>
            <a:r>
              <a:rPr lang="ru-RU" dirty="0"/>
              <a:t> </a:t>
            </a:r>
            <a:r>
              <a:rPr lang="ru-RU" dirty="0" err="1"/>
              <a:t>толық</a:t>
            </a:r>
            <a:r>
              <a:rPr lang="ru-RU" dirty="0"/>
              <a:t> </a:t>
            </a:r>
            <a:r>
              <a:rPr lang="ru-RU" dirty="0" err="1"/>
              <a:t>мүшесі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сайланды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841838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8369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978925"/>
            <a:ext cx="9601200" cy="4230805"/>
          </a:xfrm>
        </p:spPr>
        <p:txBody>
          <a:bodyPr>
            <a:normAutofit/>
          </a:bodyPr>
          <a:lstStyle/>
          <a:p>
            <a:r>
              <a:rPr lang="ru-RU" dirty="0"/>
              <a:t>1891 </a:t>
            </a:r>
            <a:r>
              <a:rPr lang="ru-RU" dirty="0" err="1"/>
              <a:t>жылдан</a:t>
            </a:r>
            <a:r>
              <a:rPr lang="ru-RU" dirty="0"/>
              <a:t> </a:t>
            </a:r>
            <a:r>
              <a:rPr lang="ru-RU" dirty="0" err="1"/>
              <a:t>бастап</a:t>
            </a:r>
            <a:r>
              <a:rPr lang="ru-RU" dirty="0"/>
              <a:t> Абай </a:t>
            </a:r>
            <a:r>
              <a:rPr lang="ru-RU" dirty="0" err="1"/>
              <a:t>басына</a:t>
            </a:r>
            <a:r>
              <a:rPr lang="ru-RU" dirty="0"/>
              <a:t> </a:t>
            </a:r>
            <a:r>
              <a:rPr lang="ru-RU" dirty="0" err="1"/>
              <a:t>ауыртпалық</a:t>
            </a:r>
            <a:r>
              <a:rPr lang="ru-RU" dirty="0"/>
              <a:t> </a:t>
            </a:r>
            <a:r>
              <a:rPr lang="ru-RU" dirty="0" err="1"/>
              <a:t>түсіп</a:t>
            </a:r>
            <a:r>
              <a:rPr lang="ru-RU" dirty="0"/>
              <a:t>, </a:t>
            </a:r>
            <a:r>
              <a:rPr lang="ru-RU" dirty="0" err="1"/>
              <a:t>бір-біріне</a:t>
            </a:r>
            <a:r>
              <a:rPr lang="ru-RU" dirty="0"/>
              <a:t> </a:t>
            </a:r>
            <a:r>
              <a:rPr lang="ru-RU" dirty="0" err="1"/>
              <a:t>ұласқан</a:t>
            </a:r>
            <a:r>
              <a:rPr lang="ru-RU" dirty="0"/>
              <a:t> </a:t>
            </a:r>
            <a:r>
              <a:rPr lang="ru-RU" dirty="0" err="1"/>
              <a:t>қайғы</a:t>
            </a:r>
            <a:r>
              <a:rPr lang="ru-RU" dirty="0"/>
              <a:t> </a:t>
            </a:r>
            <a:r>
              <a:rPr lang="ru-RU" dirty="0" err="1"/>
              <a:t>бұлты</a:t>
            </a:r>
            <a:r>
              <a:rPr lang="ru-RU" dirty="0"/>
              <a:t> </a:t>
            </a:r>
            <a:r>
              <a:rPr lang="ru-RU" dirty="0" err="1"/>
              <a:t>ашылмай</a:t>
            </a:r>
            <a:r>
              <a:rPr lang="ru-RU" dirty="0"/>
              <a:t> </a:t>
            </a:r>
            <a:r>
              <a:rPr lang="ru-RU" dirty="0" err="1"/>
              <a:t>қояды</a:t>
            </a:r>
            <a:r>
              <a:rPr lang="ru-RU" dirty="0"/>
              <a:t>. Осы </a:t>
            </a:r>
            <a:r>
              <a:rPr lang="ru-RU" dirty="0" err="1"/>
              <a:t>жылы</a:t>
            </a:r>
            <a:r>
              <a:rPr lang="ru-RU" dirty="0"/>
              <a:t> </a:t>
            </a:r>
            <a:r>
              <a:rPr lang="ru-RU" dirty="0" err="1"/>
              <a:t>ақынның</a:t>
            </a:r>
            <a:r>
              <a:rPr lang="ru-RU" dirty="0"/>
              <a:t> </a:t>
            </a:r>
            <a:r>
              <a:rPr lang="ru-RU" dirty="0" err="1"/>
              <a:t>сүйікті</a:t>
            </a:r>
            <a:r>
              <a:rPr lang="ru-RU" dirty="0"/>
              <a:t> </a:t>
            </a:r>
            <a:r>
              <a:rPr lang="ru-RU" dirty="0" err="1"/>
              <a:t>інісі</a:t>
            </a:r>
            <a:r>
              <a:rPr lang="ru-RU" dirty="0"/>
              <a:t> </a:t>
            </a:r>
            <a:r>
              <a:rPr lang="ru-RU" dirty="0" err="1"/>
              <a:t>Оспан</a:t>
            </a:r>
            <a:r>
              <a:rPr lang="ru-RU" dirty="0"/>
              <a:t> </a:t>
            </a:r>
            <a:r>
              <a:rPr lang="ru-RU" dirty="0" err="1"/>
              <a:t>жарық</a:t>
            </a:r>
            <a:r>
              <a:rPr lang="ru-RU" dirty="0"/>
              <a:t> </a:t>
            </a:r>
            <a:r>
              <a:rPr lang="ru-RU" dirty="0" err="1"/>
              <a:t>дүниеден</a:t>
            </a:r>
            <a:r>
              <a:rPr lang="ru-RU" dirty="0"/>
              <a:t> </a:t>
            </a:r>
            <a:r>
              <a:rPr lang="ru-RU" dirty="0" err="1"/>
              <a:t>өтеді</a:t>
            </a:r>
            <a:r>
              <a:rPr lang="ru-RU" dirty="0"/>
              <a:t>. </a:t>
            </a:r>
            <a:r>
              <a:rPr lang="ru-RU" dirty="0" err="1"/>
              <a:t>Одан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 </a:t>
            </a:r>
            <a:r>
              <a:rPr lang="ru-RU" dirty="0" err="1"/>
              <a:t>орысша</a:t>
            </a:r>
            <a:r>
              <a:rPr lang="ru-RU" dirty="0"/>
              <a:t> </a:t>
            </a:r>
            <a:r>
              <a:rPr lang="ru-RU" dirty="0" err="1"/>
              <a:t>әскери</a:t>
            </a:r>
            <a:r>
              <a:rPr lang="ru-RU" dirty="0"/>
              <a:t> </a:t>
            </a:r>
            <a:r>
              <a:rPr lang="ru-RU" dirty="0" err="1"/>
              <a:t>білімі</a:t>
            </a:r>
            <a:r>
              <a:rPr lang="ru-RU" dirty="0"/>
              <a:t> бар, </a:t>
            </a:r>
            <a:r>
              <a:rPr lang="ru-RU" dirty="0" err="1"/>
              <a:t>үлкен</a:t>
            </a:r>
            <a:r>
              <a:rPr lang="ru-RU" dirty="0"/>
              <a:t> </a:t>
            </a:r>
            <a:r>
              <a:rPr lang="ru-RU" dirty="0" err="1"/>
              <a:t>үміт</a:t>
            </a:r>
            <a:r>
              <a:rPr lang="ru-RU" dirty="0"/>
              <a:t> </a:t>
            </a:r>
            <a:r>
              <a:rPr lang="ru-RU" dirty="0" err="1"/>
              <a:t>күткен</a:t>
            </a:r>
            <a:r>
              <a:rPr lang="ru-RU" dirty="0"/>
              <a:t> </a:t>
            </a:r>
            <a:r>
              <a:rPr lang="ru-RU" dirty="0" err="1"/>
              <a:t>баласы</a:t>
            </a:r>
            <a:r>
              <a:rPr lang="ru-RU" dirty="0"/>
              <a:t> </a:t>
            </a:r>
            <a:r>
              <a:rPr lang="ru-RU" dirty="0" err="1">
                <a:hlinkClick r:id="rId2" tooltip="Әбдірахман"/>
              </a:rPr>
              <a:t>Әбдірахманнан</a:t>
            </a:r>
            <a:r>
              <a:rPr lang="ru-RU" dirty="0"/>
              <a:t> </a:t>
            </a:r>
            <a:r>
              <a:rPr lang="ru-RU" dirty="0" err="1"/>
              <a:t>айырылады</a:t>
            </a:r>
            <a:r>
              <a:rPr lang="ru-RU" dirty="0"/>
              <a:t>. </a:t>
            </a:r>
            <a:r>
              <a:rPr lang="ru-RU" dirty="0" err="1"/>
              <a:t>Бұлардың</a:t>
            </a:r>
            <a:r>
              <a:rPr lang="ru-RU" dirty="0"/>
              <a:t> </a:t>
            </a:r>
            <a:r>
              <a:rPr lang="ru-RU" dirty="0" err="1"/>
              <a:t>қазасының</a:t>
            </a:r>
            <a:r>
              <a:rPr lang="ru-RU" dirty="0"/>
              <a:t> </a:t>
            </a:r>
            <a:r>
              <a:rPr lang="ru-RU" dirty="0" err="1"/>
              <a:t>ақын</a:t>
            </a:r>
            <a:r>
              <a:rPr lang="ru-RU" dirty="0"/>
              <a:t> </a:t>
            </a:r>
            <a:r>
              <a:rPr lang="ru-RU" dirty="0" err="1"/>
              <a:t>жанына</a:t>
            </a:r>
            <a:r>
              <a:rPr lang="ru-RU" dirty="0"/>
              <a:t> </a:t>
            </a:r>
            <a:r>
              <a:rPr lang="ru-RU" dirty="0" err="1"/>
              <a:t>қандай</a:t>
            </a:r>
            <a:r>
              <a:rPr lang="ru-RU" dirty="0"/>
              <a:t> </a:t>
            </a:r>
            <a:r>
              <a:rPr lang="ru-RU" dirty="0" err="1"/>
              <a:t>батқаны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осы </a:t>
            </a:r>
            <a:r>
              <a:rPr lang="ru-RU" dirty="0" err="1"/>
              <a:t>тақырыпқа</a:t>
            </a:r>
            <a:r>
              <a:rPr lang="ru-RU" dirty="0"/>
              <a:t> </a:t>
            </a:r>
            <a:r>
              <a:rPr lang="ru-RU" dirty="0" err="1"/>
              <a:t>арнаған</a:t>
            </a:r>
            <a:r>
              <a:rPr lang="ru-RU" dirty="0"/>
              <a:t> </a:t>
            </a:r>
            <a:r>
              <a:rPr lang="ru-RU" dirty="0" err="1"/>
              <a:t>топтама</a:t>
            </a:r>
            <a:r>
              <a:rPr lang="ru-RU" dirty="0"/>
              <a:t> </a:t>
            </a:r>
            <a:r>
              <a:rPr lang="ru-RU" dirty="0" err="1"/>
              <a:t>өлеңдерінен</a:t>
            </a:r>
            <a:r>
              <a:rPr lang="ru-RU" dirty="0"/>
              <a:t> </a:t>
            </a:r>
            <a:r>
              <a:rPr lang="ru-RU" dirty="0" err="1"/>
              <a:t>айқын</a:t>
            </a:r>
            <a:r>
              <a:rPr lang="ru-RU" dirty="0"/>
              <a:t> </a:t>
            </a:r>
            <a:r>
              <a:rPr lang="ru-RU" dirty="0" err="1"/>
              <a:t>көрінеді</a:t>
            </a:r>
            <a:r>
              <a:rPr lang="ru-RU" dirty="0"/>
              <a:t>. </a:t>
            </a:r>
            <a:r>
              <a:rPr lang="ru-RU" dirty="0" err="1"/>
              <a:t>Сөйтіп</a:t>
            </a:r>
            <a:r>
              <a:rPr lang="ru-RU" dirty="0"/>
              <a:t> </a:t>
            </a:r>
            <a:r>
              <a:rPr lang="ru-RU" dirty="0" err="1"/>
              <a:t>жүргенде</a:t>
            </a:r>
            <a:r>
              <a:rPr lang="ru-RU" dirty="0"/>
              <a:t> </a:t>
            </a:r>
            <a:r>
              <a:rPr lang="ru-RU" dirty="0" err="1"/>
              <a:t>соңғы</a:t>
            </a:r>
            <a:r>
              <a:rPr lang="ru-RU" dirty="0"/>
              <a:t> </a:t>
            </a:r>
            <a:r>
              <a:rPr lang="ru-RU" dirty="0" err="1"/>
              <a:t>тіренішіндей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 </a:t>
            </a:r>
            <a:r>
              <a:rPr lang="ru-RU" dirty="0" err="1"/>
              <a:t>дарынды</a:t>
            </a:r>
            <a:r>
              <a:rPr lang="ru-RU" dirty="0"/>
              <a:t> </a:t>
            </a:r>
            <a:r>
              <a:rPr lang="ru-RU" dirty="0" err="1"/>
              <a:t>ақын</a:t>
            </a:r>
            <a:r>
              <a:rPr lang="ru-RU" dirty="0"/>
              <a:t> </a:t>
            </a:r>
            <a:r>
              <a:rPr lang="ru-RU" dirty="0" err="1"/>
              <a:t>баласы</a:t>
            </a:r>
            <a:r>
              <a:rPr lang="ru-RU" dirty="0"/>
              <a:t> </a:t>
            </a:r>
            <a:r>
              <a:rPr lang="ru-RU" dirty="0" err="1">
                <a:hlinkClick r:id="rId3" tooltip="Мағауия Абайұлы Құнанбаев"/>
              </a:rPr>
              <a:t>Мағауия</a:t>
            </a:r>
            <a:r>
              <a:rPr lang="ru-RU" dirty="0"/>
              <a:t> да </a:t>
            </a:r>
            <a:r>
              <a:rPr lang="ru-RU" dirty="0" err="1"/>
              <a:t>қайтыс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/>
              <a:t>. </a:t>
            </a:r>
            <a:r>
              <a:rPr lang="ru-RU" dirty="0" err="1"/>
              <a:t>Осындай</a:t>
            </a:r>
            <a:r>
              <a:rPr lang="ru-RU" dirty="0"/>
              <a:t> </a:t>
            </a:r>
            <a:r>
              <a:rPr lang="ru-RU" dirty="0" err="1"/>
              <a:t>қабаттасқан</a:t>
            </a:r>
            <a:r>
              <a:rPr lang="ru-RU" dirty="0"/>
              <a:t> </a:t>
            </a:r>
            <a:r>
              <a:rPr lang="ru-RU" dirty="0" err="1"/>
              <a:t>қайғы</a:t>
            </a:r>
            <a:r>
              <a:rPr lang="ru-RU" dirty="0"/>
              <a:t> </a:t>
            </a:r>
            <a:r>
              <a:rPr lang="ru-RU" dirty="0" err="1"/>
              <a:t>қасіреттен</a:t>
            </a:r>
            <a:r>
              <a:rPr lang="ru-RU" dirty="0"/>
              <a:t> </a:t>
            </a:r>
            <a:r>
              <a:rPr lang="ru-RU" dirty="0" err="1"/>
              <a:t>күрт</a:t>
            </a:r>
            <a:r>
              <a:rPr lang="ru-RU" dirty="0"/>
              <a:t> </a:t>
            </a:r>
            <a:r>
              <a:rPr lang="ru-RU" dirty="0" err="1"/>
              <a:t>сынған</a:t>
            </a:r>
            <a:r>
              <a:rPr lang="ru-RU" dirty="0"/>
              <a:t> Абай </a:t>
            </a:r>
            <a:r>
              <a:rPr lang="ru-RU" dirty="0" err="1"/>
              <a:t>Мағауияның</a:t>
            </a:r>
            <a:r>
              <a:rPr lang="ru-RU" dirty="0"/>
              <a:t> </a:t>
            </a:r>
            <a:r>
              <a:rPr lang="ru-RU" dirty="0" err="1"/>
              <a:t>қазасынан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 </a:t>
            </a:r>
            <a:r>
              <a:rPr lang="ru-RU" dirty="0" err="1"/>
              <a:t>қырық</a:t>
            </a:r>
            <a:r>
              <a:rPr lang="ru-RU" dirty="0"/>
              <a:t> </a:t>
            </a:r>
            <a:r>
              <a:rPr lang="ru-RU" dirty="0" err="1"/>
              <a:t>күннен</a:t>
            </a:r>
            <a:r>
              <a:rPr lang="ru-RU" dirty="0"/>
              <a:t> </a:t>
            </a:r>
            <a:r>
              <a:rPr lang="ru-RU" dirty="0" err="1"/>
              <a:t>соң</a:t>
            </a:r>
            <a:r>
              <a:rPr lang="ru-RU" dirty="0"/>
              <a:t>, </a:t>
            </a:r>
            <a:r>
              <a:rPr lang="ru-RU" dirty="0" err="1"/>
              <a:t>өзі</a:t>
            </a:r>
            <a:r>
              <a:rPr lang="ru-RU" dirty="0"/>
              <a:t> де </a:t>
            </a:r>
            <a:r>
              <a:rPr lang="ru-RU" dirty="0" err="1"/>
              <a:t>дүние</a:t>
            </a:r>
            <a:r>
              <a:rPr lang="ru-RU" dirty="0"/>
              <a:t> </a:t>
            </a:r>
            <a:r>
              <a:rPr lang="ru-RU" dirty="0" err="1"/>
              <a:t>салады</a:t>
            </a:r>
            <a:r>
              <a:rPr lang="ru-RU" dirty="0"/>
              <a:t>. </a:t>
            </a:r>
            <a:r>
              <a:rPr lang="ru-RU" dirty="0" err="1"/>
              <a:t>Ақынның</a:t>
            </a:r>
            <a:r>
              <a:rPr lang="ru-RU" dirty="0"/>
              <a:t> </a:t>
            </a:r>
            <a:r>
              <a:rPr lang="ru-RU" dirty="0" err="1"/>
              <a:t>сүйегі</a:t>
            </a:r>
            <a:r>
              <a:rPr lang="ru-RU" dirty="0"/>
              <a:t> </a:t>
            </a:r>
            <a:r>
              <a:rPr lang="ru-RU" dirty="0" err="1"/>
              <a:t>Шыңғыстаудың</a:t>
            </a:r>
            <a:r>
              <a:rPr lang="ru-RU" dirty="0"/>
              <a:t> </a:t>
            </a:r>
            <a:r>
              <a:rPr lang="ru-RU" dirty="0" err="1"/>
              <a:t>ығындағы</a:t>
            </a:r>
            <a:r>
              <a:rPr lang="ru-RU" dirty="0"/>
              <a:t> </a:t>
            </a:r>
            <a:r>
              <a:rPr lang="ru-RU" dirty="0" err="1"/>
              <a:t>Жидебай</a:t>
            </a:r>
            <a:r>
              <a:rPr lang="ru-RU" dirty="0"/>
              <a:t> </a:t>
            </a:r>
            <a:r>
              <a:rPr lang="ru-RU" dirty="0" err="1"/>
              <a:t>мекенінде</a:t>
            </a:r>
            <a:r>
              <a:rPr lang="ru-RU" dirty="0"/>
              <a:t>, </a:t>
            </a:r>
            <a:r>
              <a:rPr lang="ru-RU" dirty="0" err="1"/>
              <a:t>інісі</a:t>
            </a:r>
            <a:r>
              <a:rPr lang="ru-RU" dirty="0"/>
              <a:t> </a:t>
            </a:r>
            <a:r>
              <a:rPr lang="ru-RU" dirty="0" err="1">
                <a:hlinkClick r:id="rId4" tooltip="Оспан Құнанбайұлы"/>
              </a:rPr>
              <a:t>Оспанның</a:t>
            </a:r>
            <a:r>
              <a:rPr lang="ru-RU" dirty="0" err="1"/>
              <a:t>жанына</a:t>
            </a:r>
            <a:r>
              <a:rPr lang="ru-RU" dirty="0"/>
              <a:t> </a:t>
            </a:r>
            <a:r>
              <a:rPr lang="ru-RU" dirty="0" err="1"/>
              <a:t>жерленеді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күнде</a:t>
            </a:r>
            <a:r>
              <a:rPr lang="ru-RU" dirty="0"/>
              <a:t>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арада</a:t>
            </a:r>
            <a:r>
              <a:rPr lang="ru-RU" dirty="0"/>
              <a:t> </a:t>
            </a:r>
            <a:r>
              <a:rPr lang="ru-RU" dirty="0" err="1"/>
              <a:t>қазақтың</a:t>
            </a:r>
            <a:r>
              <a:rPr lang="ru-RU" dirty="0"/>
              <a:t> </a:t>
            </a:r>
            <a:r>
              <a:rPr lang="ru-RU" dirty="0" err="1"/>
              <a:t>ұлы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перзенті</a:t>
            </a:r>
            <a:r>
              <a:rPr lang="ru-RU" dirty="0"/>
              <a:t> — Абай мен </a:t>
            </a:r>
            <a:r>
              <a:rPr lang="ru-RU" dirty="0" err="1">
                <a:hlinkClick r:id="rId5" tooltip="Шәкәрім Құдайбердіұлы"/>
              </a:rPr>
              <a:t>Шәкәрімге</a:t>
            </a:r>
            <a:r>
              <a:rPr lang="ru-RU" dirty="0"/>
              <a:t> </a:t>
            </a:r>
            <a:r>
              <a:rPr lang="ru-RU" dirty="0" err="1"/>
              <a:t>деген</a:t>
            </a:r>
            <a:r>
              <a:rPr lang="ru-RU" dirty="0"/>
              <a:t> </a:t>
            </a:r>
            <a:r>
              <a:rPr lang="ru-RU" dirty="0" err="1"/>
              <a:t>ұрпақтың</a:t>
            </a:r>
            <a:r>
              <a:rPr lang="ru-RU" dirty="0"/>
              <a:t> </a:t>
            </a:r>
            <a:r>
              <a:rPr lang="ru-RU" dirty="0" err="1"/>
              <a:t>өшпес</a:t>
            </a:r>
            <a:r>
              <a:rPr lang="ru-RU" dirty="0"/>
              <a:t> </a:t>
            </a:r>
            <a:r>
              <a:rPr lang="ru-RU" dirty="0" err="1"/>
              <a:t>махаббатының</a:t>
            </a:r>
            <a:r>
              <a:rPr lang="ru-RU" dirty="0"/>
              <a:t>, </a:t>
            </a:r>
            <a:r>
              <a:rPr lang="ru-RU" dirty="0" err="1"/>
              <a:t>ізгі</a:t>
            </a:r>
            <a:r>
              <a:rPr lang="ru-RU" dirty="0"/>
              <a:t> </a:t>
            </a:r>
            <a:r>
              <a:rPr lang="ru-RU" dirty="0" err="1"/>
              <a:t>құрметінің</a:t>
            </a:r>
            <a:r>
              <a:rPr lang="ru-RU" dirty="0"/>
              <a:t> </a:t>
            </a:r>
            <a:r>
              <a:rPr lang="ru-RU" dirty="0" err="1"/>
              <a:t>белгісіндей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, </a:t>
            </a:r>
            <a:r>
              <a:rPr lang="ru-RU" dirty="0" err="1"/>
              <a:t>сәулет</a:t>
            </a:r>
            <a:r>
              <a:rPr lang="ru-RU" dirty="0"/>
              <a:t> </a:t>
            </a:r>
            <a:r>
              <a:rPr lang="ru-RU" dirty="0" err="1"/>
              <a:t>өнерінің</a:t>
            </a:r>
            <a:r>
              <a:rPr lang="ru-RU" dirty="0"/>
              <a:t> </a:t>
            </a:r>
            <a:r>
              <a:rPr lang="ru-RU" dirty="0" err="1"/>
              <a:t>соңғы</a:t>
            </a:r>
            <a:r>
              <a:rPr lang="ru-RU" dirty="0"/>
              <a:t> </a:t>
            </a:r>
            <a:r>
              <a:rPr lang="ru-RU" dirty="0" err="1"/>
              <a:t>үлгісімен</a:t>
            </a:r>
            <a:r>
              <a:rPr lang="ru-RU" dirty="0"/>
              <a:t> </a:t>
            </a:r>
            <a:r>
              <a:rPr lang="ru-RU" dirty="0" err="1"/>
              <a:t>салынған</a:t>
            </a:r>
            <a:r>
              <a:rPr lang="ru-RU" dirty="0"/>
              <a:t> </a:t>
            </a:r>
            <a:r>
              <a:rPr lang="ru-RU" dirty="0" err="1"/>
              <a:t>қос</a:t>
            </a:r>
            <a:r>
              <a:rPr lang="ru-RU" dirty="0"/>
              <a:t> </a:t>
            </a:r>
            <a:r>
              <a:rPr lang="ru-RU" dirty="0" err="1"/>
              <a:t>мұнаралы</a:t>
            </a:r>
            <a:r>
              <a:rPr lang="ru-RU" dirty="0"/>
              <a:t> </a:t>
            </a:r>
            <a:r>
              <a:rPr lang="ru-RU" dirty="0" err="1"/>
              <a:t>кешенді</a:t>
            </a:r>
            <a:r>
              <a:rPr lang="ru-RU" dirty="0"/>
              <a:t> </a:t>
            </a:r>
            <a:r>
              <a:rPr lang="ru-RU" dirty="0" err="1"/>
              <a:t>алып</a:t>
            </a:r>
            <a:r>
              <a:rPr lang="ru-RU" dirty="0"/>
              <a:t> мазар </a:t>
            </a:r>
            <a:r>
              <a:rPr lang="ru-RU" dirty="0" err="1"/>
              <a:t>тұр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8846125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Абайдың ұрпақтары </a:t>
            </a:r>
            <a:endParaRPr lang="ru-RU" dirty="0"/>
          </a:p>
        </p:txBody>
      </p:sp>
      <p:pic>
        <p:nvPicPr>
          <p:cNvPr id="5122" name="Picture 2" descr="ÐÐ°ÑÑÐ¸Ð½ÐºÐ¸ Ð¿Ð¾ Ð·Ð°Ð¿ÑÐ¾ÑÑ Ð°Ð±Ð°Ð¹Ð´ÑÒ£ ÑÐ½ÑÑÑ Ð¾ÑÐ¿Ð°Ð½ ÑÑÑÐµÑÑ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4192" y="2518011"/>
            <a:ext cx="3465479" cy="35814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95531" y="2518011"/>
            <a:ext cx="2688372" cy="35814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32445145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Урожай</Template>
  <TotalTime>83</TotalTime>
  <Words>612</Words>
  <Application>Microsoft Office PowerPoint</Application>
  <PresentationFormat>Произвольный</PresentationFormat>
  <Paragraphs>42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Crop</vt:lpstr>
      <vt:lpstr>Қазақтың бас ақыны –  Абай Құнанбаев</vt:lpstr>
      <vt:lpstr>Слайд 2</vt:lpstr>
      <vt:lpstr>Ұлы ақынның өмірі </vt:lpstr>
      <vt:lpstr>Слайд 4</vt:lpstr>
      <vt:lpstr>  Абайдың ата – анасы </vt:lpstr>
      <vt:lpstr>Слайд 6</vt:lpstr>
      <vt:lpstr>Слайд 7</vt:lpstr>
      <vt:lpstr>Слайд 8</vt:lpstr>
      <vt:lpstr>Абайдың ұрпақтары </vt:lpstr>
      <vt:lpstr>Шығармалары </vt:lpstr>
      <vt:lpstr>Слайд 11</vt:lpstr>
      <vt:lpstr>Абайдың қара сөздері </vt:lpstr>
      <vt:lpstr>Абайдың Қазақстан тарихында алатын орны </vt:lpstr>
      <vt:lpstr>Слайд 14</vt:lpstr>
      <vt:lpstr>Абайдың әлемдік ескерткіштері </vt:lpstr>
      <vt:lpstr>Абайдың тұрған үйі</vt:lpstr>
      <vt:lpstr>Слайд 17</vt:lpstr>
      <vt:lpstr>Абай пайдаланған ыдыстар 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Қазақтың бас ақыны –  Абай Құнанбаев</dc:title>
  <dc:creator>Batyr Allambergenov</dc:creator>
  <cp:lastModifiedBy>USER</cp:lastModifiedBy>
  <cp:revision>11</cp:revision>
  <dcterms:created xsi:type="dcterms:W3CDTF">2019-01-28T17:38:30Z</dcterms:created>
  <dcterms:modified xsi:type="dcterms:W3CDTF">2020-08-31T18:26:20Z</dcterms:modified>
</cp:coreProperties>
</file>